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313" r:id="rId3"/>
    <p:sldId id="317" r:id="rId4"/>
    <p:sldId id="316" r:id="rId5"/>
    <p:sldId id="307" r:id="rId6"/>
  </p:sldIdLst>
  <p:sldSz cx="12192000" cy="6858000"/>
  <p:notesSz cx="6858000" cy="9144000"/>
  <p:defaultTextStyle>
    <a:defPPr>
      <a:defRPr lang="en-US"/>
    </a:defPPr>
    <a:lvl1pPr marL="0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2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3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8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4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77" autoAdjust="0"/>
  </p:normalViewPr>
  <p:slideViewPr>
    <p:cSldViewPr snapToGrid="0">
      <p:cViewPr>
        <p:scale>
          <a:sx n="80" d="100"/>
          <a:sy n="80" d="100"/>
        </p:scale>
        <p:origin x="-442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2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3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8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4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5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6" indent="0" algn="ctr">
              <a:buNone/>
              <a:defRPr sz="2000"/>
            </a:lvl2pPr>
            <a:lvl3pPr marL="914291" indent="0" algn="ctr">
              <a:buNone/>
              <a:defRPr sz="1800"/>
            </a:lvl3pPr>
            <a:lvl4pPr marL="1371436" indent="0" algn="ctr">
              <a:buNone/>
              <a:defRPr sz="1600"/>
            </a:lvl4pPr>
            <a:lvl5pPr marL="1828582" indent="0" algn="ctr">
              <a:buNone/>
              <a:defRPr sz="1600"/>
            </a:lvl5pPr>
            <a:lvl6pPr marL="2285727" indent="0" algn="ctr">
              <a:buNone/>
              <a:defRPr sz="1600"/>
            </a:lvl6pPr>
            <a:lvl7pPr marL="2742873" indent="0" algn="ctr">
              <a:buNone/>
              <a:defRPr sz="1600"/>
            </a:lvl7pPr>
            <a:lvl8pPr marL="3200018" indent="0" algn="ctr">
              <a:buNone/>
              <a:defRPr sz="1600"/>
            </a:lvl8pPr>
            <a:lvl9pPr marL="365716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820716" y="6280350"/>
            <a:ext cx="3217885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0" y="6049725"/>
            <a:ext cx="676525" cy="817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98" y="6069014"/>
            <a:ext cx="793714" cy="808277"/>
          </a:xfrm>
          <a:prstGeom prst="rect">
            <a:avLst/>
          </a:prstGeom>
        </p:spPr>
      </p:pic>
      <p:sp>
        <p:nvSpPr>
          <p:cNvPr id="11" name="Footer Placeholder 8"/>
          <p:cNvSpPr txBox="1">
            <a:spLocks/>
          </p:cNvSpPr>
          <p:nvPr userDrawn="1"/>
        </p:nvSpPr>
        <p:spPr>
          <a:xfrm>
            <a:off x="8021215" y="6271898"/>
            <a:ext cx="3217885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South</a:t>
            </a:r>
            <a:r>
              <a:rPr lang="de-DE" baseline="0" dirty="0" smtClean="0">
                <a:solidFill>
                  <a:schemeClr val="tx1"/>
                </a:solidFill>
              </a:rPr>
              <a:t> West Pacific </a:t>
            </a:r>
            <a:r>
              <a:rPr lang="de-DE" dirty="0" smtClean="0">
                <a:solidFill>
                  <a:schemeClr val="tx1"/>
                </a:solidFill>
              </a:rPr>
              <a:t>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6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7724182" cy="2158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3" y="893800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4" y="6266478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50"/>
            <a:ext cx="41148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81"/>
            <a:ext cx="676525" cy="817921"/>
          </a:xfrm>
          <a:prstGeom prst="rect">
            <a:avLst/>
          </a:prstGeom>
        </p:spPr>
      </p:pic>
      <p:sp>
        <p:nvSpPr>
          <p:cNvPr id="10" name="Footer Placeholder 8"/>
          <p:cNvSpPr txBox="1">
            <a:spLocks/>
          </p:cNvSpPr>
          <p:nvPr userDrawn="1"/>
        </p:nvSpPr>
        <p:spPr>
          <a:xfrm>
            <a:off x="7867469" y="6280350"/>
            <a:ext cx="3217885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South West Pacific 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914" y="6031690"/>
            <a:ext cx="813938" cy="8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2" indent="0">
              <a:buNone/>
              <a:defRPr sz="1600" b="1"/>
            </a:lvl5pPr>
            <a:lvl6pPr marL="2285727" indent="0">
              <a:buNone/>
              <a:defRPr sz="1600" b="1"/>
            </a:lvl6pPr>
            <a:lvl7pPr marL="2742873" indent="0">
              <a:buNone/>
              <a:defRPr sz="1600" b="1"/>
            </a:lvl7pPr>
            <a:lvl8pPr marL="3200018" indent="0">
              <a:buNone/>
              <a:defRPr sz="1600" b="1"/>
            </a:lvl8pPr>
            <a:lvl9pPr marL="36571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2" indent="0">
              <a:buNone/>
              <a:defRPr sz="1600" b="1"/>
            </a:lvl5pPr>
            <a:lvl6pPr marL="2285727" indent="0">
              <a:buNone/>
              <a:defRPr sz="1600" b="1"/>
            </a:lvl6pPr>
            <a:lvl7pPr marL="2742873" indent="0">
              <a:buNone/>
              <a:defRPr sz="1600" b="1"/>
            </a:lvl7pPr>
            <a:lvl8pPr marL="3200018" indent="0">
              <a:buNone/>
              <a:defRPr sz="1600" b="1"/>
            </a:lvl8pPr>
            <a:lvl9pPr marL="36571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1" indent="0">
              <a:buNone/>
              <a:defRPr sz="1200"/>
            </a:lvl3pPr>
            <a:lvl4pPr marL="1371436" indent="0">
              <a:buNone/>
              <a:defRPr sz="1000"/>
            </a:lvl4pPr>
            <a:lvl5pPr marL="1828582" indent="0">
              <a:buNone/>
              <a:defRPr sz="1000"/>
            </a:lvl5pPr>
            <a:lvl6pPr marL="2285727" indent="0">
              <a:buNone/>
              <a:defRPr sz="1000"/>
            </a:lvl6pPr>
            <a:lvl7pPr marL="2742873" indent="0">
              <a:buNone/>
              <a:defRPr sz="1000"/>
            </a:lvl7pPr>
            <a:lvl8pPr marL="3200018" indent="0">
              <a:buNone/>
              <a:defRPr sz="1000"/>
            </a:lvl8pPr>
            <a:lvl9pPr marL="36571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1" indent="0">
              <a:buNone/>
              <a:defRPr sz="2400"/>
            </a:lvl3pPr>
            <a:lvl4pPr marL="1371436" indent="0">
              <a:buNone/>
              <a:defRPr sz="2000"/>
            </a:lvl4pPr>
            <a:lvl5pPr marL="1828582" indent="0">
              <a:buNone/>
              <a:defRPr sz="2000"/>
            </a:lvl5pPr>
            <a:lvl6pPr marL="2285727" indent="0">
              <a:buNone/>
              <a:defRPr sz="2000"/>
            </a:lvl6pPr>
            <a:lvl7pPr marL="2742873" indent="0">
              <a:buNone/>
              <a:defRPr sz="2000"/>
            </a:lvl7pPr>
            <a:lvl8pPr marL="3200018" indent="0">
              <a:buNone/>
              <a:defRPr sz="2000"/>
            </a:lvl8pPr>
            <a:lvl9pPr marL="365716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1" indent="0">
              <a:buNone/>
              <a:defRPr sz="1200"/>
            </a:lvl3pPr>
            <a:lvl4pPr marL="1371436" indent="0">
              <a:buNone/>
              <a:defRPr sz="1000"/>
            </a:lvl4pPr>
            <a:lvl5pPr marL="1828582" indent="0">
              <a:buNone/>
              <a:defRPr sz="1000"/>
            </a:lvl5pPr>
            <a:lvl6pPr marL="2285727" indent="0">
              <a:buNone/>
              <a:defRPr sz="1000"/>
            </a:lvl6pPr>
            <a:lvl7pPr marL="2742873" indent="0">
              <a:buNone/>
              <a:defRPr sz="1000"/>
            </a:lvl7pPr>
            <a:lvl8pPr marL="3200018" indent="0">
              <a:buNone/>
              <a:defRPr sz="1000"/>
            </a:lvl8pPr>
            <a:lvl9pPr marL="36571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0" tIns="45714" rIns="91430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5/29/2019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2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4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9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5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0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6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1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6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2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7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3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8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4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149902"/>
            <a:ext cx="9631816" cy="39023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Meeting of the </a:t>
            </a:r>
            <a:br>
              <a:rPr lang="en-US" dirty="0"/>
            </a:br>
            <a:r>
              <a:rPr lang="en-US" dirty="0" smtClean="0"/>
              <a:t>Capacity </a:t>
            </a:r>
            <a:r>
              <a:rPr lang="en-US" smtClean="0"/>
              <a:t>Building Sub-Committee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565" y="3614880"/>
            <a:ext cx="9144000" cy="1550506"/>
          </a:xfrm>
        </p:spPr>
        <p:txBody>
          <a:bodyPr>
            <a:noAutofit/>
          </a:bodyPr>
          <a:lstStyle/>
          <a:p>
            <a:r>
              <a:rPr lang="en-AU" sz="3600" dirty="0" smtClean="0"/>
              <a:t>South West Pacific Hydrographic Commission Capacity Building Update</a:t>
            </a:r>
            <a:endParaRPr lang="en-AU" sz="3600" dirty="0"/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 West Pacific Hydrographic Commission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925828"/>
            <a:ext cx="10628416" cy="509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149065" y="925828"/>
            <a:ext cx="1263122" cy="509496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8396577" y="925828"/>
            <a:ext cx="1752488" cy="10779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Freeform 10"/>
          <p:cNvSpPr/>
          <p:nvPr/>
        </p:nvSpPr>
        <p:spPr>
          <a:xfrm>
            <a:off x="779228" y="910923"/>
            <a:ext cx="9374588" cy="5116166"/>
          </a:xfrm>
          <a:custGeom>
            <a:avLst/>
            <a:gdLst>
              <a:gd name="connsiteX0" fmla="*/ 7617349 w 9374588"/>
              <a:gd name="connsiteY0" fmla="*/ 7951 h 5112689"/>
              <a:gd name="connsiteX1" fmla="*/ 7617349 w 9374588"/>
              <a:gd name="connsiteY1" fmla="*/ 691763 h 5112689"/>
              <a:gd name="connsiteX2" fmla="*/ 6241774 w 9374588"/>
              <a:gd name="connsiteY2" fmla="*/ 691763 h 5112689"/>
              <a:gd name="connsiteX3" fmla="*/ 5494351 w 9374588"/>
              <a:gd name="connsiteY3" fmla="*/ 1057523 h 5112689"/>
              <a:gd name="connsiteX4" fmla="*/ 5303520 w 9374588"/>
              <a:gd name="connsiteY4" fmla="*/ 739471 h 5112689"/>
              <a:gd name="connsiteX5" fmla="*/ 4913906 w 9374588"/>
              <a:gd name="connsiteY5" fmla="*/ 421419 h 5112689"/>
              <a:gd name="connsiteX6" fmla="*/ 4365266 w 9374588"/>
              <a:gd name="connsiteY6" fmla="*/ 230588 h 5112689"/>
              <a:gd name="connsiteX7" fmla="*/ 4007457 w 9374588"/>
              <a:gd name="connsiteY7" fmla="*/ 270344 h 5112689"/>
              <a:gd name="connsiteX8" fmla="*/ 3776869 w 9374588"/>
              <a:gd name="connsiteY8" fmla="*/ 397565 h 5112689"/>
              <a:gd name="connsiteX9" fmla="*/ 3673502 w 9374588"/>
              <a:gd name="connsiteY9" fmla="*/ 516835 h 5112689"/>
              <a:gd name="connsiteX10" fmla="*/ 3625795 w 9374588"/>
              <a:gd name="connsiteY10" fmla="*/ 675861 h 5112689"/>
              <a:gd name="connsiteX11" fmla="*/ 3633746 w 9374588"/>
              <a:gd name="connsiteY11" fmla="*/ 882595 h 5112689"/>
              <a:gd name="connsiteX12" fmla="*/ 3689405 w 9374588"/>
              <a:gd name="connsiteY12" fmla="*/ 1025718 h 5112689"/>
              <a:gd name="connsiteX13" fmla="*/ 4015409 w 9374588"/>
              <a:gd name="connsiteY13" fmla="*/ 1081377 h 5112689"/>
              <a:gd name="connsiteX14" fmla="*/ 4317558 w 9374588"/>
              <a:gd name="connsiteY14" fmla="*/ 1081377 h 5112689"/>
              <a:gd name="connsiteX15" fmla="*/ 4317558 w 9374588"/>
              <a:gd name="connsiteY15" fmla="*/ 1518699 h 5112689"/>
              <a:gd name="connsiteX16" fmla="*/ 3593989 w 9374588"/>
              <a:gd name="connsiteY16" fmla="*/ 1534602 h 5112689"/>
              <a:gd name="connsiteX17" fmla="*/ 3593989 w 9374588"/>
              <a:gd name="connsiteY17" fmla="*/ 1622066 h 5112689"/>
              <a:gd name="connsiteX18" fmla="*/ 2608028 w 9374588"/>
              <a:gd name="connsiteY18" fmla="*/ 1622066 h 5112689"/>
              <a:gd name="connsiteX19" fmla="*/ 2608028 w 9374588"/>
              <a:gd name="connsiteY19" fmla="*/ 1526650 h 5112689"/>
              <a:gd name="connsiteX20" fmla="*/ 2003729 w 9374588"/>
              <a:gd name="connsiteY20" fmla="*/ 1518699 h 5112689"/>
              <a:gd name="connsiteX21" fmla="*/ 2011680 w 9374588"/>
              <a:gd name="connsiteY21" fmla="*/ 2496710 h 5112689"/>
              <a:gd name="connsiteX22" fmla="*/ 1065475 w 9374588"/>
              <a:gd name="connsiteY22" fmla="*/ 2512612 h 5112689"/>
              <a:gd name="connsiteX23" fmla="*/ 1017767 w 9374588"/>
              <a:gd name="connsiteY23" fmla="*/ 4508390 h 5112689"/>
              <a:gd name="connsiteX24" fmla="*/ 9374588 w 9374588"/>
              <a:gd name="connsiteY24" fmla="*/ 4492487 h 5112689"/>
              <a:gd name="connsiteX25" fmla="*/ 9374588 w 9374588"/>
              <a:gd name="connsiteY25" fmla="*/ 5104737 h 5112689"/>
              <a:gd name="connsiteX26" fmla="*/ 0 w 9374588"/>
              <a:gd name="connsiteY26" fmla="*/ 5112689 h 5112689"/>
              <a:gd name="connsiteX27" fmla="*/ 15902 w 9374588"/>
              <a:gd name="connsiteY27" fmla="*/ 0 h 5112689"/>
              <a:gd name="connsiteX28" fmla="*/ 7617349 w 9374588"/>
              <a:gd name="connsiteY28" fmla="*/ 7951 h 5112689"/>
              <a:gd name="connsiteX0" fmla="*/ 7617349 w 9374588"/>
              <a:gd name="connsiteY0" fmla="*/ 7951 h 5112689"/>
              <a:gd name="connsiteX1" fmla="*/ 7617349 w 9374588"/>
              <a:gd name="connsiteY1" fmla="*/ 691763 h 5112689"/>
              <a:gd name="connsiteX2" fmla="*/ 6241774 w 9374588"/>
              <a:gd name="connsiteY2" fmla="*/ 691763 h 5112689"/>
              <a:gd name="connsiteX3" fmla="*/ 5494351 w 9374588"/>
              <a:gd name="connsiteY3" fmla="*/ 1057523 h 5112689"/>
              <a:gd name="connsiteX4" fmla="*/ 5303520 w 9374588"/>
              <a:gd name="connsiteY4" fmla="*/ 739471 h 5112689"/>
              <a:gd name="connsiteX5" fmla="*/ 4913906 w 9374588"/>
              <a:gd name="connsiteY5" fmla="*/ 421419 h 5112689"/>
              <a:gd name="connsiteX6" fmla="*/ 4365266 w 9374588"/>
              <a:gd name="connsiteY6" fmla="*/ 230588 h 5112689"/>
              <a:gd name="connsiteX7" fmla="*/ 4007457 w 9374588"/>
              <a:gd name="connsiteY7" fmla="*/ 270344 h 5112689"/>
              <a:gd name="connsiteX8" fmla="*/ 3776869 w 9374588"/>
              <a:gd name="connsiteY8" fmla="*/ 397565 h 5112689"/>
              <a:gd name="connsiteX9" fmla="*/ 3673502 w 9374588"/>
              <a:gd name="connsiteY9" fmla="*/ 516835 h 5112689"/>
              <a:gd name="connsiteX10" fmla="*/ 3625795 w 9374588"/>
              <a:gd name="connsiteY10" fmla="*/ 675861 h 5112689"/>
              <a:gd name="connsiteX11" fmla="*/ 3633746 w 9374588"/>
              <a:gd name="connsiteY11" fmla="*/ 882595 h 5112689"/>
              <a:gd name="connsiteX12" fmla="*/ 3689405 w 9374588"/>
              <a:gd name="connsiteY12" fmla="*/ 1025718 h 5112689"/>
              <a:gd name="connsiteX13" fmla="*/ 4015409 w 9374588"/>
              <a:gd name="connsiteY13" fmla="*/ 1081377 h 5112689"/>
              <a:gd name="connsiteX14" fmla="*/ 4317558 w 9374588"/>
              <a:gd name="connsiteY14" fmla="*/ 1081377 h 5112689"/>
              <a:gd name="connsiteX15" fmla="*/ 4317558 w 9374588"/>
              <a:gd name="connsiteY15" fmla="*/ 1518699 h 5112689"/>
              <a:gd name="connsiteX16" fmla="*/ 3593989 w 9374588"/>
              <a:gd name="connsiteY16" fmla="*/ 1534602 h 5112689"/>
              <a:gd name="connsiteX17" fmla="*/ 3593989 w 9374588"/>
              <a:gd name="connsiteY17" fmla="*/ 1622066 h 5112689"/>
              <a:gd name="connsiteX18" fmla="*/ 2608028 w 9374588"/>
              <a:gd name="connsiteY18" fmla="*/ 1622066 h 5112689"/>
              <a:gd name="connsiteX19" fmla="*/ 2608028 w 9374588"/>
              <a:gd name="connsiteY19" fmla="*/ 1526650 h 5112689"/>
              <a:gd name="connsiteX20" fmla="*/ 2003729 w 9374588"/>
              <a:gd name="connsiteY20" fmla="*/ 1518699 h 5112689"/>
              <a:gd name="connsiteX21" fmla="*/ 2011680 w 9374588"/>
              <a:gd name="connsiteY21" fmla="*/ 2496710 h 5112689"/>
              <a:gd name="connsiteX22" fmla="*/ 1065475 w 9374588"/>
              <a:gd name="connsiteY22" fmla="*/ 2512612 h 5112689"/>
              <a:gd name="connsiteX23" fmla="*/ 1049572 w 9374588"/>
              <a:gd name="connsiteY23" fmla="*/ 4500439 h 5112689"/>
              <a:gd name="connsiteX24" fmla="*/ 9374588 w 9374588"/>
              <a:gd name="connsiteY24" fmla="*/ 4492487 h 5112689"/>
              <a:gd name="connsiteX25" fmla="*/ 9374588 w 9374588"/>
              <a:gd name="connsiteY25" fmla="*/ 5104737 h 5112689"/>
              <a:gd name="connsiteX26" fmla="*/ 0 w 9374588"/>
              <a:gd name="connsiteY26" fmla="*/ 5112689 h 5112689"/>
              <a:gd name="connsiteX27" fmla="*/ 15902 w 9374588"/>
              <a:gd name="connsiteY27" fmla="*/ 0 h 5112689"/>
              <a:gd name="connsiteX28" fmla="*/ 7617349 w 9374588"/>
              <a:gd name="connsiteY28" fmla="*/ 7951 h 5112689"/>
              <a:gd name="connsiteX0" fmla="*/ 7617349 w 9374588"/>
              <a:gd name="connsiteY0" fmla="*/ 7951 h 5112689"/>
              <a:gd name="connsiteX1" fmla="*/ 7617349 w 9374588"/>
              <a:gd name="connsiteY1" fmla="*/ 691763 h 5112689"/>
              <a:gd name="connsiteX2" fmla="*/ 6241774 w 9374588"/>
              <a:gd name="connsiteY2" fmla="*/ 691763 h 5112689"/>
              <a:gd name="connsiteX3" fmla="*/ 5494351 w 9374588"/>
              <a:gd name="connsiteY3" fmla="*/ 1057523 h 5112689"/>
              <a:gd name="connsiteX4" fmla="*/ 5303520 w 9374588"/>
              <a:gd name="connsiteY4" fmla="*/ 739471 h 5112689"/>
              <a:gd name="connsiteX5" fmla="*/ 4913906 w 9374588"/>
              <a:gd name="connsiteY5" fmla="*/ 421419 h 5112689"/>
              <a:gd name="connsiteX6" fmla="*/ 4365266 w 9374588"/>
              <a:gd name="connsiteY6" fmla="*/ 230588 h 5112689"/>
              <a:gd name="connsiteX7" fmla="*/ 4007457 w 9374588"/>
              <a:gd name="connsiteY7" fmla="*/ 270344 h 5112689"/>
              <a:gd name="connsiteX8" fmla="*/ 3776869 w 9374588"/>
              <a:gd name="connsiteY8" fmla="*/ 397565 h 5112689"/>
              <a:gd name="connsiteX9" fmla="*/ 3673502 w 9374588"/>
              <a:gd name="connsiteY9" fmla="*/ 516835 h 5112689"/>
              <a:gd name="connsiteX10" fmla="*/ 3625795 w 9374588"/>
              <a:gd name="connsiteY10" fmla="*/ 675861 h 5112689"/>
              <a:gd name="connsiteX11" fmla="*/ 3633746 w 9374588"/>
              <a:gd name="connsiteY11" fmla="*/ 882595 h 5112689"/>
              <a:gd name="connsiteX12" fmla="*/ 3689405 w 9374588"/>
              <a:gd name="connsiteY12" fmla="*/ 1025718 h 5112689"/>
              <a:gd name="connsiteX13" fmla="*/ 4015409 w 9374588"/>
              <a:gd name="connsiteY13" fmla="*/ 1081377 h 5112689"/>
              <a:gd name="connsiteX14" fmla="*/ 4317558 w 9374588"/>
              <a:gd name="connsiteY14" fmla="*/ 1081377 h 5112689"/>
              <a:gd name="connsiteX15" fmla="*/ 4317558 w 9374588"/>
              <a:gd name="connsiteY15" fmla="*/ 1518699 h 5112689"/>
              <a:gd name="connsiteX16" fmla="*/ 3593989 w 9374588"/>
              <a:gd name="connsiteY16" fmla="*/ 1534602 h 5112689"/>
              <a:gd name="connsiteX17" fmla="*/ 3593989 w 9374588"/>
              <a:gd name="connsiteY17" fmla="*/ 1622066 h 5112689"/>
              <a:gd name="connsiteX18" fmla="*/ 2608028 w 9374588"/>
              <a:gd name="connsiteY18" fmla="*/ 1622066 h 5112689"/>
              <a:gd name="connsiteX19" fmla="*/ 2608028 w 9374588"/>
              <a:gd name="connsiteY19" fmla="*/ 1526650 h 5112689"/>
              <a:gd name="connsiteX20" fmla="*/ 2003729 w 9374588"/>
              <a:gd name="connsiteY20" fmla="*/ 1518699 h 5112689"/>
              <a:gd name="connsiteX21" fmla="*/ 2011680 w 9374588"/>
              <a:gd name="connsiteY21" fmla="*/ 2496710 h 5112689"/>
              <a:gd name="connsiteX22" fmla="*/ 1065475 w 9374588"/>
              <a:gd name="connsiteY22" fmla="*/ 2512612 h 5112689"/>
              <a:gd name="connsiteX23" fmla="*/ 1081378 w 9374588"/>
              <a:gd name="connsiteY23" fmla="*/ 4508390 h 5112689"/>
              <a:gd name="connsiteX24" fmla="*/ 9374588 w 9374588"/>
              <a:gd name="connsiteY24" fmla="*/ 4492487 h 5112689"/>
              <a:gd name="connsiteX25" fmla="*/ 9374588 w 9374588"/>
              <a:gd name="connsiteY25" fmla="*/ 5104737 h 5112689"/>
              <a:gd name="connsiteX26" fmla="*/ 0 w 9374588"/>
              <a:gd name="connsiteY26" fmla="*/ 5112689 h 5112689"/>
              <a:gd name="connsiteX27" fmla="*/ 15902 w 9374588"/>
              <a:gd name="connsiteY27" fmla="*/ 0 h 5112689"/>
              <a:gd name="connsiteX28" fmla="*/ 7617349 w 9374588"/>
              <a:gd name="connsiteY28" fmla="*/ 7951 h 5112689"/>
              <a:gd name="connsiteX0" fmla="*/ 7617349 w 9374588"/>
              <a:gd name="connsiteY0" fmla="*/ 7951 h 5112689"/>
              <a:gd name="connsiteX1" fmla="*/ 7617349 w 9374588"/>
              <a:gd name="connsiteY1" fmla="*/ 691763 h 5112689"/>
              <a:gd name="connsiteX2" fmla="*/ 6241774 w 9374588"/>
              <a:gd name="connsiteY2" fmla="*/ 691763 h 5112689"/>
              <a:gd name="connsiteX3" fmla="*/ 5494351 w 9374588"/>
              <a:gd name="connsiteY3" fmla="*/ 1057523 h 5112689"/>
              <a:gd name="connsiteX4" fmla="*/ 5303520 w 9374588"/>
              <a:gd name="connsiteY4" fmla="*/ 739471 h 5112689"/>
              <a:gd name="connsiteX5" fmla="*/ 4913906 w 9374588"/>
              <a:gd name="connsiteY5" fmla="*/ 421419 h 5112689"/>
              <a:gd name="connsiteX6" fmla="*/ 4365266 w 9374588"/>
              <a:gd name="connsiteY6" fmla="*/ 230588 h 5112689"/>
              <a:gd name="connsiteX7" fmla="*/ 4007457 w 9374588"/>
              <a:gd name="connsiteY7" fmla="*/ 270344 h 5112689"/>
              <a:gd name="connsiteX8" fmla="*/ 3776869 w 9374588"/>
              <a:gd name="connsiteY8" fmla="*/ 397565 h 5112689"/>
              <a:gd name="connsiteX9" fmla="*/ 3673502 w 9374588"/>
              <a:gd name="connsiteY9" fmla="*/ 516835 h 5112689"/>
              <a:gd name="connsiteX10" fmla="*/ 3625795 w 9374588"/>
              <a:gd name="connsiteY10" fmla="*/ 675861 h 5112689"/>
              <a:gd name="connsiteX11" fmla="*/ 3633746 w 9374588"/>
              <a:gd name="connsiteY11" fmla="*/ 882595 h 5112689"/>
              <a:gd name="connsiteX12" fmla="*/ 3689405 w 9374588"/>
              <a:gd name="connsiteY12" fmla="*/ 1025718 h 5112689"/>
              <a:gd name="connsiteX13" fmla="*/ 4015409 w 9374588"/>
              <a:gd name="connsiteY13" fmla="*/ 1081377 h 5112689"/>
              <a:gd name="connsiteX14" fmla="*/ 4317558 w 9374588"/>
              <a:gd name="connsiteY14" fmla="*/ 1081377 h 5112689"/>
              <a:gd name="connsiteX15" fmla="*/ 4317558 w 9374588"/>
              <a:gd name="connsiteY15" fmla="*/ 1518699 h 5112689"/>
              <a:gd name="connsiteX16" fmla="*/ 3593989 w 9374588"/>
              <a:gd name="connsiteY16" fmla="*/ 1534602 h 5112689"/>
              <a:gd name="connsiteX17" fmla="*/ 3593989 w 9374588"/>
              <a:gd name="connsiteY17" fmla="*/ 1622066 h 5112689"/>
              <a:gd name="connsiteX18" fmla="*/ 2608028 w 9374588"/>
              <a:gd name="connsiteY18" fmla="*/ 1622066 h 5112689"/>
              <a:gd name="connsiteX19" fmla="*/ 2608028 w 9374588"/>
              <a:gd name="connsiteY19" fmla="*/ 1526650 h 5112689"/>
              <a:gd name="connsiteX20" fmla="*/ 2003729 w 9374588"/>
              <a:gd name="connsiteY20" fmla="*/ 1518699 h 5112689"/>
              <a:gd name="connsiteX21" fmla="*/ 2011680 w 9374588"/>
              <a:gd name="connsiteY21" fmla="*/ 2496710 h 5112689"/>
              <a:gd name="connsiteX22" fmla="*/ 1065475 w 9374588"/>
              <a:gd name="connsiteY22" fmla="*/ 2512612 h 5112689"/>
              <a:gd name="connsiteX23" fmla="*/ 1081378 w 9374588"/>
              <a:gd name="connsiteY23" fmla="*/ 4516342 h 5112689"/>
              <a:gd name="connsiteX24" fmla="*/ 9374588 w 9374588"/>
              <a:gd name="connsiteY24" fmla="*/ 4492487 h 5112689"/>
              <a:gd name="connsiteX25" fmla="*/ 9374588 w 9374588"/>
              <a:gd name="connsiteY25" fmla="*/ 5104737 h 5112689"/>
              <a:gd name="connsiteX26" fmla="*/ 0 w 9374588"/>
              <a:gd name="connsiteY26" fmla="*/ 5112689 h 5112689"/>
              <a:gd name="connsiteX27" fmla="*/ 15902 w 9374588"/>
              <a:gd name="connsiteY27" fmla="*/ 0 h 5112689"/>
              <a:gd name="connsiteX28" fmla="*/ 7617349 w 9374588"/>
              <a:gd name="connsiteY28" fmla="*/ 7951 h 5112689"/>
              <a:gd name="connsiteX0" fmla="*/ 7596877 w 9374588"/>
              <a:gd name="connsiteY0" fmla="*/ 1127 h 5112689"/>
              <a:gd name="connsiteX1" fmla="*/ 7617349 w 9374588"/>
              <a:gd name="connsiteY1" fmla="*/ 691763 h 5112689"/>
              <a:gd name="connsiteX2" fmla="*/ 6241774 w 9374588"/>
              <a:gd name="connsiteY2" fmla="*/ 691763 h 5112689"/>
              <a:gd name="connsiteX3" fmla="*/ 5494351 w 9374588"/>
              <a:gd name="connsiteY3" fmla="*/ 1057523 h 5112689"/>
              <a:gd name="connsiteX4" fmla="*/ 5303520 w 9374588"/>
              <a:gd name="connsiteY4" fmla="*/ 739471 h 5112689"/>
              <a:gd name="connsiteX5" fmla="*/ 4913906 w 9374588"/>
              <a:gd name="connsiteY5" fmla="*/ 421419 h 5112689"/>
              <a:gd name="connsiteX6" fmla="*/ 4365266 w 9374588"/>
              <a:gd name="connsiteY6" fmla="*/ 230588 h 5112689"/>
              <a:gd name="connsiteX7" fmla="*/ 4007457 w 9374588"/>
              <a:gd name="connsiteY7" fmla="*/ 270344 h 5112689"/>
              <a:gd name="connsiteX8" fmla="*/ 3776869 w 9374588"/>
              <a:gd name="connsiteY8" fmla="*/ 397565 h 5112689"/>
              <a:gd name="connsiteX9" fmla="*/ 3673502 w 9374588"/>
              <a:gd name="connsiteY9" fmla="*/ 516835 h 5112689"/>
              <a:gd name="connsiteX10" fmla="*/ 3625795 w 9374588"/>
              <a:gd name="connsiteY10" fmla="*/ 675861 h 5112689"/>
              <a:gd name="connsiteX11" fmla="*/ 3633746 w 9374588"/>
              <a:gd name="connsiteY11" fmla="*/ 882595 h 5112689"/>
              <a:gd name="connsiteX12" fmla="*/ 3689405 w 9374588"/>
              <a:gd name="connsiteY12" fmla="*/ 1025718 h 5112689"/>
              <a:gd name="connsiteX13" fmla="*/ 4015409 w 9374588"/>
              <a:gd name="connsiteY13" fmla="*/ 1081377 h 5112689"/>
              <a:gd name="connsiteX14" fmla="*/ 4317558 w 9374588"/>
              <a:gd name="connsiteY14" fmla="*/ 1081377 h 5112689"/>
              <a:gd name="connsiteX15" fmla="*/ 4317558 w 9374588"/>
              <a:gd name="connsiteY15" fmla="*/ 1518699 h 5112689"/>
              <a:gd name="connsiteX16" fmla="*/ 3593989 w 9374588"/>
              <a:gd name="connsiteY16" fmla="*/ 1534602 h 5112689"/>
              <a:gd name="connsiteX17" fmla="*/ 3593989 w 9374588"/>
              <a:gd name="connsiteY17" fmla="*/ 1622066 h 5112689"/>
              <a:gd name="connsiteX18" fmla="*/ 2608028 w 9374588"/>
              <a:gd name="connsiteY18" fmla="*/ 1622066 h 5112689"/>
              <a:gd name="connsiteX19" fmla="*/ 2608028 w 9374588"/>
              <a:gd name="connsiteY19" fmla="*/ 1526650 h 5112689"/>
              <a:gd name="connsiteX20" fmla="*/ 2003729 w 9374588"/>
              <a:gd name="connsiteY20" fmla="*/ 1518699 h 5112689"/>
              <a:gd name="connsiteX21" fmla="*/ 2011680 w 9374588"/>
              <a:gd name="connsiteY21" fmla="*/ 2496710 h 5112689"/>
              <a:gd name="connsiteX22" fmla="*/ 1065475 w 9374588"/>
              <a:gd name="connsiteY22" fmla="*/ 2512612 h 5112689"/>
              <a:gd name="connsiteX23" fmla="*/ 1081378 w 9374588"/>
              <a:gd name="connsiteY23" fmla="*/ 4516342 h 5112689"/>
              <a:gd name="connsiteX24" fmla="*/ 9374588 w 9374588"/>
              <a:gd name="connsiteY24" fmla="*/ 4492487 h 5112689"/>
              <a:gd name="connsiteX25" fmla="*/ 9374588 w 9374588"/>
              <a:gd name="connsiteY25" fmla="*/ 5104737 h 5112689"/>
              <a:gd name="connsiteX26" fmla="*/ 0 w 9374588"/>
              <a:gd name="connsiteY26" fmla="*/ 5112689 h 5112689"/>
              <a:gd name="connsiteX27" fmla="*/ 15902 w 9374588"/>
              <a:gd name="connsiteY27" fmla="*/ 0 h 5112689"/>
              <a:gd name="connsiteX28" fmla="*/ 7596877 w 9374588"/>
              <a:gd name="connsiteY28" fmla="*/ 1127 h 5112689"/>
              <a:gd name="connsiteX0" fmla="*/ 7596877 w 9374588"/>
              <a:gd name="connsiteY0" fmla="*/ 1127 h 5112689"/>
              <a:gd name="connsiteX1" fmla="*/ 7596877 w 9374588"/>
              <a:gd name="connsiteY1" fmla="*/ 691763 h 5112689"/>
              <a:gd name="connsiteX2" fmla="*/ 6241774 w 9374588"/>
              <a:gd name="connsiteY2" fmla="*/ 691763 h 5112689"/>
              <a:gd name="connsiteX3" fmla="*/ 5494351 w 9374588"/>
              <a:gd name="connsiteY3" fmla="*/ 1057523 h 5112689"/>
              <a:gd name="connsiteX4" fmla="*/ 5303520 w 9374588"/>
              <a:gd name="connsiteY4" fmla="*/ 739471 h 5112689"/>
              <a:gd name="connsiteX5" fmla="*/ 4913906 w 9374588"/>
              <a:gd name="connsiteY5" fmla="*/ 421419 h 5112689"/>
              <a:gd name="connsiteX6" fmla="*/ 4365266 w 9374588"/>
              <a:gd name="connsiteY6" fmla="*/ 230588 h 5112689"/>
              <a:gd name="connsiteX7" fmla="*/ 4007457 w 9374588"/>
              <a:gd name="connsiteY7" fmla="*/ 270344 h 5112689"/>
              <a:gd name="connsiteX8" fmla="*/ 3776869 w 9374588"/>
              <a:gd name="connsiteY8" fmla="*/ 397565 h 5112689"/>
              <a:gd name="connsiteX9" fmla="*/ 3673502 w 9374588"/>
              <a:gd name="connsiteY9" fmla="*/ 516835 h 5112689"/>
              <a:gd name="connsiteX10" fmla="*/ 3625795 w 9374588"/>
              <a:gd name="connsiteY10" fmla="*/ 675861 h 5112689"/>
              <a:gd name="connsiteX11" fmla="*/ 3633746 w 9374588"/>
              <a:gd name="connsiteY11" fmla="*/ 882595 h 5112689"/>
              <a:gd name="connsiteX12" fmla="*/ 3689405 w 9374588"/>
              <a:gd name="connsiteY12" fmla="*/ 1025718 h 5112689"/>
              <a:gd name="connsiteX13" fmla="*/ 4015409 w 9374588"/>
              <a:gd name="connsiteY13" fmla="*/ 1081377 h 5112689"/>
              <a:gd name="connsiteX14" fmla="*/ 4317558 w 9374588"/>
              <a:gd name="connsiteY14" fmla="*/ 1081377 h 5112689"/>
              <a:gd name="connsiteX15" fmla="*/ 4317558 w 9374588"/>
              <a:gd name="connsiteY15" fmla="*/ 1518699 h 5112689"/>
              <a:gd name="connsiteX16" fmla="*/ 3593989 w 9374588"/>
              <a:gd name="connsiteY16" fmla="*/ 1534602 h 5112689"/>
              <a:gd name="connsiteX17" fmla="*/ 3593989 w 9374588"/>
              <a:gd name="connsiteY17" fmla="*/ 1622066 h 5112689"/>
              <a:gd name="connsiteX18" fmla="*/ 2608028 w 9374588"/>
              <a:gd name="connsiteY18" fmla="*/ 1622066 h 5112689"/>
              <a:gd name="connsiteX19" fmla="*/ 2608028 w 9374588"/>
              <a:gd name="connsiteY19" fmla="*/ 1526650 h 5112689"/>
              <a:gd name="connsiteX20" fmla="*/ 2003729 w 9374588"/>
              <a:gd name="connsiteY20" fmla="*/ 1518699 h 5112689"/>
              <a:gd name="connsiteX21" fmla="*/ 2011680 w 9374588"/>
              <a:gd name="connsiteY21" fmla="*/ 2496710 h 5112689"/>
              <a:gd name="connsiteX22" fmla="*/ 1065475 w 9374588"/>
              <a:gd name="connsiteY22" fmla="*/ 2512612 h 5112689"/>
              <a:gd name="connsiteX23" fmla="*/ 1081378 w 9374588"/>
              <a:gd name="connsiteY23" fmla="*/ 4516342 h 5112689"/>
              <a:gd name="connsiteX24" fmla="*/ 9374588 w 9374588"/>
              <a:gd name="connsiteY24" fmla="*/ 4492487 h 5112689"/>
              <a:gd name="connsiteX25" fmla="*/ 9374588 w 9374588"/>
              <a:gd name="connsiteY25" fmla="*/ 5104737 h 5112689"/>
              <a:gd name="connsiteX26" fmla="*/ 0 w 9374588"/>
              <a:gd name="connsiteY26" fmla="*/ 5112689 h 5112689"/>
              <a:gd name="connsiteX27" fmla="*/ 15902 w 9374588"/>
              <a:gd name="connsiteY27" fmla="*/ 0 h 5112689"/>
              <a:gd name="connsiteX28" fmla="*/ 7596877 w 9374588"/>
              <a:gd name="connsiteY28" fmla="*/ 1127 h 5112689"/>
              <a:gd name="connsiteX0" fmla="*/ 7596877 w 9374588"/>
              <a:gd name="connsiteY0" fmla="*/ 1127 h 5112689"/>
              <a:gd name="connsiteX1" fmla="*/ 7610525 w 9374588"/>
              <a:gd name="connsiteY1" fmla="*/ 691763 h 5112689"/>
              <a:gd name="connsiteX2" fmla="*/ 6241774 w 9374588"/>
              <a:gd name="connsiteY2" fmla="*/ 691763 h 5112689"/>
              <a:gd name="connsiteX3" fmla="*/ 5494351 w 9374588"/>
              <a:gd name="connsiteY3" fmla="*/ 1057523 h 5112689"/>
              <a:gd name="connsiteX4" fmla="*/ 5303520 w 9374588"/>
              <a:gd name="connsiteY4" fmla="*/ 739471 h 5112689"/>
              <a:gd name="connsiteX5" fmla="*/ 4913906 w 9374588"/>
              <a:gd name="connsiteY5" fmla="*/ 421419 h 5112689"/>
              <a:gd name="connsiteX6" fmla="*/ 4365266 w 9374588"/>
              <a:gd name="connsiteY6" fmla="*/ 230588 h 5112689"/>
              <a:gd name="connsiteX7" fmla="*/ 4007457 w 9374588"/>
              <a:gd name="connsiteY7" fmla="*/ 270344 h 5112689"/>
              <a:gd name="connsiteX8" fmla="*/ 3776869 w 9374588"/>
              <a:gd name="connsiteY8" fmla="*/ 397565 h 5112689"/>
              <a:gd name="connsiteX9" fmla="*/ 3673502 w 9374588"/>
              <a:gd name="connsiteY9" fmla="*/ 516835 h 5112689"/>
              <a:gd name="connsiteX10" fmla="*/ 3625795 w 9374588"/>
              <a:gd name="connsiteY10" fmla="*/ 675861 h 5112689"/>
              <a:gd name="connsiteX11" fmla="*/ 3633746 w 9374588"/>
              <a:gd name="connsiteY11" fmla="*/ 882595 h 5112689"/>
              <a:gd name="connsiteX12" fmla="*/ 3689405 w 9374588"/>
              <a:gd name="connsiteY12" fmla="*/ 1025718 h 5112689"/>
              <a:gd name="connsiteX13" fmla="*/ 4015409 w 9374588"/>
              <a:gd name="connsiteY13" fmla="*/ 1081377 h 5112689"/>
              <a:gd name="connsiteX14" fmla="*/ 4317558 w 9374588"/>
              <a:gd name="connsiteY14" fmla="*/ 1081377 h 5112689"/>
              <a:gd name="connsiteX15" fmla="*/ 4317558 w 9374588"/>
              <a:gd name="connsiteY15" fmla="*/ 1518699 h 5112689"/>
              <a:gd name="connsiteX16" fmla="*/ 3593989 w 9374588"/>
              <a:gd name="connsiteY16" fmla="*/ 1534602 h 5112689"/>
              <a:gd name="connsiteX17" fmla="*/ 3593989 w 9374588"/>
              <a:gd name="connsiteY17" fmla="*/ 1622066 h 5112689"/>
              <a:gd name="connsiteX18" fmla="*/ 2608028 w 9374588"/>
              <a:gd name="connsiteY18" fmla="*/ 1622066 h 5112689"/>
              <a:gd name="connsiteX19" fmla="*/ 2608028 w 9374588"/>
              <a:gd name="connsiteY19" fmla="*/ 1526650 h 5112689"/>
              <a:gd name="connsiteX20" fmla="*/ 2003729 w 9374588"/>
              <a:gd name="connsiteY20" fmla="*/ 1518699 h 5112689"/>
              <a:gd name="connsiteX21" fmla="*/ 2011680 w 9374588"/>
              <a:gd name="connsiteY21" fmla="*/ 2496710 h 5112689"/>
              <a:gd name="connsiteX22" fmla="*/ 1065475 w 9374588"/>
              <a:gd name="connsiteY22" fmla="*/ 2512612 h 5112689"/>
              <a:gd name="connsiteX23" fmla="*/ 1081378 w 9374588"/>
              <a:gd name="connsiteY23" fmla="*/ 4516342 h 5112689"/>
              <a:gd name="connsiteX24" fmla="*/ 9374588 w 9374588"/>
              <a:gd name="connsiteY24" fmla="*/ 4492487 h 5112689"/>
              <a:gd name="connsiteX25" fmla="*/ 9374588 w 9374588"/>
              <a:gd name="connsiteY25" fmla="*/ 5104737 h 5112689"/>
              <a:gd name="connsiteX26" fmla="*/ 0 w 9374588"/>
              <a:gd name="connsiteY26" fmla="*/ 5112689 h 5112689"/>
              <a:gd name="connsiteX27" fmla="*/ 15902 w 9374588"/>
              <a:gd name="connsiteY27" fmla="*/ 0 h 5112689"/>
              <a:gd name="connsiteX28" fmla="*/ 7596877 w 9374588"/>
              <a:gd name="connsiteY28" fmla="*/ 1127 h 5112689"/>
              <a:gd name="connsiteX0" fmla="*/ 7603701 w 9374588"/>
              <a:gd name="connsiteY0" fmla="*/ 1127 h 5112689"/>
              <a:gd name="connsiteX1" fmla="*/ 7610525 w 9374588"/>
              <a:gd name="connsiteY1" fmla="*/ 691763 h 5112689"/>
              <a:gd name="connsiteX2" fmla="*/ 6241774 w 9374588"/>
              <a:gd name="connsiteY2" fmla="*/ 691763 h 5112689"/>
              <a:gd name="connsiteX3" fmla="*/ 5494351 w 9374588"/>
              <a:gd name="connsiteY3" fmla="*/ 1057523 h 5112689"/>
              <a:gd name="connsiteX4" fmla="*/ 5303520 w 9374588"/>
              <a:gd name="connsiteY4" fmla="*/ 739471 h 5112689"/>
              <a:gd name="connsiteX5" fmla="*/ 4913906 w 9374588"/>
              <a:gd name="connsiteY5" fmla="*/ 421419 h 5112689"/>
              <a:gd name="connsiteX6" fmla="*/ 4365266 w 9374588"/>
              <a:gd name="connsiteY6" fmla="*/ 230588 h 5112689"/>
              <a:gd name="connsiteX7" fmla="*/ 4007457 w 9374588"/>
              <a:gd name="connsiteY7" fmla="*/ 270344 h 5112689"/>
              <a:gd name="connsiteX8" fmla="*/ 3776869 w 9374588"/>
              <a:gd name="connsiteY8" fmla="*/ 397565 h 5112689"/>
              <a:gd name="connsiteX9" fmla="*/ 3673502 w 9374588"/>
              <a:gd name="connsiteY9" fmla="*/ 516835 h 5112689"/>
              <a:gd name="connsiteX10" fmla="*/ 3625795 w 9374588"/>
              <a:gd name="connsiteY10" fmla="*/ 675861 h 5112689"/>
              <a:gd name="connsiteX11" fmla="*/ 3633746 w 9374588"/>
              <a:gd name="connsiteY11" fmla="*/ 882595 h 5112689"/>
              <a:gd name="connsiteX12" fmla="*/ 3689405 w 9374588"/>
              <a:gd name="connsiteY12" fmla="*/ 1025718 h 5112689"/>
              <a:gd name="connsiteX13" fmla="*/ 4015409 w 9374588"/>
              <a:gd name="connsiteY13" fmla="*/ 1081377 h 5112689"/>
              <a:gd name="connsiteX14" fmla="*/ 4317558 w 9374588"/>
              <a:gd name="connsiteY14" fmla="*/ 1081377 h 5112689"/>
              <a:gd name="connsiteX15" fmla="*/ 4317558 w 9374588"/>
              <a:gd name="connsiteY15" fmla="*/ 1518699 h 5112689"/>
              <a:gd name="connsiteX16" fmla="*/ 3593989 w 9374588"/>
              <a:gd name="connsiteY16" fmla="*/ 1534602 h 5112689"/>
              <a:gd name="connsiteX17" fmla="*/ 3593989 w 9374588"/>
              <a:gd name="connsiteY17" fmla="*/ 1622066 h 5112689"/>
              <a:gd name="connsiteX18" fmla="*/ 2608028 w 9374588"/>
              <a:gd name="connsiteY18" fmla="*/ 1622066 h 5112689"/>
              <a:gd name="connsiteX19" fmla="*/ 2608028 w 9374588"/>
              <a:gd name="connsiteY19" fmla="*/ 1526650 h 5112689"/>
              <a:gd name="connsiteX20" fmla="*/ 2003729 w 9374588"/>
              <a:gd name="connsiteY20" fmla="*/ 1518699 h 5112689"/>
              <a:gd name="connsiteX21" fmla="*/ 2011680 w 9374588"/>
              <a:gd name="connsiteY21" fmla="*/ 2496710 h 5112689"/>
              <a:gd name="connsiteX22" fmla="*/ 1065475 w 9374588"/>
              <a:gd name="connsiteY22" fmla="*/ 2512612 h 5112689"/>
              <a:gd name="connsiteX23" fmla="*/ 1081378 w 9374588"/>
              <a:gd name="connsiteY23" fmla="*/ 4516342 h 5112689"/>
              <a:gd name="connsiteX24" fmla="*/ 9374588 w 9374588"/>
              <a:gd name="connsiteY24" fmla="*/ 4492487 h 5112689"/>
              <a:gd name="connsiteX25" fmla="*/ 9374588 w 9374588"/>
              <a:gd name="connsiteY25" fmla="*/ 5104737 h 5112689"/>
              <a:gd name="connsiteX26" fmla="*/ 0 w 9374588"/>
              <a:gd name="connsiteY26" fmla="*/ 5112689 h 5112689"/>
              <a:gd name="connsiteX27" fmla="*/ 15902 w 9374588"/>
              <a:gd name="connsiteY27" fmla="*/ 0 h 5112689"/>
              <a:gd name="connsiteX28" fmla="*/ 7603701 w 9374588"/>
              <a:gd name="connsiteY28" fmla="*/ 1127 h 5112689"/>
              <a:gd name="connsiteX0" fmla="*/ 7603701 w 9374588"/>
              <a:gd name="connsiteY0" fmla="*/ 1127 h 5112689"/>
              <a:gd name="connsiteX1" fmla="*/ 7618145 w 9374588"/>
              <a:gd name="connsiteY1" fmla="*/ 687953 h 5112689"/>
              <a:gd name="connsiteX2" fmla="*/ 6241774 w 9374588"/>
              <a:gd name="connsiteY2" fmla="*/ 691763 h 5112689"/>
              <a:gd name="connsiteX3" fmla="*/ 5494351 w 9374588"/>
              <a:gd name="connsiteY3" fmla="*/ 1057523 h 5112689"/>
              <a:gd name="connsiteX4" fmla="*/ 5303520 w 9374588"/>
              <a:gd name="connsiteY4" fmla="*/ 739471 h 5112689"/>
              <a:gd name="connsiteX5" fmla="*/ 4913906 w 9374588"/>
              <a:gd name="connsiteY5" fmla="*/ 421419 h 5112689"/>
              <a:gd name="connsiteX6" fmla="*/ 4365266 w 9374588"/>
              <a:gd name="connsiteY6" fmla="*/ 230588 h 5112689"/>
              <a:gd name="connsiteX7" fmla="*/ 4007457 w 9374588"/>
              <a:gd name="connsiteY7" fmla="*/ 270344 h 5112689"/>
              <a:gd name="connsiteX8" fmla="*/ 3776869 w 9374588"/>
              <a:gd name="connsiteY8" fmla="*/ 397565 h 5112689"/>
              <a:gd name="connsiteX9" fmla="*/ 3673502 w 9374588"/>
              <a:gd name="connsiteY9" fmla="*/ 516835 h 5112689"/>
              <a:gd name="connsiteX10" fmla="*/ 3625795 w 9374588"/>
              <a:gd name="connsiteY10" fmla="*/ 675861 h 5112689"/>
              <a:gd name="connsiteX11" fmla="*/ 3633746 w 9374588"/>
              <a:gd name="connsiteY11" fmla="*/ 882595 h 5112689"/>
              <a:gd name="connsiteX12" fmla="*/ 3689405 w 9374588"/>
              <a:gd name="connsiteY12" fmla="*/ 1025718 h 5112689"/>
              <a:gd name="connsiteX13" fmla="*/ 4015409 w 9374588"/>
              <a:gd name="connsiteY13" fmla="*/ 1081377 h 5112689"/>
              <a:gd name="connsiteX14" fmla="*/ 4317558 w 9374588"/>
              <a:gd name="connsiteY14" fmla="*/ 1081377 h 5112689"/>
              <a:gd name="connsiteX15" fmla="*/ 4317558 w 9374588"/>
              <a:gd name="connsiteY15" fmla="*/ 1518699 h 5112689"/>
              <a:gd name="connsiteX16" fmla="*/ 3593989 w 9374588"/>
              <a:gd name="connsiteY16" fmla="*/ 1534602 h 5112689"/>
              <a:gd name="connsiteX17" fmla="*/ 3593989 w 9374588"/>
              <a:gd name="connsiteY17" fmla="*/ 1622066 h 5112689"/>
              <a:gd name="connsiteX18" fmla="*/ 2608028 w 9374588"/>
              <a:gd name="connsiteY18" fmla="*/ 1622066 h 5112689"/>
              <a:gd name="connsiteX19" fmla="*/ 2608028 w 9374588"/>
              <a:gd name="connsiteY19" fmla="*/ 1526650 h 5112689"/>
              <a:gd name="connsiteX20" fmla="*/ 2003729 w 9374588"/>
              <a:gd name="connsiteY20" fmla="*/ 1518699 h 5112689"/>
              <a:gd name="connsiteX21" fmla="*/ 2011680 w 9374588"/>
              <a:gd name="connsiteY21" fmla="*/ 2496710 h 5112689"/>
              <a:gd name="connsiteX22" fmla="*/ 1065475 w 9374588"/>
              <a:gd name="connsiteY22" fmla="*/ 2512612 h 5112689"/>
              <a:gd name="connsiteX23" fmla="*/ 1081378 w 9374588"/>
              <a:gd name="connsiteY23" fmla="*/ 4516342 h 5112689"/>
              <a:gd name="connsiteX24" fmla="*/ 9374588 w 9374588"/>
              <a:gd name="connsiteY24" fmla="*/ 4492487 h 5112689"/>
              <a:gd name="connsiteX25" fmla="*/ 9374588 w 9374588"/>
              <a:gd name="connsiteY25" fmla="*/ 5104737 h 5112689"/>
              <a:gd name="connsiteX26" fmla="*/ 0 w 9374588"/>
              <a:gd name="connsiteY26" fmla="*/ 5112689 h 5112689"/>
              <a:gd name="connsiteX27" fmla="*/ 15902 w 9374588"/>
              <a:gd name="connsiteY27" fmla="*/ 0 h 5112689"/>
              <a:gd name="connsiteX28" fmla="*/ 7603701 w 9374588"/>
              <a:gd name="connsiteY28" fmla="*/ 1127 h 5112689"/>
              <a:gd name="connsiteX0" fmla="*/ 7615131 w 9374588"/>
              <a:gd name="connsiteY0" fmla="*/ 4937 h 5112689"/>
              <a:gd name="connsiteX1" fmla="*/ 7618145 w 9374588"/>
              <a:gd name="connsiteY1" fmla="*/ 687953 h 5112689"/>
              <a:gd name="connsiteX2" fmla="*/ 6241774 w 9374588"/>
              <a:gd name="connsiteY2" fmla="*/ 691763 h 5112689"/>
              <a:gd name="connsiteX3" fmla="*/ 5494351 w 9374588"/>
              <a:gd name="connsiteY3" fmla="*/ 1057523 h 5112689"/>
              <a:gd name="connsiteX4" fmla="*/ 5303520 w 9374588"/>
              <a:gd name="connsiteY4" fmla="*/ 739471 h 5112689"/>
              <a:gd name="connsiteX5" fmla="*/ 4913906 w 9374588"/>
              <a:gd name="connsiteY5" fmla="*/ 421419 h 5112689"/>
              <a:gd name="connsiteX6" fmla="*/ 4365266 w 9374588"/>
              <a:gd name="connsiteY6" fmla="*/ 230588 h 5112689"/>
              <a:gd name="connsiteX7" fmla="*/ 4007457 w 9374588"/>
              <a:gd name="connsiteY7" fmla="*/ 270344 h 5112689"/>
              <a:gd name="connsiteX8" fmla="*/ 3776869 w 9374588"/>
              <a:gd name="connsiteY8" fmla="*/ 397565 h 5112689"/>
              <a:gd name="connsiteX9" fmla="*/ 3673502 w 9374588"/>
              <a:gd name="connsiteY9" fmla="*/ 516835 h 5112689"/>
              <a:gd name="connsiteX10" fmla="*/ 3625795 w 9374588"/>
              <a:gd name="connsiteY10" fmla="*/ 675861 h 5112689"/>
              <a:gd name="connsiteX11" fmla="*/ 3633746 w 9374588"/>
              <a:gd name="connsiteY11" fmla="*/ 882595 h 5112689"/>
              <a:gd name="connsiteX12" fmla="*/ 3689405 w 9374588"/>
              <a:gd name="connsiteY12" fmla="*/ 1025718 h 5112689"/>
              <a:gd name="connsiteX13" fmla="*/ 4015409 w 9374588"/>
              <a:gd name="connsiteY13" fmla="*/ 1081377 h 5112689"/>
              <a:gd name="connsiteX14" fmla="*/ 4317558 w 9374588"/>
              <a:gd name="connsiteY14" fmla="*/ 1081377 h 5112689"/>
              <a:gd name="connsiteX15" fmla="*/ 4317558 w 9374588"/>
              <a:gd name="connsiteY15" fmla="*/ 1518699 h 5112689"/>
              <a:gd name="connsiteX16" fmla="*/ 3593989 w 9374588"/>
              <a:gd name="connsiteY16" fmla="*/ 1534602 h 5112689"/>
              <a:gd name="connsiteX17" fmla="*/ 3593989 w 9374588"/>
              <a:gd name="connsiteY17" fmla="*/ 1622066 h 5112689"/>
              <a:gd name="connsiteX18" fmla="*/ 2608028 w 9374588"/>
              <a:gd name="connsiteY18" fmla="*/ 1622066 h 5112689"/>
              <a:gd name="connsiteX19" fmla="*/ 2608028 w 9374588"/>
              <a:gd name="connsiteY19" fmla="*/ 1526650 h 5112689"/>
              <a:gd name="connsiteX20" fmla="*/ 2003729 w 9374588"/>
              <a:gd name="connsiteY20" fmla="*/ 1518699 h 5112689"/>
              <a:gd name="connsiteX21" fmla="*/ 2011680 w 9374588"/>
              <a:gd name="connsiteY21" fmla="*/ 2496710 h 5112689"/>
              <a:gd name="connsiteX22" fmla="*/ 1065475 w 9374588"/>
              <a:gd name="connsiteY22" fmla="*/ 2512612 h 5112689"/>
              <a:gd name="connsiteX23" fmla="*/ 1081378 w 9374588"/>
              <a:gd name="connsiteY23" fmla="*/ 4516342 h 5112689"/>
              <a:gd name="connsiteX24" fmla="*/ 9374588 w 9374588"/>
              <a:gd name="connsiteY24" fmla="*/ 4492487 h 5112689"/>
              <a:gd name="connsiteX25" fmla="*/ 9374588 w 9374588"/>
              <a:gd name="connsiteY25" fmla="*/ 5104737 h 5112689"/>
              <a:gd name="connsiteX26" fmla="*/ 0 w 9374588"/>
              <a:gd name="connsiteY26" fmla="*/ 5112689 h 5112689"/>
              <a:gd name="connsiteX27" fmla="*/ 15902 w 9374588"/>
              <a:gd name="connsiteY27" fmla="*/ 0 h 5112689"/>
              <a:gd name="connsiteX28" fmla="*/ 7615131 w 9374588"/>
              <a:gd name="connsiteY28" fmla="*/ 4937 h 5112689"/>
              <a:gd name="connsiteX0" fmla="*/ 7615131 w 9374588"/>
              <a:gd name="connsiteY0" fmla="*/ 8414 h 5116166"/>
              <a:gd name="connsiteX1" fmla="*/ 7618145 w 9374588"/>
              <a:gd name="connsiteY1" fmla="*/ 691430 h 5116166"/>
              <a:gd name="connsiteX2" fmla="*/ 6241774 w 9374588"/>
              <a:gd name="connsiteY2" fmla="*/ 695240 h 5116166"/>
              <a:gd name="connsiteX3" fmla="*/ 5494351 w 9374588"/>
              <a:gd name="connsiteY3" fmla="*/ 1061000 h 5116166"/>
              <a:gd name="connsiteX4" fmla="*/ 5303520 w 9374588"/>
              <a:gd name="connsiteY4" fmla="*/ 742948 h 5116166"/>
              <a:gd name="connsiteX5" fmla="*/ 4913906 w 9374588"/>
              <a:gd name="connsiteY5" fmla="*/ 424896 h 5116166"/>
              <a:gd name="connsiteX6" fmla="*/ 4365266 w 9374588"/>
              <a:gd name="connsiteY6" fmla="*/ 234065 h 5116166"/>
              <a:gd name="connsiteX7" fmla="*/ 4007457 w 9374588"/>
              <a:gd name="connsiteY7" fmla="*/ 273821 h 5116166"/>
              <a:gd name="connsiteX8" fmla="*/ 3776869 w 9374588"/>
              <a:gd name="connsiteY8" fmla="*/ 401042 h 5116166"/>
              <a:gd name="connsiteX9" fmla="*/ 3673502 w 9374588"/>
              <a:gd name="connsiteY9" fmla="*/ 520312 h 5116166"/>
              <a:gd name="connsiteX10" fmla="*/ 3625795 w 9374588"/>
              <a:gd name="connsiteY10" fmla="*/ 679338 h 5116166"/>
              <a:gd name="connsiteX11" fmla="*/ 3633746 w 9374588"/>
              <a:gd name="connsiteY11" fmla="*/ 886072 h 5116166"/>
              <a:gd name="connsiteX12" fmla="*/ 3689405 w 9374588"/>
              <a:gd name="connsiteY12" fmla="*/ 1029195 h 5116166"/>
              <a:gd name="connsiteX13" fmla="*/ 4015409 w 9374588"/>
              <a:gd name="connsiteY13" fmla="*/ 1084854 h 5116166"/>
              <a:gd name="connsiteX14" fmla="*/ 4317558 w 9374588"/>
              <a:gd name="connsiteY14" fmla="*/ 1084854 h 5116166"/>
              <a:gd name="connsiteX15" fmla="*/ 4317558 w 9374588"/>
              <a:gd name="connsiteY15" fmla="*/ 1522176 h 5116166"/>
              <a:gd name="connsiteX16" fmla="*/ 3593989 w 9374588"/>
              <a:gd name="connsiteY16" fmla="*/ 1538079 h 5116166"/>
              <a:gd name="connsiteX17" fmla="*/ 3593989 w 9374588"/>
              <a:gd name="connsiteY17" fmla="*/ 1625543 h 5116166"/>
              <a:gd name="connsiteX18" fmla="*/ 2608028 w 9374588"/>
              <a:gd name="connsiteY18" fmla="*/ 1625543 h 5116166"/>
              <a:gd name="connsiteX19" fmla="*/ 2608028 w 9374588"/>
              <a:gd name="connsiteY19" fmla="*/ 1530127 h 5116166"/>
              <a:gd name="connsiteX20" fmla="*/ 2003729 w 9374588"/>
              <a:gd name="connsiteY20" fmla="*/ 1522176 h 5116166"/>
              <a:gd name="connsiteX21" fmla="*/ 2011680 w 9374588"/>
              <a:gd name="connsiteY21" fmla="*/ 2500187 h 5116166"/>
              <a:gd name="connsiteX22" fmla="*/ 1065475 w 9374588"/>
              <a:gd name="connsiteY22" fmla="*/ 2516089 h 5116166"/>
              <a:gd name="connsiteX23" fmla="*/ 1081378 w 9374588"/>
              <a:gd name="connsiteY23" fmla="*/ 4519819 h 5116166"/>
              <a:gd name="connsiteX24" fmla="*/ 9374588 w 9374588"/>
              <a:gd name="connsiteY24" fmla="*/ 4495964 h 5116166"/>
              <a:gd name="connsiteX25" fmla="*/ 9374588 w 9374588"/>
              <a:gd name="connsiteY25" fmla="*/ 5108214 h 5116166"/>
              <a:gd name="connsiteX26" fmla="*/ 0 w 9374588"/>
              <a:gd name="connsiteY26" fmla="*/ 5116166 h 5116166"/>
              <a:gd name="connsiteX27" fmla="*/ 1994 w 9374588"/>
              <a:gd name="connsiteY27" fmla="*/ 0 h 5116166"/>
              <a:gd name="connsiteX28" fmla="*/ 7615131 w 9374588"/>
              <a:gd name="connsiteY28" fmla="*/ 8414 h 511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374588" h="5116166">
                <a:moveTo>
                  <a:pt x="7615131" y="8414"/>
                </a:moveTo>
                <a:cubicBezTo>
                  <a:pt x="7617406" y="238626"/>
                  <a:pt x="7615870" y="461218"/>
                  <a:pt x="7618145" y="691430"/>
                </a:cubicBezTo>
                <a:lnTo>
                  <a:pt x="6241774" y="695240"/>
                </a:lnTo>
                <a:lnTo>
                  <a:pt x="5494351" y="1061000"/>
                </a:lnTo>
                <a:lnTo>
                  <a:pt x="5303520" y="742948"/>
                </a:lnTo>
                <a:lnTo>
                  <a:pt x="4913906" y="424896"/>
                </a:lnTo>
                <a:lnTo>
                  <a:pt x="4365266" y="234065"/>
                </a:lnTo>
                <a:lnTo>
                  <a:pt x="4007457" y="273821"/>
                </a:lnTo>
                <a:lnTo>
                  <a:pt x="3776869" y="401042"/>
                </a:lnTo>
                <a:lnTo>
                  <a:pt x="3673502" y="520312"/>
                </a:lnTo>
                <a:lnTo>
                  <a:pt x="3625795" y="679338"/>
                </a:lnTo>
                <a:lnTo>
                  <a:pt x="3633746" y="886072"/>
                </a:lnTo>
                <a:lnTo>
                  <a:pt x="3689405" y="1029195"/>
                </a:lnTo>
                <a:lnTo>
                  <a:pt x="4015409" y="1084854"/>
                </a:lnTo>
                <a:lnTo>
                  <a:pt x="4317558" y="1084854"/>
                </a:lnTo>
                <a:lnTo>
                  <a:pt x="4317558" y="1522176"/>
                </a:lnTo>
                <a:lnTo>
                  <a:pt x="3593989" y="1538079"/>
                </a:lnTo>
                <a:lnTo>
                  <a:pt x="3593989" y="1625543"/>
                </a:lnTo>
                <a:lnTo>
                  <a:pt x="2608028" y="1625543"/>
                </a:lnTo>
                <a:lnTo>
                  <a:pt x="2608028" y="1530127"/>
                </a:lnTo>
                <a:lnTo>
                  <a:pt x="2003729" y="1522176"/>
                </a:lnTo>
                <a:cubicBezTo>
                  <a:pt x="2006379" y="1848180"/>
                  <a:pt x="2009030" y="2174183"/>
                  <a:pt x="2011680" y="2500187"/>
                </a:cubicBezTo>
                <a:lnTo>
                  <a:pt x="1065475" y="2516089"/>
                </a:lnTo>
                <a:lnTo>
                  <a:pt x="1081378" y="4519819"/>
                </a:lnTo>
                <a:lnTo>
                  <a:pt x="9374588" y="4495964"/>
                </a:lnTo>
                <a:lnTo>
                  <a:pt x="9374588" y="5108214"/>
                </a:lnTo>
                <a:lnTo>
                  <a:pt x="0" y="5116166"/>
                </a:lnTo>
                <a:cubicBezTo>
                  <a:pt x="5301" y="3411936"/>
                  <a:pt x="-3307" y="1704230"/>
                  <a:pt x="1994" y="0"/>
                </a:cubicBezTo>
                <a:lnTo>
                  <a:pt x="7615131" y="841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7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3600" dirty="0"/>
              <a:t>CBSC17-05.1H_2019_EN_SWPHC_Report_v1 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231900"/>
            <a:ext cx="9251950" cy="439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4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Niue MSI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D:\20190529 CBSC17 &amp; IRCC11 Genoa May-June 2019\CBSC17\SWPHC16 Niue photos\20190209_193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93" y="1012824"/>
            <a:ext cx="3631407" cy="484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0190529 CBSC17 &amp; IRCC11 Genoa May-June 2019\CBSC17\SWPHC16 Niue photos\20190209_193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1" y="994836"/>
            <a:ext cx="3644898" cy="485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336800" y="2726266"/>
            <a:ext cx="1219200" cy="8720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83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12" descr="D:\Users\jsummers\AppData\Local\Microsoft\Windows\Temporary Internet Files\Content.Outlook\KQRPP4VK\Boa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" t="-137" r="2682" b="137"/>
          <a:stretch>
            <a:fillRect/>
          </a:stretch>
        </p:blipFill>
        <p:spPr bwMode="auto">
          <a:xfrm>
            <a:off x="0" y="-13649"/>
            <a:ext cx="12192000" cy="687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563" y="464360"/>
            <a:ext cx="9452780" cy="16646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Thank you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4779</TotalTime>
  <Words>26</Words>
  <Application>Microsoft Office PowerPoint</Application>
  <PresentationFormat>Custom</PresentationFormat>
  <Paragraphs>11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IHO_Presentations_template-Blank</vt:lpstr>
      <vt:lpstr>17th Meeting of the  Capacity Building Sub-Committee  </vt:lpstr>
      <vt:lpstr>South West Pacific Hydrographic Commission</vt:lpstr>
      <vt:lpstr>CBSC17-05.1H_2019_EN_SWPHC_Report_v1 Highlights</vt:lpstr>
      <vt:lpstr>Niue MSI</vt:lpstr>
      <vt:lpstr>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Adam</cp:lastModifiedBy>
  <cp:revision>157</cp:revision>
  <dcterms:created xsi:type="dcterms:W3CDTF">2017-10-26T13:07:26Z</dcterms:created>
  <dcterms:modified xsi:type="dcterms:W3CDTF">2019-05-29T11:07:45Z</dcterms:modified>
</cp:coreProperties>
</file>