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729" r:id="rId2"/>
  </p:sldMasterIdLst>
  <p:notesMasterIdLst>
    <p:notesMasterId r:id="rId11"/>
  </p:notesMasterIdLst>
  <p:handoutMasterIdLst>
    <p:handoutMasterId r:id="rId12"/>
  </p:handoutMasterIdLst>
  <p:sldIdLst>
    <p:sldId id="535" r:id="rId3"/>
    <p:sldId id="538" r:id="rId4"/>
    <p:sldId id="543" r:id="rId5"/>
    <p:sldId id="536" r:id="rId6"/>
    <p:sldId id="540" r:id="rId7"/>
    <p:sldId id="545" r:id="rId8"/>
    <p:sldId id="544" r:id="rId9"/>
    <p:sldId id="541" r:id="rId10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89400"/>
    <a:srgbClr val="B29EFA"/>
    <a:srgbClr val="BCADEB"/>
    <a:srgbClr val="C19DFB"/>
    <a:srgbClr val="908BF9"/>
    <a:srgbClr val="66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24" autoAdjust="0"/>
    <p:restoredTop sz="94434" autoAdjust="0"/>
  </p:normalViewPr>
  <p:slideViewPr>
    <p:cSldViewPr>
      <p:cViewPr>
        <p:scale>
          <a:sx n="106" d="100"/>
          <a:sy n="106" d="100"/>
        </p:scale>
        <p:origin x="-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02C2551-FD7E-4D32-8C5B-093B5D34664B}" type="slidenum">
              <a:rPr lang="en-AU" altLang="en-US"/>
              <a:pPr>
                <a:defRPr/>
              </a:pPr>
              <a:t>‹Nº›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57731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0B45471-F7D4-4049-B5D6-44568714475D}" type="slidenum">
              <a:rPr lang="en-AU" altLang="en-US"/>
              <a:pPr>
                <a:defRPr/>
              </a:pPr>
              <a:t>‹Nº›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79752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566BCF3-C672-4D6F-A8EC-BB64A0DFAD44}" type="slidenum">
              <a:rPr lang="en-AU" altLang="en-US" smtClean="0"/>
              <a:pPr>
                <a:spcBef>
                  <a:spcPct val="0"/>
                </a:spcBef>
              </a:pPr>
              <a:t>1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843395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B45471-F7D4-4049-B5D6-44568714475D}" type="slidenum">
              <a:rPr lang="en-AU" altLang="en-US" smtClean="0"/>
              <a:pPr>
                <a:defRPr/>
              </a:pPr>
              <a:t>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31287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3 w 717"/>
                <a:gd name="T1" fmla="*/ 845 h 845"/>
                <a:gd name="T2" fmla="*/ 733 w 717"/>
                <a:gd name="T3" fmla="*/ 821 h 845"/>
                <a:gd name="T4" fmla="*/ 590 w 717"/>
                <a:gd name="T5" fmla="*/ 605 h 845"/>
                <a:gd name="T6" fmla="*/ 414 w 717"/>
                <a:gd name="T7" fmla="*/ 396 h 845"/>
                <a:gd name="T8" fmla="*/ 229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7 w 717"/>
                <a:gd name="T15" fmla="*/ 198 h 845"/>
                <a:gd name="T16" fmla="*/ 408 w 717"/>
                <a:gd name="T17" fmla="*/ 408 h 845"/>
                <a:gd name="T18" fmla="*/ 584 w 717"/>
                <a:gd name="T19" fmla="*/ 623 h 845"/>
                <a:gd name="T20" fmla="*/ 733 w 717"/>
                <a:gd name="T21" fmla="*/ 845 h 845"/>
                <a:gd name="T22" fmla="*/ 73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5 w 407"/>
                <a:gd name="T1" fmla="*/ 414 h 414"/>
                <a:gd name="T2" fmla="*/ 415 w 407"/>
                <a:gd name="T3" fmla="*/ 396 h 414"/>
                <a:gd name="T4" fmla="*/ 230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4 w 407"/>
                <a:gd name="T13" fmla="*/ 204 h 414"/>
                <a:gd name="T14" fmla="*/ 415 w 407"/>
                <a:gd name="T15" fmla="*/ 414 h 414"/>
                <a:gd name="T16" fmla="*/ 415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2 w 586"/>
                <a:gd name="T1" fmla="*/ 0 h 599"/>
                <a:gd name="T2" fmla="*/ 584 w 586"/>
                <a:gd name="T3" fmla="*/ 0 h 599"/>
                <a:gd name="T4" fmla="*/ 415 w 586"/>
                <a:gd name="T5" fmla="*/ 132 h 599"/>
                <a:gd name="T6" fmla="*/ 265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5 w 586"/>
                <a:gd name="T17" fmla="*/ 282 h 599"/>
                <a:gd name="T18" fmla="*/ 421 w 586"/>
                <a:gd name="T19" fmla="*/ 138 h 599"/>
                <a:gd name="T20" fmla="*/ 602 w 586"/>
                <a:gd name="T21" fmla="*/ 0 h 599"/>
                <a:gd name="T22" fmla="*/ 60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7 w 269"/>
                <a:gd name="T1" fmla="*/ 0 h 252"/>
                <a:gd name="T2" fmla="*/ 259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7 w 269"/>
                <a:gd name="T15" fmla="*/ 0 h 252"/>
                <a:gd name="T16" fmla="*/ 277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2438400" y="1447800"/>
            <a:ext cx="392747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Hydrographic Commission on Antarctica</a:t>
            </a:r>
            <a:endParaRPr lang="en-AU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smtClean="0"/>
              <a:t>Cliquez pour modifier le style des sous-titres du masque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3062617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5757467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251617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3 w 717"/>
                <a:gd name="T1" fmla="*/ 845 h 845"/>
                <a:gd name="T2" fmla="*/ 733 w 717"/>
                <a:gd name="T3" fmla="*/ 821 h 845"/>
                <a:gd name="T4" fmla="*/ 590 w 717"/>
                <a:gd name="T5" fmla="*/ 605 h 845"/>
                <a:gd name="T6" fmla="*/ 414 w 717"/>
                <a:gd name="T7" fmla="*/ 396 h 845"/>
                <a:gd name="T8" fmla="*/ 229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7 w 717"/>
                <a:gd name="T15" fmla="*/ 198 h 845"/>
                <a:gd name="T16" fmla="*/ 408 w 717"/>
                <a:gd name="T17" fmla="*/ 408 h 845"/>
                <a:gd name="T18" fmla="*/ 584 w 717"/>
                <a:gd name="T19" fmla="*/ 623 h 845"/>
                <a:gd name="T20" fmla="*/ 733 w 717"/>
                <a:gd name="T21" fmla="*/ 845 h 845"/>
                <a:gd name="T22" fmla="*/ 73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5 w 407"/>
                <a:gd name="T1" fmla="*/ 414 h 414"/>
                <a:gd name="T2" fmla="*/ 415 w 407"/>
                <a:gd name="T3" fmla="*/ 396 h 414"/>
                <a:gd name="T4" fmla="*/ 230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4 w 407"/>
                <a:gd name="T13" fmla="*/ 204 h 414"/>
                <a:gd name="T14" fmla="*/ 415 w 407"/>
                <a:gd name="T15" fmla="*/ 414 h 414"/>
                <a:gd name="T16" fmla="*/ 415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2 w 586"/>
                <a:gd name="T1" fmla="*/ 0 h 599"/>
                <a:gd name="T2" fmla="*/ 584 w 586"/>
                <a:gd name="T3" fmla="*/ 0 h 599"/>
                <a:gd name="T4" fmla="*/ 415 w 586"/>
                <a:gd name="T5" fmla="*/ 132 h 599"/>
                <a:gd name="T6" fmla="*/ 265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5 w 586"/>
                <a:gd name="T17" fmla="*/ 282 h 599"/>
                <a:gd name="T18" fmla="*/ 421 w 586"/>
                <a:gd name="T19" fmla="*/ 138 h 599"/>
                <a:gd name="T20" fmla="*/ 602 w 586"/>
                <a:gd name="T21" fmla="*/ 0 h 599"/>
                <a:gd name="T22" fmla="*/ 60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7 w 269"/>
                <a:gd name="T1" fmla="*/ 0 h 252"/>
                <a:gd name="T2" fmla="*/ 259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7 w 269"/>
                <a:gd name="T15" fmla="*/ 0 h 252"/>
                <a:gd name="T16" fmla="*/ 277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74" y="301758"/>
            <a:ext cx="812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1192969" y="1457458"/>
            <a:ext cx="73380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COMISIÓN</a:t>
            </a:r>
            <a:r>
              <a:rPr lang="en-US" sz="2000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2000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REGIONAL </a:t>
            </a:r>
            <a:r>
              <a:rPr lang="en-US" sz="2000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HIDROGRÁFICA </a:t>
            </a:r>
            <a:r>
              <a:rPr lang="en-US" sz="2000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DEL </a:t>
            </a:r>
            <a:r>
              <a:rPr lang="en-US" sz="2000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PACÍFICO SURORIENTAL</a:t>
            </a:r>
            <a:endParaRPr lang="en-AU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smtClean="0"/>
              <a:t>Cliquez pour modifier le style des sous-titres du masque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202887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4BF26-5F43-4CC3-AF92-1DB4ADD4143F}" type="datetimeFigureOut">
              <a:rPr lang="fr-FR"/>
              <a:pPr>
                <a:defRPr/>
              </a:pPr>
              <a:t>03/08/2017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32CAC-1E4D-4C54-AD4F-F763B1F6D21A}" type="slidenum">
              <a:rPr lang="fr-FR" altLang="en-US"/>
              <a:pPr>
                <a:defRPr/>
              </a:pPr>
              <a:t>‹Nº›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31219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8C3ED-07AB-4A44-8E35-C08D67B156EE}" type="datetimeFigureOut">
              <a:rPr lang="fr-FR"/>
              <a:pPr>
                <a:defRPr/>
              </a:pPr>
              <a:t>03/08/2017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71F21-2F42-4A25-B11F-7EFAC76A36B8}" type="slidenum">
              <a:rPr lang="fr-FR" altLang="en-US"/>
              <a:pPr>
                <a:defRPr/>
              </a:pPr>
              <a:t>‹Nº›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685461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57398-2DC7-400D-BCA3-0C7CCC871E58}" type="datetimeFigureOut">
              <a:rPr lang="fr-FR"/>
              <a:pPr>
                <a:defRPr/>
              </a:pPr>
              <a:t>03/08/2017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A657D-63CC-406B-BF0D-1B6C26308EE2}" type="slidenum">
              <a:rPr lang="fr-FR" altLang="en-US"/>
              <a:pPr>
                <a:defRPr/>
              </a:pPr>
              <a:t>‹Nº›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915942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A42E7-741C-4CDC-88E2-9D2C13E8C18C}" type="datetimeFigureOut">
              <a:rPr lang="fr-FR"/>
              <a:pPr>
                <a:defRPr/>
              </a:pPr>
              <a:t>03/08/2017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4030C-49C7-4784-8CB3-82969286187D}" type="slidenum">
              <a:rPr lang="fr-FR" altLang="en-US"/>
              <a:pPr>
                <a:defRPr/>
              </a:pPr>
              <a:t>‹Nº›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192472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F177-79E5-4583-98A8-4A0830C4036C}" type="datetimeFigureOut">
              <a:rPr lang="fr-FR"/>
              <a:pPr>
                <a:defRPr/>
              </a:pPr>
              <a:t>03/08/2017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5D929-9481-4156-8E4E-58FAEC9A4473}" type="slidenum">
              <a:rPr lang="fr-FR" altLang="en-US"/>
              <a:pPr>
                <a:defRPr/>
              </a:pPr>
              <a:t>‹Nº›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778081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997D1-90DB-4E41-BF96-0F4C0153E3AD}" type="datetimeFigureOut">
              <a:rPr lang="fr-FR"/>
              <a:pPr>
                <a:defRPr/>
              </a:pPr>
              <a:t>03/08/2017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20E55-435B-448C-AE52-306DFA125DB8}" type="slidenum">
              <a:rPr lang="fr-FR" altLang="en-US"/>
              <a:pPr>
                <a:defRPr/>
              </a:pPr>
              <a:t>‹Nº›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4760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81981-9702-4FE7-B5C3-8BBD800A1165}" type="datetimeFigureOut">
              <a:rPr lang="fr-FR"/>
              <a:pPr>
                <a:defRPr/>
              </a:pPr>
              <a:t>03/08/2017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07784-C8C9-42E5-97A3-51EBED55688E}" type="slidenum">
              <a:rPr lang="fr-FR" altLang="en-US"/>
              <a:pPr>
                <a:defRPr/>
              </a:pPr>
              <a:t>‹Nº›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64450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>
            <a:lvl1pPr algn="l" defTabSz="720000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8265894"/>
      </p:ext>
    </p:extLst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8B9BD-21BB-4153-A7A2-F7679B173AF1}" type="datetimeFigureOut">
              <a:rPr lang="fr-FR"/>
              <a:pPr>
                <a:defRPr/>
              </a:pPr>
              <a:t>03/08/2017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C263C-9CD7-4C77-98FB-833CDE838139}" type="slidenum">
              <a:rPr lang="fr-FR" altLang="en-US"/>
              <a:pPr>
                <a:defRPr/>
              </a:pPr>
              <a:t>‹Nº›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236490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CFBE8-A44E-4A88-8FA7-A00E722CEFBD}" type="datetimeFigureOut">
              <a:rPr lang="fr-FR"/>
              <a:pPr>
                <a:defRPr/>
              </a:pPr>
              <a:t>03/08/2017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5E05A-87E6-438B-ABED-218A8EA35EC3}" type="slidenum">
              <a:rPr lang="fr-FR" altLang="en-US"/>
              <a:pPr>
                <a:defRPr/>
              </a:pPr>
              <a:t>‹Nº›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159842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B8279-D924-4152-87B5-04562A91C680}" type="datetimeFigureOut">
              <a:rPr lang="fr-FR"/>
              <a:pPr>
                <a:defRPr/>
              </a:pPr>
              <a:t>03/08/2017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1E1AF-2AEE-4A3C-8434-EBDC2D2B4101}" type="slidenum">
              <a:rPr lang="fr-FR" altLang="en-US"/>
              <a:pPr>
                <a:defRPr/>
              </a:pPr>
              <a:t>‹Nº›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6689356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4FB86-A8B5-4185-A5D0-135AD3747B67}" type="datetimeFigureOut">
              <a:rPr lang="fr-FR"/>
              <a:pPr>
                <a:defRPr/>
              </a:pPr>
              <a:t>03/08/2017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2FE8A-49AD-4DB5-9B1F-A584F95D5CC4}" type="slidenum">
              <a:rPr lang="fr-FR" altLang="en-US"/>
              <a:pPr>
                <a:defRPr/>
              </a:pPr>
              <a:t>‹Nº›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8514057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3 w 717"/>
                <a:gd name="T1" fmla="*/ 845 h 845"/>
                <a:gd name="T2" fmla="*/ 733 w 717"/>
                <a:gd name="T3" fmla="*/ 821 h 845"/>
                <a:gd name="T4" fmla="*/ 590 w 717"/>
                <a:gd name="T5" fmla="*/ 605 h 845"/>
                <a:gd name="T6" fmla="*/ 414 w 717"/>
                <a:gd name="T7" fmla="*/ 396 h 845"/>
                <a:gd name="T8" fmla="*/ 229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7 w 717"/>
                <a:gd name="T15" fmla="*/ 198 h 845"/>
                <a:gd name="T16" fmla="*/ 408 w 717"/>
                <a:gd name="T17" fmla="*/ 408 h 845"/>
                <a:gd name="T18" fmla="*/ 584 w 717"/>
                <a:gd name="T19" fmla="*/ 623 h 845"/>
                <a:gd name="T20" fmla="*/ 733 w 717"/>
                <a:gd name="T21" fmla="*/ 845 h 845"/>
                <a:gd name="T22" fmla="*/ 73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5 w 407"/>
                <a:gd name="T1" fmla="*/ 414 h 414"/>
                <a:gd name="T2" fmla="*/ 415 w 407"/>
                <a:gd name="T3" fmla="*/ 396 h 414"/>
                <a:gd name="T4" fmla="*/ 230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4 w 407"/>
                <a:gd name="T13" fmla="*/ 204 h 414"/>
                <a:gd name="T14" fmla="*/ 415 w 407"/>
                <a:gd name="T15" fmla="*/ 414 h 414"/>
                <a:gd name="T16" fmla="*/ 415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2 w 586"/>
                <a:gd name="T1" fmla="*/ 0 h 599"/>
                <a:gd name="T2" fmla="*/ 584 w 586"/>
                <a:gd name="T3" fmla="*/ 0 h 599"/>
                <a:gd name="T4" fmla="*/ 415 w 586"/>
                <a:gd name="T5" fmla="*/ 132 h 599"/>
                <a:gd name="T6" fmla="*/ 265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5 w 586"/>
                <a:gd name="T17" fmla="*/ 282 h 599"/>
                <a:gd name="T18" fmla="*/ 421 w 586"/>
                <a:gd name="T19" fmla="*/ 138 h 599"/>
                <a:gd name="T20" fmla="*/ 602 w 586"/>
                <a:gd name="T21" fmla="*/ 0 h 599"/>
                <a:gd name="T22" fmla="*/ 60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7 w 269"/>
                <a:gd name="T1" fmla="*/ 0 h 252"/>
                <a:gd name="T2" fmla="*/ 259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7 w 269"/>
                <a:gd name="T15" fmla="*/ 0 h 252"/>
                <a:gd name="T16" fmla="*/ 277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2438400" y="1447800"/>
            <a:ext cx="392747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Hydrographic Commission on Antarctica</a:t>
            </a:r>
            <a:endParaRPr lang="en-AU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smtClean="0"/>
              <a:t>Cliquez pour modifier le style des sous-titres du masque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1201149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30583324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AE15A4C-F649-404F-9CCF-FF670FF7DFB0}" type="slidenum">
              <a:rPr lang="en-AU" altLang="en-US"/>
              <a:pPr>
                <a:defRPr/>
              </a:pPr>
              <a:t>‹Nº›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74429003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323495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7546601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8396604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4531455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78723628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763" y="0"/>
            <a:ext cx="9148763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3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3 w 717"/>
                <a:gd name="T1" fmla="*/ 845 h 845"/>
                <a:gd name="T2" fmla="*/ 733 w 717"/>
                <a:gd name="T3" fmla="*/ 821 h 845"/>
                <a:gd name="T4" fmla="*/ 590 w 717"/>
                <a:gd name="T5" fmla="*/ 605 h 845"/>
                <a:gd name="T6" fmla="*/ 414 w 717"/>
                <a:gd name="T7" fmla="*/ 396 h 845"/>
                <a:gd name="T8" fmla="*/ 229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7 w 717"/>
                <a:gd name="T15" fmla="*/ 198 h 845"/>
                <a:gd name="T16" fmla="*/ 408 w 717"/>
                <a:gd name="T17" fmla="*/ 408 h 845"/>
                <a:gd name="T18" fmla="*/ 584 w 717"/>
                <a:gd name="T19" fmla="*/ 623 h 845"/>
                <a:gd name="T20" fmla="*/ 733 w 717"/>
                <a:gd name="T21" fmla="*/ 845 h 845"/>
                <a:gd name="T22" fmla="*/ 73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5 w 407"/>
                <a:gd name="T1" fmla="*/ 414 h 414"/>
                <a:gd name="T2" fmla="*/ 415 w 407"/>
                <a:gd name="T3" fmla="*/ 396 h 414"/>
                <a:gd name="T4" fmla="*/ 230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4 w 407"/>
                <a:gd name="T13" fmla="*/ 204 h 414"/>
                <a:gd name="T14" fmla="*/ 415 w 407"/>
                <a:gd name="T15" fmla="*/ 414 h 414"/>
                <a:gd name="T16" fmla="*/ 415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2 w 586"/>
                <a:gd name="T1" fmla="*/ 0 h 599"/>
                <a:gd name="T2" fmla="*/ 584 w 586"/>
                <a:gd name="T3" fmla="*/ 0 h 599"/>
                <a:gd name="T4" fmla="*/ 415 w 586"/>
                <a:gd name="T5" fmla="*/ 132 h 599"/>
                <a:gd name="T6" fmla="*/ 265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5 w 586"/>
                <a:gd name="T17" fmla="*/ 282 h 599"/>
                <a:gd name="T18" fmla="*/ 421 w 586"/>
                <a:gd name="T19" fmla="*/ 138 h 599"/>
                <a:gd name="T20" fmla="*/ 602 w 586"/>
                <a:gd name="T21" fmla="*/ 0 h 599"/>
                <a:gd name="T22" fmla="*/ 60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7 w 269"/>
                <a:gd name="T1" fmla="*/ 0 h 252"/>
                <a:gd name="T2" fmla="*/ 259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7 w 269"/>
                <a:gd name="T15" fmla="*/ 0 h 252"/>
                <a:gd name="T16" fmla="*/ 277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4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6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  <p:pic>
        <p:nvPicPr>
          <p:cNvPr id="1029" name="Picture 43" descr="IHO Colour-transparent-small.gi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3994" r:id="rId3"/>
    <p:sldLayoutId id="2147484015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4017" r:id="rId12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anose="05000000000000000000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anose="020B0606020202030204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anose="020B0606020202030204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anose="020B0606020202030204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anose="020B0606020202030204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2ACE1289-9A5B-4445-96F0-AC97114499F2}" type="datetimeFigureOut">
              <a:rPr lang="fr-FR"/>
              <a:pPr>
                <a:defRPr/>
              </a:pPr>
              <a:t>03/08/2017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8601FBD-7A65-4946-A868-F3510827F58E}" type="slidenum">
              <a:rPr lang="fr-FR" altLang="en-US"/>
              <a:pPr>
                <a:defRPr/>
              </a:pPr>
              <a:t>‹Nº›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  <p:sldLayoutId id="214748401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76350" y="2819400"/>
            <a:ext cx="6400800" cy="1854200"/>
          </a:xfrm>
        </p:spPr>
        <p:txBody>
          <a:bodyPr/>
          <a:lstStyle/>
          <a:p>
            <a:pPr eaLnBrk="1" hangingPunct="1">
              <a:defRPr/>
            </a:pPr>
            <a:r>
              <a:rPr lang="es-CO" dirty="0" smtClean="0"/>
              <a:t>Reporte nacional de</a:t>
            </a:r>
          </a:p>
          <a:p>
            <a:pPr eaLnBrk="1" hangingPunct="1">
              <a:defRPr/>
            </a:pPr>
            <a:r>
              <a:rPr lang="es-CO" sz="3600" dirty="0" smtClean="0"/>
              <a:t>(Estado Miembro o Estado Observador)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CO" dirty="0" smtClean="0"/>
              <a:t>Actividades de Creación de Capacidades desde la última reunión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dirty="0" smtClean="0"/>
              <a:t>Evaluación de las Fases de CB en la región en la región.</a:t>
            </a:r>
          </a:p>
          <a:p>
            <a:pPr eaLnBrk="1" hangingPunct="1">
              <a:defRPr/>
            </a:pPr>
            <a:r>
              <a:rPr lang="es-CO" dirty="0" smtClean="0"/>
              <a:t>Entrenamientos</a:t>
            </a:r>
          </a:p>
          <a:p>
            <a:pPr eaLnBrk="1" hangingPunct="1">
              <a:defRPr/>
            </a:pPr>
            <a:r>
              <a:rPr lang="es-CO" dirty="0" smtClean="0"/>
              <a:t>Talleres</a:t>
            </a:r>
          </a:p>
          <a:p>
            <a:pPr eaLnBrk="1" hangingPunct="1">
              <a:defRPr/>
            </a:pPr>
            <a:r>
              <a:rPr lang="es-CO" dirty="0" smtClean="0"/>
              <a:t>Cooperación con otras CHR</a:t>
            </a:r>
          </a:p>
          <a:p>
            <a:pPr eaLnBrk="1" hangingPunct="1">
              <a:defRPr/>
            </a:pPr>
            <a:r>
              <a:rPr lang="es-CO" dirty="0" smtClean="0"/>
              <a:t>Conciencia en los organismos </a:t>
            </a:r>
            <a:r>
              <a:rPr lang="es-CO" dirty="0" smtClean="0"/>
              <a:t>regionales</a:t>
            </a:r>
            <a:endParaRPr lang="es-CO" dirty="0" smtClean="0"/>
          </a:p>
          <a:p>
            <a:pPr eaLnBrk="1" hangingPunct="1">
              <a:defRPr/>
            </a:pPr>
            <a:r>
              <a:rPr lang="es-CO" dirty="0" smtClean="0"/>
              <a:t>Retos</a:t>
            </a:r>
            <a:endParaRPr lang="es-CO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CO" dirty="0" smtClean="0"/>
              <a:t>Avances en levantamientos hidrográficos y Cartografía desde la última </a:t>
            </a:r>
            <a:r>
              <a:rPr lang="es-CO" dirty="0" smtClean="0"/>
              <a:t>reunión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dirty="0" smtClean="0"/>
              <a:t>Nuevas cartas(INT, nacionales y ENC)</a:t>
            </a:r>
          </a:p>
          <a:p>
            <a:pPr eaLnBrk="1" hangingPunct="1">
              <a:defRPr/>
            </a:pPr>
            <a:r>
              <a:rPr lang="es-CO" dirty="0" smtClean="0"/>
              <a:t>Áreas levantadas</a:t>
            </a:r>
          </a:p>
          <a:p>
            <a:pPr eaLnBrk="1" hangingPunct="1">
              <a:defRPr/>
            </a:pPr>
            <a:r>
              <a:rPr lang="es-CO" dirty="0" smtClean="0"/>
              <a:t>Uso de CSB y SDB</a:t>
            </a:r>
          </a:p>
          <a:p>
            <a:pPr eaLnBrk="1" hangingPunct="1">
              <a:defRPr/>
            </a:pPr>
            <a:r>
              <a:rPr lang="es-CO" dirty="0" smtClean="0"/>
              <a:t>Estudio de evaluación de riesgos</a:t>
            </a:r>
          </a:p>
          <a:p>
            <a:pPr eaLnBrk="1" hangingPunct="1">
              <a:defRPr/>
            </a:pPr>
            <a:r>
              <a:rPr lang="es-CO" dirty="0" smtClean="0"/>
              <a:t>Estado ante OHI </a:t>
            </a:r>
            <a:r>
              <a:rPr lang="es-CO" dirty="0" smtClean="0"/>
              <a:t>INT o GIS</a:t>
            </a:r>
            <a:endParaRPr lang="es-CO" dirty="0" smtClean="0"/>
          </a:p>
          <a:p>
            <a:pPr eaLnBrk="1" hangingPunct="1">
              <a:defRPr/>
            </a:pPr>
            <a:r>
              <a:rPr lang="es-CO" dirty="0" smtClean="0"/>
              <a:t>Desarrollo y estado de MSDI </a:t>
            </a:r>
          </a:p>
          <a:p>
            <a:pPr eaLnBrk="1" hangingPunct="1">
              <a:defRPr/>
            </a:pPr>
            <a:r>
              <a:rPr lang="es-CO" dirty="0" smtClean="0"/>
              <a:t>Otros asuntos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2337427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CO" dirty="0" smtClean="0"/>
              <a:t>Actividades planeadas para 2017-2018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600200"/>
            <a:ext cx="78359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s-CO" dirty="0" smtClean="0"/>
              <a:t>Nuevas Cartas</a:t>
            </a:r>
          </a:p>
          <a:p>
            <a:pPr eaLnBrk="1" hangingPunct="1">
              <a:defRPr/>
            </a:pPr>
            <a:r>
              <a:rPr lang="es-CO" dirty="0" smtClean="0"/>
              <a:t>Nuevos levantamientos</a:t>
            </a:r>
          </a:p>
          <a:p>
            <a:pPr eaLnBrk="1" hangingPunct="1">
              <a:defRPr/>
            </a:pPr>
            <a:r>
              <a:rPr lang="es-CO" dirty="0" smtClean="0"/>
              <a:t>Actividades de creación de Capacidades</a:t>
            </a:r>
          </a:p>
          <a:p>
            <a:pPr eaLnBrk="1" hangingPunct="1">
              <a:defRPr/>
            </a:pPr>
            <a:r>
              <a:rPr lang="es-CO" dirty="0" smtClean="0"/>
              <a:t>Uso de CSB y SDB</a:t>
            </a:r>
          </a:p>
          <a:p>
            <a:pPr eaLnBrk="1" hangingPunct="1">
              <a:defRPr/>
            </a:pPr>
            <a:r>
              <a:rPr lang="es-CO" dirty="0" smtClean="0"/>
              <a:t>Participación en MSDI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CO" dirty="0" smtClean="0"/>
              <a:t>Logros principales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A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CO" dirty="0" smtClean="0"/>
              <a:t>Principales retos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154688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8005958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es-CO" dirty="0" smtClean="0"/>
              <a:t>Cualquier otro asunto relevante de </a:t>
            </a:r>
            <a:r>
              <a:rPr lang="es-CO" dirty="0" smtClean="0"/>
              <a:t>CRHPSE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3272457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700" y="277813"/>
            <a:ext cx="7488238" cy="1139825"/>
          </a:xfrm>
        </p:spPr>
        <p:txBody>
          <a:bodyPr/>
          <a:lstStyle/>
          <a:p>
            <a:pPr eaLnBrk="1" hangingPunct="1">
              <a:defRPr/>
            </a:pPr>
            <a:r>
              <a:rPr lang="es-CO" dirty="0" smtClean="0"/>
              <a:t>Acciones requeridas de </a:t>
            </a:r>
            <a:r>
              <a:rPr lang="es-CO" dirty="0" smtClean="0"/>
              <a:t>CRHPSE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A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SSC Report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HSSC Report template</Template>
  <TotalTime>541</TotalTime>
  <Words>123</Words>
  <Application>Microsoft Office PowerPoint</Application>
  <PresentationFormat>Presentación en pantalla (4:3)</PresentationFormat>
  <Paragraphs>29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Times New Roman</vt:lpstr>
      <vt:lpstr>Verdana</vt:lpstr>
      <vt:lpstr>Wingdings</vt:lpstr>
      <vt:lpstr>HSSC Report template</vt:lpstr>
      <vt:lpstr>Conception personnalisée</vt:lpstr>
      <vt:lpstr>Presentación de PowerPoint</vt:lpstr>
      <vt:lpstr>Actividades de Creación de Capacidades desde la última reunión</vt:lpstr>
      <vt:lpstr>Avances en levantamientos hidrográficos y Cartografía desde la última reunión</vt:lpstr>
      <vt:lpstr>Actividades planeadas para 2017-2018</vt:lpstr>
      <vt:lpstr>Logros principales</vt:lpstr>
      <vt:lpstr>Principales retos</vt:lpstr>
      <vt:lpstr>Cualquier otro asunto relevante de CRHPSE</vt:lpstr>
      <vt:lpstr>Acciones requeridas de CRHPSE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Michel HUET</dc:creator>
  <cp:lastModifiedBy>Dagoberto David</cp:lastModifiedBy>
  <cp:revision>46</cp:revision>
  <dcterms:created xsi:type="dcterms:W3CDTF">2011-10-01T21:09:34Z</dcterms:created>
  <dcterms:modified xsi:type="dcterms:W3CDTF">2017-08-03T20:12:24Z</dcterms:modified>
</cp:coreProperties>
</file>