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4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1B50-135F-4087-AC3F-ABADA654576F}" type="datetimeFigureOut">
              <a:rPr lang="es-CO" smtClean="0"/>
              <a:t>19/01/2018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4B78-C0AD-4B91-8CFC-BE659C1DAA1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029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1B50-135F-4087-AC3F-ABADA654576F}" type="datetimeFigureOut">
              <a:rPr lang="es-CO" smtClean="0"/>
              <a:t>19/01/2018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4B78-C0AD-4B91-8CFC-BE659C1DAA1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735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1B50-135F-4087-AC3F-ABADA654576F}" type="datetimeFigureOut">
              <a:rPr lang="es-CO" smtClean="0"/>
              <a:t>19/01/2018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4B78-C0AD-4B91-8CFC-BE659C1DAA1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0115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1B50-135F-4087-AC3F-ABADA654576F}" type="datetimeFigureOut">
              <a:rPr lang="es-CO" smtClean="0"/>
              <a:t>19/01/2018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4B78-C0AD-4B91-8CFC-BE659C1DAA1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308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1B50-135F-4087-AC3F-ABADA654576F}" type="datetimeFigureOut">
              <a:rPr lang="es-CO" smtClean="0"/>
              <a:t>19/01/2018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4B78-C0AD-4B91-8CFC-BE659C1DAA1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9817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1B50-135F-4087-AC3F-ABADA654576F}" type="datetimeFigureOut">
              <a:rPr lang="es-CO" smtClean="0"/>
              <a:t>19/01/2018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4B78-C0AD-4B91-8CFC-BE659C1DAA1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840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1B50-135F-4087-AC3F-ABADA654576F}" type="datetimeFigureOut">
              <a:rPr lang="es-CO" smtClean="0"/>
              <a:t>19/01/2018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4B78-C0AD-4B91-8CFC-BE659C1DAA1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6213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1B50-135F-4087-AC3F-ABADA654576F}" type="datetimeFigureOut">
              <a:rPr lang="es-CO" smtClean="0"/>
              <a:t>19/01/2018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4B78-C0AD-4B91-8CFC-BE659C1DAA1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323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1B50-135F-4087-AC3F-ABADA654576F}" type="datetimeFigureOut">
              <a:rPr lang="es-CO" smtClean="0"/>
              <a:t>19/01/2018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4B78-C0AD-4B91-8CFC-BE659C1DAA1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61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1B50-135F-4087-AC3F-ABADA654576F}" type="datetimeFigureOut">
              <a:rPr lang="es-CO" smtClean="0"/>
              <a:t>19/01/2018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4B78-C0AD-4B91-8CFC-BE659C1DAA1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5060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1B50-135F-4087-AC3F-ABADA654576F}" type="datetimeFigureOut">
              <a:rPr lang="es-CO" smtClean="0"/>
              <a:t>19/01/2018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4B78-C0AD-4B91-8CFC-BE659C1DAA1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308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F1B50-135F-4087-AC3F-ABADA654576F}" type="datetimeFigureOut">
              <a:rPr lang="es-CO" smtClean="0"/>
              <a:t>19/01/2018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B4B78-C0AD-4B91-8CFC-BE659C1DAA1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667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0131" y="675436"/>
            <a:ext cx="8789772" cy="56711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Dirección General Marítima </a:t>
            </a:r>
            <a:br>
              <a:rPr lang="es-ES" b="1" dirty="0" smtClean="0"/>
            </a:br>
            <a:r>
              <a:rPr lang="es-ES" sz="2200" b="1" dirty="0" smtClean="0"/>
              <a:t>Varadero, Diciembre 1 2017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CO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9903" y="137665"/>
            <a:ext cx="183197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296" y="1242554"/>
            <a:ext cx="7327407" cy="4884938"/>
          </a:xfr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370131" y="6286515"/>
            <a:ext cx="8789772" cy="5671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b="1" dirty="0" smtClean="0"/>
              <a:t>Taller Geoformas submarinas, 23-27 octubre 2017 Cartagena de Indias</a:t>
            </a:r>
            <a:endParaRPr lang="es-CO" sz="1800" b="1" dirty="0"/>
          </a:p>
        </p:txBody>
      </p:sp>
    </p:spTree>
    <p:extLst>
      <p:ext uri="{BB962C8B-B14F-4D97-AF65-F5344CB8AC3E}">
        <p14:creationId xmlns:p14="http://schemas.microsoft.com/office/powerpoint/2010/main" val="3393959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9903" y="137665"/>
            <a:ext cx="183197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370131" y="6286515"/>
            <a:ext cx="8789772" cy="5671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b="1" dirty="0" smtClean="0"/>
              <a:t>Taller Geoformas submarinas, 23-27 octubre 2017 Cartagena de Indias</a:t>
            </a:r>
            <a:endParaRPr lang="es-CO" sz="1800" b="1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19" y="137665"/>
            <a:ext cx="8528230" cy="630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50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9903" y="137665"/>
            <a:ext cx="183197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370131" y="6286515"/>
            <a:ext cx="8789772" cy="5671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b="1" dirty="0" smtClean="0"/>
              <a:t>Taller Geoformas submarinas, 23-27 octubre 2017 Cartagena de Indias</a:t>
            </a:r>
            <a:endParaRPr lang="es-CO" sz="1800" b="1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233" y="309283"/>
            <a:ext cx="8759767" cy="598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96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9903" y="137665"/>
            <a:ext cx="183197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370131" y="6286515"/>
            <a:ext cx="8789772" cy="5671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b="1" dirty="0" smtClean="0"/>
              <a:t>Taller Geoformas submarinas, 23-27 octubre 2017 Cartagena de Indias</a:t>
            </a:r>
            <a:endParaRPr lang="es-CO" sz="1800" b="1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059" y="137665"/>
            <a:ext cx="6190907" cy="626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08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9903" y="137665"/>
            <a:ext cx="183197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370131" y="6286515"/>
            <a:ext cx="8789772" cy="5671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b="1" dirty="0" smtClean="0"/>
              <a:t>Taller Geoformas submarinas, 23-27 octubre 2017 Cartagena de Indias</a:t>
            </a:r>
            <a:endParaRPr lang="es-CO" sz="1800" b="1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928" y="137665"/>
            <a:ext cx="9004975" cy="631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76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9903" y="137665"/>
            <a:ext cx="183197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370131" y="6286515"/>
            <a:ext cx="8789772" cy="5671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b="1" dirty="0" smtClean="0"/>
              <a:t>Taller Geoformas submarinas, 23-27 octubre 2017 Cartagena de Indias</a:t>
            </a:r>
            <a:endParaRPr lang="es-CO" sz="1800" b="1" dirty="0"/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43" y="137665"/>
            <a:ext cx="5801784" cy="4351338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683" y="1237130"/>
            <a:ext cx="6418195" cy="481364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2782" y="3716445"/>
            <a:ext cx="3554506" cy="266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45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9903" y="137665"/>
            <a:ext cx="183197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370131" y="6286515"/>
            <a:ext cx="8789772" cy="5671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b="1" dirty="0" smtClean="0"/>
              <a:t>Taller Geoformas submarinas, 23-27 octubre 2017 Cartagena de Indias</a:t>
            </a:r>
            <a:endParaRPr lang="es-CO" sz="1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638" y="137665"/>
            <a:ext cx="8886265" cy="592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0131" y="675436"/>
            <a:ext cx="8789772" cy="56711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Participantes</a:t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endParaRPr lang="es-CO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9903" y="137665"/>
            <a:ext cx="183197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370131" y="6286515"/>
            <a:ext cx="8789772" cy="5671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b="1" dirty="0" smtClean="0"/>
              <a:t>Taller Geoformas submarinas, 23-27 octubre 2017 Cartagena de Indias</a:t>
            </a:r>
            <a:endParaRPr lang="es-CO" sz="18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657" y="1504659"/>
            <a:ext cx="4089790" cy="3067342"/>
          </a:xfr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062" y="4466553"/>
            <a:ext cx="6657975" cy="20288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707" y="786952"/>
            <a:ext cx="683895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82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0131" y="675436"/>
            <a:ext cx="8789772" cy="56711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Participantes</a:t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endParaRPr lang="es-CO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9903" y="137665"/>
            <a:ext cx="183197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370131" y="6286515"/>
            <a:ext cx="8789772" cy="5671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b="1" dirty="0" smtClean="0"/>
              <a:t>Taller Geoformas submarinas, 23-27 octubre 2017 Cartagena de Indias</a:t>
            </a:r>
            <a:endParaRPr lang="es-CO" sz="1800" b="1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082" y="582986"/>
            <a:ext cx="8390965" cy="5593977"/>
          </a:xfrm>
        </p:spPr>
      </p:pic>
    </p:spTree>
    <p:extLst>
      <p:ext uri="{BB962C8B-B14F-4D97-AF65-F5344CB8AC3E}">
        <p14:creationId xmlns:p14="http://schemas.microsoft.com/office/powerpoint/2010/main" val="1521900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0131" y="675436"/>
            <a:ext cx="8789772" cy="56711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Cañones</a:t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endParaRPr lang="es-CO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9903" y="137665"/>
            <a:ext cx="183197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370131" y="6286515"/>
            <a:ext cx="8789772" cy="5671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b="1" dirty="0" smtClean="0"/>
              <a:t>Taller Geoformas submarinas, 23-27 octubre 2017 Cartagena de Indias</a:t>
            </a:r>
            <a:endParaRPr lang="es-CO" sz="1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937" y="681037"/>
            <a:ext cx="48101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46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693772" y="920172"/>
            <a:ext cx="8789772" cy="56711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Cañones</a:t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endParaRPr lang="es-CO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9903" y="137665"/>
            <a:ext cx="183197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370131" y="6286515"/>
            <a:ext cx="8789772" cy="5671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b="1" dirty="0" smtClean="0"/>
              <a:t>Taller Geoformas submarinas, 23-27 octubre 2017 Cartagena de Indias</a:t>
            </a:r>
            <a:endParaRPr lang="es-CO" sz="1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753" y="0"/>
            <a:ext cx="6762749" cy="633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86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11937" y="650305"/>
            <a:ext cx="8789772" cy="56711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Deslizamientos submarinos</a:t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endParaRPr lang="es-CO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9903" y="137665"/>
            <a:ext cx="183197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370131" y="6286515"/>
            <a:ext cx="8789772" cy="5671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b="1" dirty="0" smtClean="0"/>
              <a:t>Taller Geoformas submarinas, 23-27 octubre 2017 Cartagena de Indias</a:t>
            </a:r>
            <a:endParaRPr lang="es-CO" sz="1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106" y="786952"/>
            <a:ext cx="8001000" cy="56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43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11937" y="650305"/>
            <a:ext cx="8789772" cy="56711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Deslizamientos submarinos</a:t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endParaRPr lang="es-CO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9903" y="137665"/>
            <a:ext cx="183197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370131" y="6286515"/>
            <a:ext cx="8789772" cy="5671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b="1" dirty="0" smtClean="0"/>
              <a:t>Taller Geoformas submarinas, 23-27 octubre 2017 Cartagena de Indias</a:t>
            </a:r>
            <a:endParaRPr lang="es-CO" sz="1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231" y="704271"/>
            <a:ext cx="6575134" cy="558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53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11937" y="650305"/>
            <a:ext cx="8789772" cy="56711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Deslizamientos submarinos</a:t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endParaRPr lang="es-CO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9903" y="137665"/>
            <a:ext cx="183197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370131" y="6286515"/>
            <a:ext cx="8789772" cy="5671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b="1" dirty="0" smtClean="0"/>
              <a:t>Taller Geoformas submarinas, 23-27 octubre 2017 Cartagena de Indias</a:t>
            </a:r>
            <a:endParaRPr lang="es-CO" sz="1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393" y="650305"/>
            <a:ext cx="9425214" cy="576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21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9903" y="137665"/>
            <a:ext cx="183197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370131" y="6286515"/>
            <a:ext cx="8789772" cy="5671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b="1" dirty="0" smtClean="0"/>
              <a:t>Taller Geoformas submarinas, 23-27 octubre 2017 Cartagena de Indias</a:t>
            </a:r>
            <a:endParaRPr lang="es-CO" sz="18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2530" y="786952"/>
            <a:ext cx="7333347" cy="539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026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163</Words>
  <Application>Microsoft Office PowerPoint</Application>
  <PresentationFormat>Widescreen</PresentationFormat>
  <Paragraphs>23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Dirección General Marítima  Varadero, Diciembre 1 2017 </vt:lpstr>
      <vt:lpstr>Participantes  </vt:lpstr>
      <vt:lpstr>Participantes  </vt:lpstr>
      <vt:lpstr>Cañones  </vt:lpstr>
      <vt:lpstr>Cañones  </vt:lpstr>
      <vt:lpstr>Deslizamientos submarinos  </vt:lpstr>
      <vt:lpstr>Deslizamientos submarinos  </vt:lpstr>
      <vt:lpstr>Deslizamientos submarinos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Olga Bonfante</dc:creator>
  <cp:lastModifiedBy>Alberto Costa Neves</cp:lastModifiedBy>
  <cp:revision>81</cp:revision>
  <dcterms:created xsi:type="dcterms:W3CDTF">2016-12-27T16:57:09Z</dcterms:created>
  <dcterms:modified xsi:type="dcterms:W3CDTF">2018-01-19T13:08:50Z</dcterms:modified>
</cp:coreProperties>
</file>