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1" r:id="rId6"/>
    <p:sldMasterId id="2147483682" r:id="rId7"/>
  </p:sldMasterIdLst>
  <p:notesMasterIdLst>
    <p:notesMasterId r:id="rId21"/>
  </p:notesMasterIdLst>
  <p:handoutMasterIdLst>
    <p:handoutMasterId r:id="rId22"/>
  </p:handoutMasterIdLst>
  <p:sldIdLst>
    <p:sldId id="601" r:id="rId8"/>
    <p:sldId id="742" r:id="rId9"/>
    <p:sldId id="743" r:id="rId10"/>
    <p:sldId id="754" r:id="rId11"/>
    <p:sldId id="749" r:id="rId12"/>
    <p:sldId id="757" r:id="rId13"/>
    <p:sldId id="750" r:id="rId14"/>
    <p:sldId id="756" r:id="rId15"/>
    <p:sldId id="752" r:id="rId16"/>
    <p:sldId id="758" r:id="rId17"/>
    <p:sldId id="751" r:id="rId18"/>
    <p:sldId id="753" r:id="rId19"/>
    <p:sldId id="747" r:id="rId20"/>
  </p:sldIdLst>
  <p:sldSz cx="9144000" cy="6858000" type="screen4x3"/>
  <p:notesSz cx="7086600" cy="93726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768">
          <p15:clr>
            <a:srgbClr val="A4A3A4"/>
          </p15:clr>
        </p15:guide>
        <p15:guide id="2" orient="horz" pos="1536">
          <p15:clr>
            <a:srgbClr val="A4A3A4"/>
          </p15:clr>
        </p15:guide>
        <p15:guide id="3" pos="2880">
          <p15:clr>
            <a:srgbClr val="A4A3A4"/>
          </p15:clr>
        </p15:guide>
      </p15:sldGuideLst>
    </p:ext>
    <p:ext uri="{2D200454-40CA-4A62-9FC3-DE9A4176ACB9}">
      <p15:notesGuideLst xmlns:p15="http://schemas.microsoft.com/office/powerpoint/2012/main">
        <p15:guide id="1" orient="horz" pos="2952">
          <p15:clr>
            <a:srgbClr val="A4A3A4"/>
          </p15:clr>
        </p15:guide>
        <p15:guide id="2" pos="22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19FF81"/>
    <a:srgbClr val="00D25F"/>
    <a:srgbClr val="FFFFFF"/>
    <a:srgbClr val="000000"/>
    <a:srgbClr val="66FFFF"/>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84" autoAdjust="0"/>
    <p:restoredTop sz="89110" autoAdjust="0"/>
  </p:normalViewPr>
  <p:slideViewPr>
    <p:cSldViewPr snapToGrid="0">
      <p:cViewPr varScale="1">
        <p:scale>
          <a:sx n="102" d="100"/>
          <a:sy n="102" d="100"/>
        </p:scale>
        <p:origin x="1998" y="102"/>
      </p:cViewPr>
      <p:guideLst>
        <p:guide orient="horz" pos="768"/>
        <p:guide orient="horz" pos="153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notesViewPr>
    <p:cSldViewPr snapToGrid="0">
      <p:cViewPr>
        <p:scale>
          <a:sx n="100" d="100"/>
          <a:sy n="100" d="100"/>
        </p:scale>
        <p:origin x="-618" y="924"/>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bwMode="auto">
          <a:xfrm>
            <a:off x="0" y="0"/>
            <a:ext cx="3070225" cy="463550"/>
          </a:xfrm>
          <a:prstGeom prst="rect">
            <a:avLst/>
          </a:prstGeom>
          <a:noFill/>
          <a:ln w="12700">
            <a:noFill/>
            <a:miter lim="800000"/>
            <a:headEnd/>
            <a:tailEnd/>
          </a:ln>
          <a:effectLst/>
        </p:spPr>
        <p:txBody>
          <a:bodyPr vert="horz" wrap="square" lIns="92541" tIns="46269" rIns="92541" bIns="46269" numCol="1" anchor="t" anchorCtr="0" compatLnSpc="1">
            <a:prstTxWarp prst="textNoShape">
              <a:avLst/>
            </a:prstTxWarp>
          </a:bodyPr>
          <a:lstStyle>
            <a:lvl1pPr defTabSz="925482" eaLnBrk="0" hangingPunct="0">
              <a:defRPr sz="1200">
                <a:latin typeface="Times New Roman" pitchFamily="18" charset="0"/>
                <a:cs typeface="+mn-cs"/>
              </a:defRPr>
            </a:lvl1pPr>
          </a:lstStyle>
          <a:p>
            <a:pPr>
              <a:defRPr/>
            </a:pPr>
            <a:endParaRPr lang="en-US"/>
          </a:p>
        </p:txBody>
      </p:sp>
      <p:sp>
        <p:nvSpPr>
          <p:cNvPr id="185347" name="Rectangle 3"/>
          <p:cNvSpPr>
            <a:spLocks noGrp="1" noChangeArrowheads="1"/>
          </p:cNvSpPr>
          <p:nvPr>
            <p:ph type="dt" sz="quarter" idx="1"/>
          </p:nvPr>
        </p:nvSpPr>
        <p:spPr bwMode="auto">
          <a:xfrm>
            <a:off x="3990975" y="0"/>
            <a:ext cx="3070225" cy="463550"/>
          </a:xfrm>
          <a:prstGeom prst="rect">
            <a:avLst/>
          </a:prstGeom>
          <a:noFill/>
          <a:ln w="12700">
            <a:noFill/>
            <a:miter lim="800000"/>
            <a:headEnd/>
            <a:tailEnd/>
          </a:ln>
          <a:effectLst/>
        </p:spPr>
        <p:txBody>
          <a:bodyPr vert="horz" wrap="square" lIns="92541" tIns="46269" rIns="92541" bIns="46269" numCol="1" anchor="t" anchorCtr="0" compatLnSpc="1">
            <a:prstTxWarp prst="textNoShape">
              <a:avLst/>
            </a:prstTxWarp>
          </a:bodyPr>
          <a:lstStyle>
            <a:lvl1pPr algn="r" defTabSz="925482" eaLnBrk="0" hangingPunct="0">
              <a:defRPr sz="1200">
                <a:latin typeface="Times New Roman" pitchFamily="18" charset="0"/>
                <a:cs typeface="+mn-cs"/>
              </a:defRPr>
            </a:lvl1pPr>
          </a:lstStyle>
          <a:p>
            <a:pPr>
              <a:defRPr/>
            </a:pPr>
            <a:endParaRPr lang="en-US"/>
          </a:p>
        </p:txBody>
      </p:sp>
      <p:sp>
        <p:nvSpPr>
          <p:cNvPr id="185348" name="Rectangle 4"/>
          <p:cNvSpPr>
            <a:spLocks noGrp="1" noChangeArrowheads="1"/>
          </p:cNvSpPr>
          <p:nvPr>
            <p:ph type="ftr" sz="quarter" idx="2"/>
          </p:nvPr>
        </p:nvSpPr>
        <p:spPr bwMode="auto">
          <a:xfrm>
            <a:off x="0" y="8934450"/>
            <a:ext cx="3070225" cy="463550"/>
          </a:xfrm>
          <a:prstGeom prst="rect">
            <a:avLst/>
          </a:prstGeom>
          <a:noFill/>
          <a:ln w="12700">
            <a:noFill/>
            <a:miter lim="800000"/>
            <a:headEnd/>
            <a:tailEnd/>
          </a:ln>
          <a:effectLst/>
        </p:spPr>
        <p:txBody>
          <a:bodyPr vert="horz" wrap="square" lIns="92541" tIns="46269" rIns="92541" bIns="46269" numCol="1" anchor="b" anchorCtr="0" compatLnSpc="1">
            <a:prstTxWarp prst="textNoShape">
              <a:avLst/>
            </a:prstTxWarp>
          </a:bodyPr>
          <a:lstStyle>
            <a:lvl1pPr defTabSz="925482" eaLnBrk="0" hangingPunct="0">
              <a:defRPr sz="1200">
                <a:latin typeface="Times New Roman" pitchFamily="18" charset="0"/>
                <a:cs typeface="+mn-cs"/>
              </a:defRPr>
            </a:lvl1pPr>
          </a:lstStyle>
          <a:p>
            <a:pPr>
              <a:defRPr/>
            </a:pPr>
            <a:endParaRPr lang="en-US"/>
          </a:p>
        </p:txBody>
      </p:sp>
      <p:sp>
        <p:nvSpPr>
          <p:cNvPr id="185349" name="Rectangle 5"/>
          <p:cNvSpPr>
            <a:spLocks noGrp="1" noChangeArrowheads="1"/>
          </p:cNvSpPr>
          <p:nvPr>
            <p:ph type="sldNum" sz="quarter" idx="3"/>
          </p:nvPr>
        </p:nvSpPr>
        <p:spPr bwMode="auto">
          <a:xfrm>
            <a:off x="3990975" y="8934450"/>
            <a:ext cx="3070225" cy="463550"/>
          </a:xfrm>
          <a:prstGeom prst="rect">
            <a:avLst/>
          </a:prstGeom>
          <a:noFill/>
          <a:ln w="12700">
            <a:noFill/>
            <a:miter lim="800000"/>
            <a:headEnd/>
            <a:tailEnd/>
          </a:ln>
          <a:effectLst/>
        </p:spPr>
        <p:txBody>
          <a:bodyPr vert="horz" wrap="square" lIns="92541" tIns="46269" rIns="92541" bIns="46269" numCol="1" anchor="b" anchorCtr="0" compatLnSpc="1">
            <a:prstTxWarp prst="textNoShape">
              <a:avLst/>
            </a:prstTxWarp>
          </a:bodyPr>
          <a:lstStyle>
            <a:lvl1pPr algn="r" defTabSz="923925" eaLnBrk="0" hangingPunct="0">
              <a:defRPr sz="1200">
                <a:latin typeface="Times New Roman" panose="02020603050405020304" pitchFamily="18" charset="0"/>
              </a:defRPr>
            </a:lvl1pPr>
          </a:lstStyle>
          <a:p>
            <a:pPr>
              <a:defRPr/>
            </a:pPr>
            <a:fld id="{6EB38961-0612-4D1C-BA49-F84FA8C33B02}" type="slidenum">
              <a:rPr lang="en-US" altLang="en-US"/>
              <a:pPr>
                <a:defRPr/>
              </a:pPr>
              <a:t>‹#›</a:t>
            </a:fld>
            <a:endParaRPr lang="en-US" altLang="en-US"/>
          </a:p>
        </p:txBody>
      </p:sp>
    </p:spTree>
    <p:extLst>
      <p:ext uri="{BB962C8B-B14F-4D97-AF65-F5344CB8AC3E}">
        <p14:creationId xmlns:p14="http://schemas.microsoft.com/office/powerpoint/2010/main" val="3123064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3400" cy="468313"/>
          </a:xfrm>
          <a:prstGeom prst="rect">
            <a:avLst/>
          </a:prstGeom>
          <a:noFill/>
          <a:ln w="12700">
            <a:noFill/>
            <a:miter lim="800000"/>
            <a:headEnd/>
            <a:tailEnd/>
          </a:ln>
          <a:effectLst/>
        </p:spPr>
        <p:txBody>
          <a:bodyPr vert="horz" wrap="square" lIns="93853" tIns="46927" rIns="93853" bIns="46927" numCol="1" anchor="t" anchorCtr="0" compatLnSpc="1">
            <a:prstTxWarp prst="textNoShape">
              <a:avLst/>
            </a:prstTxWarp>
          </a:bodyPr>
          <a:lstStyle>
            <a:lvl1pPr defTabSz="938354" eaLnBrk="0" hangingPunct="0">
              <a:defRPr sz="1200">
                <a:latin typeface="Times New Roman" pitchFamily="18" charset="0"/>
                <a:cs typeface="+mn-cs"/>
              </a:defRPr>
            </a:lvl1pPr>
          </a:lstStyle>
          <a:p>
            <a:pPr>
              <a:defRPr/>
            </a:pPr>
            <a:endParaRPr lang="en-US"/>
          </a:p>
        </p:txBody>
      </p:sp>
      <p:sp>
        <p:nvSpPr>
          <p:cNvPr id="10243" name="Rectangle 3"/>
          <p:cNvSpPr>
            <a:spLocks noGrp="1" noChangeArrowheads="1"/>
          </p:cNvSpPr>
          <p:nvPr>
            <p:ph type="dt" idx="1"/>
          </p:nvPr>
        </p:nvSpPr>
        <p:spPr bwMode="auto">
          <a:xfrm>
            <a:off x="4013200" y="0"/>
            <a:ext cx="3073400" cy="468313"/>
          </a:xfrm>
          <a:prstGeom prst="rect">
            <a:avLst/>
          </a:prstGeom>
          <a:noFill/>
          <a:ln w="12700">
            <a:noFill/>
            <a:miter lim="800000"/>
            <a:headEnd/>
            <a:tailEnd/>
          </a:ln>
          <a:effectLst/>
        </p:spPr>
        <p:txBody>
          <a:bodyPr vert="horz" wrap="square" lIns="93853" tIns="46927" rIns="93853" bIns="46927" numCol="1" anchor="t" anchorCtr="0" compatLnSpc="1">
            <a:prstTxWarp prst="textNoShape">
              <a:avLst/>
            </a:prstTxWarp>
          </a:bodyPr>
          <a:lstStyle>
            <a:lvl1pPr algn="r" defTabSz="938354" eaLnBrk="0" hangingPunct="0">
              <a:defRPr sz="1200">
                <a:latin typeface="Times New Roman" pitchFamily="18" charset="0"/>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00150" y="703263"/>
            <a:ext cx="4689475" cy="3516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944563" y="4454525"/>
            <a:ext cx="5197475" cy="4214813"/>
          </a:xfrm>
          <a:prstGeom prst="rect">
            <a:avLst/>
          </a:prstGeom>
          <a:noFill/>
          <a:ln w="12700">
            <a:noFill/>
            <a:miter lim="800000"/>
            <a:headEnd/>
            <a:tailEnd/>
          </a:ln>
          <a:effectLst/>
        </p:spPr>
        <p:txBody>
          <a:bodyPr vert="horz" wrap="square" lIns="93853" tIns="46927" rIns="93853" bIns="469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905875"/>
            <a:ext cx="3073400" cy="466725"/>
          </a:xfrm>
          <a:prstGeom prst="rect">
            <a:avLst/>
          </a:prstGeom>
          <a:noFill/>
          <a:ln w="12700">
            <a:noFill/>
            <a:miter lim="800000"/>
            <a:headEnd/>
            <a:tailEnd/>
          </a:ln>
          <a:effectLst/>
        </p:spPr>
        <p:txBody>
          <a:bodyPr vert="horz" wrap="square" lIns="93853" tIns="46927" rIns="93853" bIns="46927" numCol="1" anchor="b" anchorCtr="0" compatLnSpc="1">
            <a:prstTxWarp prst="textNoShape">
              <a:avLst/>
            </a:prstTxWarp>
          </a:bodyPr>
          <a:lstStyle>
            <a:lvl1pPr defTabSz="938354" eaLnBrk="0" hangingPunct="0">
              <a:defRPr sz="1200">
                <a:latin typeface="Times New Roman" pitchFamily="18" charset="0"/>
                <a:cs typeface="+mn-cs"/>
              </a:defRPr>
            </a:lvl1pPr>
          </a:lstStyle>
          <a:p>
            <a:pPr>
              <a:defRPr/>
            </a:pPr>
            <a:endParaRPr lang="en-US"/>
          </a:p>
        </p:txBody>
      </p:sp>
      <p:sp>
        <p:nvSpPr>
          <p:cNvPr id="10247" name="Rectangle 7"/>
          <p:cNvSpPr>
            <a:spLocks noGrp="1" noChangeArrowheads="1"/>
          </p:cNvSpPr>
          <p:nvPr>
            <p:ph type="sldNum" sz="quarter" idx="5"/>
          </p:nvPr>
        </p:nvSpPr>
        <p:spPr bwMode="auto">
          <a:xfrm>
            <a:off x="4013200" y="8905875"/>
            <a:ext cx="3073400" cy="466725"/>
          </a:xfrm>
          <a:prstGeom prst="rect">
            <a:avLst/>
          </a:prstGeom>
          <a:noFill/>
          <a:ln w="12700">
            <a:noFill/>
            <a:miter lim="800000"/>
            <a:headEnd/>
            <a:tailEnd/>
          </a:ln>
          <a:effectLst/>
        </p:spPr>
        <p:txBody>
          <a:bodyPr vert="horz" wrap="square" lIns="93853" tIns="46927" rIns="93853" bIns="46927" numCol="1" anchor="b" anchorCtr="0" compatLnSpc="1">
            <a:prstTxWarp prst="textNoShape">
              <a:avLst/>
            </a:prstTxWarp>
          </a:bodyPr>
          <a:lstStyle>
            <a:lvl1pPr algn="r" defTabSz="938213" eaLnBrk="0" hangingPunct="0">
              <a:defRPr sz="1200">
                <a:latin typeface="Times New Roman" panose="02020603050405020304" pitchFamily="18" charset="0"/>
              </a:defRPr>
            </a:lvl1pPr>
          </a:lstStyle>
          <a:p>
            <a:pPr>
              <a:defRPr/>
            </a:pPr>
            <a:fld id="{E1045059-2F4D-4222-9252-E01CAE13BC4D}" type="slidenum">
              <a:rPr lang="en-US" altLang="en-US"/>
              <a:pPr>
                <a:defRPr/>
              </a:pPr>
              <a:t>‹#›</a:t>
            </a:fld>
            <a:endParaRPr lang="en-US" altLang="en-US"/>
          </a:p>
        </p:txBody>
      </p:sp>
    </p:spTree>
    <p:extLst>
      <p:ext uri="{BB962C8B-B14F-4D97-AF65-F5344CB8AC3E}">
        <p14:creationId xmlns:p14="http://schemas.microsoft.com/office/powerpoint/2010/main" val="550162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Times New Roman" panose="02020603050405020304" pitchFamily="18" charset="0"/>
              </a:defRPr>
            </a:lvl1pPr>
            <a:lvl2pPr marL="750888" indent="-288925" defTabSz="936625">
              <a:spcBef>
                <a:spcPct val="30000"/>
              </a:spcBef>
              <a:defRPr sz="1200">
                <a:solidFill>
                  <a:schemeClr val="tx1"/>
                </a:solidFill>
                <a:latin typeface="Times New Roman" panose="02020603050405020304" pitchFamily="18" charset="0"/>
              </a:defRPr>
            </a:lvl2pPr>
            <a:lvl3pPr marL="1155700" indent="-230188" defTabSz="936625">
              <a:spcBef>
                <a:spcPct val="30000"/>
              </a:spcBef>
              <a:defRPr sz="1200">
                <a:solidFill>
                  <a:schemeClr val="tx1"/>
                </a:solidFill>
                <a:latin typeface="Times New Roman" panose="02020603050405020304" pitchFamily="18" charset="0"/>
              </a:defRPr>
            </a:lvl3pPr>
            <a:lvl4pPr marL="1617663" indent="-230188" defTabSz="936625">
              <a:spcBef>
                <a:spcPct val="30000"/>
              </a:spcBef>
              <a:defRPr sz="1200">
                <a:solidFill>
                  <a:schemeClr val="tx1"/>
                </a:solidFill>
                <a:latin typeface="Times New Roman" panose="02020603050405020304" pitchFamily="18" charset="0"/>
              </a:defRPr>
            </a:lvl4pPr>
            <a:lvl5pPr marL="2081213" indent="-230188" defTabSz="936625">
              <a:spcBef>
                <a:spcPct val="30000"/>
              </a:spcBef>
              <a:defRPr sz="1200">
                <a:solidFill>
                  <a:schemeClr val="tx1"/>
                </a:solidFill>
                <a:latin typeface="Times New Roman" panose="02020603050405020304" pitchFamily="18" charset="0"/>
              </a:defRPr>
            </a:lvl5pPr>
            <a:lvl6pPr marL="2538413" indent="-230188" defTabSz="936625" eaLnBrk="0" fontAlgn="base" hangingPunct="0">
              <a:spcBef>
                <a:spcPct val="30000"/>
              </a:spcBef>
              <a:spcAft>
                <a:spcPct val="0"/>
              </a:spcAft>
              <a:defRPr sz="1200">
                <a:solidFill>
                  <a:schemeClr val="tx1"/>
                </a:solidFill>
                <a:latin typeface="Times New Roman" panose="02020603050405020304" pitchFamily="18" charset="0"/>
              </a:defRPr>
            </a:lvl6pPr>
            <a:lvl7pPr marL="2995613" indent="-230188" defTabSz="936625" eaLnBrk="0" fontAlgn="base" hangingPunct="0">
              <a:spcBef>
                <a:spcPct val="30000"/>
              </a:spcBef>
              <a:spcAft>
                <a:spcPct val="0"/>
              </a:spcAft>
              <a:defRPr sz="1200">
                <a:solidFill>
                  <a:schemeClr val="tx1"/>
                </a:solidFill>
                <a:latin typeface="Times New Roman" panose="02020603050405020304" pitchFamily="18" charset="0"/>
              </a:defRPr>
            </a:lvl7pPr>
            <a:lvl8pPr marL="3452813" indent="-230188" defTabSz="936625" eaLnBrk="0" fontAlgn="base" hangingPunct="0">
              <a:spcBef>
                <a:spcPct val="30000"/>
              </a:spcBef>
              <a:spcAft>
                <a:spcPct val="0"/>
              </a:spcAft>
              <a:defRPr sz="1200">
                <a:solidFill>
                  <a:schemeClr val="tx1"/>
                </a:solidFill>
                <a:latin typeface="Times New Roman" panose="02020603050405020304" pitchFamily="18" charset="0"/>
              </a:defRPr>
            </a:lvl8pPr>
            <a:lvl9pPr marL="3910013" indent="-230188" defTabSz="9366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8FF8F14-77AA-4DBB-8D95-705AE445FA57}" type="slidenum">
              <a:rPr lang="en-US" altLang="en-US" smtClean="0"/>
              <a:pPr>
                <a:spcBef>
                  <a:spcPct val="0"/>
                </a:spcBef>
              </a:pPr>
              <a:t>1</a:t>
            </a:fld>
            <a:endParaRPr lang="en-US" altLang="en-US" smtClean="0"/>
          </a:p>
        </p:txBody>
      </p:sp>
      <p:sp>
        <p:nvSpPr>
          <p:cNvPr id="16387" name="Rectangle 2"/>
          <p:cNvSpPr>
            <a:spLocks noGrp="1" noRot="1" noChangeAspect="1" noChangeArrowheads="1" noTextEdit="1"/>
          </p:cNvSpPr>
          <p:nvPr>
            <p:ph type="sldImg"/>
          </p:nvPr>
        </p:nvSpPr>
        <p:spPr>
          <a:xfrm>
            <a:off x="1198563" y="703263"/>
            <a:ext cx="4689475" cy="3516312"/>
          </a:xfrm>
          <a:ln/>
        </p:spPr>
      </p:sp>
      <p:sp>
        <p:nvSpPr>
          <p:cNvPr id="16388" name="Rectangle 3"/>
          <p:cNvSpPr>
            <a:spLocks noGrp="1" noChangeArrowheads="1"/>
          </p:cNvSpPr>
          <p:nvPr>
            <p:ph type="body" idx="1"/>
          </p:nvPr>
        </p:nvSpPr>
        <p:spPr>
          <a:xfrm>
            <a:off x="942975" y="4452938"/>
            <a:ext cx="5200650" cy="42164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3" tIns="46246" rIns="92493" bIns="46246"/>
          <a:lstStyle/>
          <a:p>
            <a:pPr eaLnBrk="1" hangingPunct="1"/>
            <a:endParaRPr lang="en-US" altLang="en-US" smtClean="0"/>
          </a:p>
        </p:txBody>
      </p:sp>
    </p:spTree>
    <p:extLst>
      <p:ext uri="{BB962C8B-B14F-4D97-AF65-F5344CB8AC3E}">
        <p14:creationId xmlns:p14="http://schemas.microsoft.com/office/powerpoint/2010/main" val="3629338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Georgia" panose="02040502050405020303" pitchFamily="18" charset="0"/>
            </a:endParaRPr>
          </a:p>
        </p:txBody>
      </p:sp>
      <p:sp>
        <p:nvSpPr>
          <p:cNvPr id="348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62000" indent="-292100" defTabSz="938213">
              <a:spcBef>
                <a:spcPct val="30000"/>
              </a:spcBef>
              <a:defRPr sz="1200">
                <a:solidFill>
                  <a:schemeClr val="tx1"/>
                </a:solidFill>
                <a:latin typeface="Times New Roman" panose="02020603050405020304" pitchFamily="18" charset="0"/>
              </a:defRPr>
            </a:lvl2pPr>
            <a:lvl3pPr marL="1173163" indent="-233363" defTabSz="938213">
              <a:spcBef>
                <a:spcPct val="30000"/>
              </a:spcBef>
              <a:defRPr sz="1200">
                <a:solidFill>
                  <a:schemeClr val="tx1"/>
                </a:solidFill>
                <a:latin typeface="Times New Roman" panose="02020603050405020304" pitchFamily="18" charset="0"/>
              </a:defRPr>
            </a:lvl3pPr>
            <a:lvl4pPr marL="1643063" indent="-233363" defTabSz="938213">
              <a:spcBef>
                <a:spcPct val="30000"/>
              </a:spcBef>
              <a:defRPr sz="1200">
                <a:solidFill>
                  <a:schemeClr val="tx1"/>
                </a:solidFill>
                <a:latin typeface="Times New Roman" panose="02020603050405020304" pitchFamily="18" charset="0"/>
              </a:defRPr>
            </a:lvl4pPr>
            <a:lvl5pPr marL="2114550" indent="-233363" defTabSz="938213">
              <a:spcBef>
                <a:spcPct val="30000"/>
              </a:spcBef>
              <a:defRPr sz="1200">
                <a:solidFill>
                  <a:schemeClr val="tx1"/>
                </a:solidFill>
                <a:latin typeface="Times New Roman" panose="02020603050405020304" pitchFamily="18" charset="0"/>
              </a:defRPr>
            </a:lvl5pPr>
            <a:lvl6pPr marL="2571750" indent="-233363"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3028950" indent="-233363"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86150" indent="-233363"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943350" indent="-233363"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F87DFFC-1207-4FBF-ADBD-A3FCBBC55A9A}" type="slidenum">
              <a:rPr lang="en-US" altLang="en-US" smtClean="0">
                <a:latin typeface="Georgia" panose="02040502050405020303" pitchFamily="18" charset="0"/>
              </a:rPr>
              <a:pPr eaLnBrk="1" hangingPunct="1">
                <a:spcBef>
                  <a:spcPct val="0"/>
                </a:spcBef>
              </a:pPr>
              <a:t>10</a:t>
            </a:fld>
            <a:endParaRPr lang="en-US" altLang="en-US" smtClean="0">
              <a:latin typeface="Georgia" panose="02040502050405020303" pitchFamily="18" charset="0"/>
            </a:endParaRPr>
          </a:p>
        </p:txBody>
      </p:sp>
    </p:spTree>
    <p:extLst>
      <p:ext uri="{BB962C8B-B14F-4D97-AF65-F5344CB8AC3E}">
        <p14:creationId xmlns:p14="http://schemas.microsoft.com/office/powerpoint/2010/main" val="3734396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686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62000" indent="-292100" defTabSz="938213">
              <a:spcBef>
                <a:spcPct val="30000"/>
              </a:spcBef>
              <a:defRPr sz="1200">
                <a:solidFill>
                  <a:schemeClr val="tx1"/>
                </a:solidFill>
                <a:latin typeface="Times New Roman" panose="02020603050405020304" pitchFamily="18" charset="0"/>
              </a:defRPr>
            </a:lvl2pPr>
            <a:lvl3pPr marL="1173163" indent="-233363" defTabSz="938213">
              <a:spcBef>
                <a:spcPct val="30000"/>
              </a:spcBef>
              <a:defRPr sz="1200">
                <a:solidFill>
                  <a:schemeClr val="tx1"/>
                </a:solidFill>
                <a:latin typeface="Times New Roman" panose="02020603050405020304" pitchFamily="18" charset="0"/>
              </a:defRPr>
            </a:lvl3pPr>
            <a:lvl4pPr marL="1643063" indent="-233363" defTabSz="938213">
              <a:spcBef>
                <a:spcPct val="30000"/>
              </a:spcBef>
              <a:defRPr sz="1200">
                <a:solidFill>
                  <a:schemeClr val="tx1"/>
                </a:solidFill>
                <a:latin typeface="Times New Roman" panose="02020603050405020304" pitchFamily="18" charset="0"/>
              </a:defRPr>
            </a:lvl4pPr>
            <a:lvl5pPr marL="2114550" indent="-233363" defTabSz="938213">
              <a:spcBef>
                <a:spcPct val="30000"/>
              </a:spcBef>
              <a:defRPr sz="1200">
                <a:solidFill>
                  <a:schemeClr val="tx1"/>
                </a:solidFill>
                <a:latin typeface="Times New Roman" panose="02020603050405020304" pitchFamily="18" charset="0"/>
              </a:defRPr>
            </a:lvl5pPr>
            <a:lvl6pPr marL="2571750" indent="-233363"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3028950" indent="-233363"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86150" indent="-233363"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943350" indent="-233363"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72D7210-51B3-416C-B382-DC192305A939}" type="slidenum">
              <a:rPr lang="en-US" altLang="en-US" smtClean="0">
                <a:latin typeface="Georgia" panose="02040502050405020303" pitchFamily="18" charset="0"/>
              </a:rPr>
              <a:pPr eaLnBrk="1" hangingPunct="1">
                <a:spcBef>
                  <a:spcPct val="0"/>
                </a:spcBef>
              </a:pPr>
              <a:t>11</a:t>
            </a:fld>
            <a:endParaRPr lang="en-US" altLang="en-US" smtClean="0">
              <a:latin typeface="Georgia" panose="02040502050405020303" pitchFamily="18" charset="0"/>
            </a:endParaRPr>
          </a:p>
        </p:txBody>
      </p:sp>
    </p:spTree>
    <p:extLst>
      <p:ext uri="{BB962C8B-B14F-4D97-AF65-F5344CB8AC3E}">
        <p14:creationId xmlns:p14="http://schemas.microsoft.com/office/powerpoint/2010/main" val="1415033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91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62000" indent="-292100" defTabSz="938213">
              <a:spcBef>
                <a:spcPct val="30000"/>
              </a:spcBef>
              <a:defRPr sz="1200">
                <a:solidFill>
                  <a:schemeClr val="tx1"/>
                </a:solidFill>
                <a:latin typeface="Times New Roman" panose="02020603050405020304" pitchFamily="18" charset="0"/>
              </a:defRPr>
            </a:lvl2pPr>
            <a:lvl3pPr marL="1173163" indent="-233363" defTabSz="938213">
              <a:spcBef>
                <a:spcPct val="30000"/>
              </a:spcBef>
              <a:defRPr sz="1200">
                <a:solidFill>
                  <a:schemeClr val="tx1"/>
                </a:solidFill>
                <a:latin typeface="Times New Roman" panose="02020603050405020304" pitchFamily="18" charset="0"/>
              </a:defRPr>
            </a:lvl3pPr>
            <a:lvl4pPr marL="1643063" indent="-233363" defTabSz="938213">
              <a:spcBef>
                <a:spcPct val="30000"/>
              </a:spcBef>
              <a:defRPr sz="1200">
                <a:solidFill>
                  <a:schemeClr val="tx1"/>
                </a:solidFill>
                <a:latin typeface="Times New Roman" panose="02020603050405020304" pitchFamily="18" charset="0"/>
              </a:defRPr>
            </a:lvl4pPr>
            <a:lvl5pPr marL="2114550" indent="-233363" defTabSz="938213">
              <a:spcBef>
                <a:spcPct val="30000"/>
              </a:spcBef>
              <a:defRPr sz="1200">
                <a:solidFill>
                  <a:schemeClr val="tx1"/>
                </a:solidFill>
                <a:latin typeface="Times New Roman" panose="02020603050405020304" pitchFamily="18" charset="0"/>
              </a:defRPr>
            </a:lvl5pPr>
            <a:lvl6pPr marL="2571750" indent="-233363"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3028950" indent="-233363"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86150" indent="-233363"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943350" indent="-233363"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698B8F7-BF38-4FE9-AE82-68B1B601CF1D}" type="slidenum">
              <a:rPr lang="en-US" altLang="en-US" smtClean="0">
                <a:latin typeface="Georgia" panose="02040502050405020303" pitchFamily="18" charset="0"/>
              </a:rPr>
              <a:pPr eaLnBrk="1" hangingPunct="1">
                <a:spcBef>
                  <a:spcPct val="0"/>
                </a:spcBef>
              </a:pPr>
              <a:t>12</a:t>
            </a:fld>
            <a:endParaRPr lang="en-US" altLang="en-US" smtClean="0">
              <a:latin typeface="Georgia" panose="02040502050405020303" pitchFamily="18" charset="0"/>
            </a:endParaRPr>
          </a:p>
        </p:txBody>
      </p:sp>
    </p:spTree>
    <p:extLst>
      <p:ext uri="{BB962C8B-B14F-4D97-AF65-F5344CB8AC3E}">
        <p14:creationId xmlns:p14="http://schemas.microsoft.com/office/powerpoint/2010/main" val="1888978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09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42950" indent="-285750" defTabSz="938213">
              <a:spcBef>
                <a:spcPct val="30000"/>
              </a:spcBef>
              <a:defRPr sz="1200">
                <a:solidFill>
                  <a:schemeClr val="tx1"/>
                </a:solidFill>
                <a:latin typeface="Times New Roman" panose="02020603050405020304" pitchFamily="18" charset="0"/>
              </a:defRPr>
            </a:lvl2pPr>
            <a:lvl3pPr marL="1143000" indent="-228600" defTabSz="938213">
              <a:spcBef>
                <a:spcPct val="30000"/>
              </a:spcBef>
              <a:defRPr sz="1200">
                <a:solidFill>
                  <a:schemeClr val="tx1"/>
                </a:solidFill>
                <a:latin typeface="Times New Roman" panose="02020603050405020304" pitchFamily="18" charset="0"/>
              </a:defRPr>
            </a:lvl3pPr>
            <a:lvl4pPr marL="1600200" indent="-228600" defTabSz="938213">
              <a:spcBef>
                <a:spcPct val="30000"/>
              </a:spcBef>
              <a:defRPr sz="1200">
                <a:solidFill>
                  <a:schemeClr val="tx1"/>
                </a:solidFill>
                <a:latin typeface="Times New Roman" panose="02020603050405020304" pitchFamily="18" charset="0"/>
              </a:defRPr>
            </a:lvl4pPr>
            <a:lvl5pPr marL="2057400" indent="-228600" defTabSz="938213">
              <a:spcBef>
                <a:spcPct val="30000"/>
              </a:spcBef>
              <a:defRPr sz="1200">
                <a:solidFill>
                  <a:schemeClr val="tx1"/>
                </a:solidFill>
                <a:latin typeface="Times New Roman" panose="02020603050405020304" pitchFamily="18" charset="0"/>
              </a:defRPr>
            </a:lvl5pPr>
            <a:lvl6pPr marL="2514600" indent="-228600"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D5F593-1D56-4152-8FF1-5643AB52A07A}"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170972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843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42950" indent="-285750" defTabSz="938213">
              <a:spcBef>
                <a:spcPct val="30000"/>
              </a:spcBef>
              <a:defRPr sz="1200">
                <a:solidFill>
                  <a:schemeClr val="tx1"/>
                </a:solidFill>
                <a:latin typeface="Times New Roman" panose="02020603050405020304" pitchFamily="18" charset="0"/>
              </a:defRPr>
            </a:lvl2pPr>
            <a:lvl3pPr marL="1143000" indent="-228600" defTabSz="938213">
              <a:spcBef>
                <a:spcPct val="30000"/>
              </a:spcBef>
              <a:defRPr sz="1200">
                <a:solidFill>
                  <a:schemeClr val="tx1"/>
                </a:solidFill>
                <a:latin typeface="Times New Roman" panose="02020603050405020304" pitchFamily="18" charset="0"/>
              </a:defRPr>
            </a:lvl3pPr>
            <a:lvl4pPr marL="1600200" indent="-228600" defTabSz="938213">
              <a:spcBef>
                <a:spcPct val="30000"/>
              </a:spcBef>
              <a:defRPr sz="1200">
                <a:solidFill>
                  <a:schemeClr val="tx1"/>
                </a:solidFill>
                <a:latin typeface="Times New Roman" panose="02020603050405020304" pitchFamily="18" charset="0"/>
              </a:defRPr>
            </a:lvl4pPr>
            <a:lvl5pPr marL="2057400" indent="-228600" defTabSz="938213">
              <a:spcBef>
                <a:spcPct val="30000"/>
              </a:spcBef>
              <a:defRPr sz="1200">
                <a:solidFill>
                  <a:schemeClr val="tx1"/>
                </a:solidFill>
                <a:latin typeface="Times New Roman" panose="02020603050405020304" pitchFamily="18" charset="0"/>
              </a:defRPr>
            </a:lvl5pPr>
            <a:lvl6pPr marL="2514600" indent="-228600"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6EA5A6-62B7-4AE3-9FA3-271DFBA48F9B}" type="slidenum">
              <a:rPr lang="en-US" altLang="en-US" smtClean="0">
                <a:solidFill>
                  <a:srgbClr val="000000"/>
                </a:solidFill>
              </a:rPr>
              <a:pPr>
                <a:spcBef>
                  <a:spcPct val="0"/>
                </a:spcBef>
              </a:pPr>
              <a:t>2</a:t>
            </a:fld>
            <a:endParaRPr lang="en-US" altLang="en-US" smtClean="0">
              <a:solidFill>
                <a:srgbClr val="000000"/>
              </a:solidFill>
            </a:endParaRPr>
          </a:p>
        </p:txBody>
      </p:sp>
    </p:spTree>
    <p:extLst>
      <p:ext uri="{BB962C8B-B14F-4D97-AF65-F5344CB8AC3E}">
        <p14:creationId xmlns:p14="http://schemas.microsoft.com/office/powerpoint/2010/main" val="4235799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000" u="sng" dirty="0" smtClean="0"/>
              <a:t>Chart Adequacy Workshop:</a:t>
            </a:r>
          </a:p>
          <a:p>
            <a:pPr marL="171450" indent="-171450" fontAlgn="t">
              <a:buFontTx/>
              <a:buChar char="•"/>
              <a:defRPr/>
            </a:pPr>
            <a:r>
              <a:rPr lang="en-US" altLang="en-US" sz="1000" dirty="0" smtClean="0"/>
              <a:t>In the first Chart Adequacy training (</a:t>
            </a:r>
            <a:r>
              <a:rPr lang="en-US" altLang="en-US" sz="1000" b="1" dirty="0" smtClean="0"/>
              <a:t>2015</a:t>
            </a:r>
            <a:r>
              <a:rPr lang="en-US" altLang="en-US" sz="1000" dirty="0" smtClean="0"/>
              <a:t>), U.S.  hosted representatives from </a:t>
            </a:r>
            <a:r>
              <a:rPr lang="en-US" altLang="en-US" sz="1000" b="1" dirty="0" smtClean="0"/>
              <a:t>10 nations</a:t>
            </a:r>
            <a:r>
              <a:rPr lang="en-US" altLang="en-US" sz="1000" dirty="0" smtClean="0"/>
              <a:t>: Indonesia, Israel, Japan, Kenya, Malaysia, Philippines, South Korea, Sri Lanka, </a:t>
            </a:r>
            <a:r>
              <a:rPr lang="en-US" altLang="en-US" sz="1000" b="1" dirty="0" smtClean="0"/>
              <a:t>United Kingdom</a:t>
            </a:r>
            <a:r>
              <a:rPr lang="en-US" altLang="en-US" sz="1000" dirty="0" smtClean="0"/>
              <a:t>, and </a:t>
            </a:r>
            <a:r>
              <a:rPr lang="en-US" altLang="en-US" sz="1000" b="1" dirty="0" smtClean="0"/>
              <a:t>Venezuela</a:t>
            </a:r>
          </a:p>
          <a:p>
            <a:pPr marL="171450" indent="-171450" fontAlgn="t">
              <a:buFontTx/>
              <a:buChar char="•"/>
              <a:defRPr/>
            </a:pPr>
            <a:r>
              <a:rPr lang="en-US" altLang="en-US" sz="1000" dirty="0" smtClean="0"/>
              <a:t>In the second Chart Adequacy training (2016), U.S. hosted representatives from </a:t>
            </a:r>
            <a:r>
              <a:rPr lang="en-US" altLang="en-US" sz="1000" b="1" dirty="0" smtClean="0"/>
              <a:t>13 nations</a:t>
            </a:r>
            <a:r>
              <a:rPr lang="en-US" altLang="en-US" sz="1000" dirty="0" smtClean="0"/>
              <a:t>: Thailand</a:t>
            </a:r>
            <a:r>
              <a:rPr lang="en-US" altLang="en-US" sz="1000" b="1" dirty="0" smtClean="0"/>
              <a:t>, Barbados, Brazil</a:t>
            </a:r>
            <a:r>
              <a:rPr lang="en-US" altLang="en-US" sz="1000" dirty="0" smtClean="0"/>
              <a:t>, Canada, Japan, Malaysia, </a:t>
            </a:r>
            <a:r>
              <a:rPr lang="en-US" altLang="en-US" sz="1000" b="1" dirty="0" smtClean="0"/>
              <a:t>Mexico, Netherlands</a:t>
            </a:r>
            <a:r>
              <a:rPr lang="en-US" altLang="en-US" sz="1000" dirty="0" smtClean="0"/>
              <a:t>, Pakistan, Peru, Russia, Thailand, Vietnam.</a:t>
            </a:r>
          </a:p>
          <a:p>
            <a:pPr marL="171450" indent="-171450" fontAlgn="t">
              <a:buFontTx/>
              <a:buChar char="•"/>
              <a:defRPr/>
            </a:pPr>
            <a:r>
              <a:rPr lang="en-US" altLang="en-US" sz="1000" dirty="0" smtClean="0"/>
              <a:t>In the third Chart Adequacy training (</a:t>
            </a:r>
            <a:r>
              <a:rPr lang="en-US" altLang="en-US" sz="1000" b="1" dirty="0" smtClean="0"/>
              <a:t>2017</a:t>
            </a:r>
            <a:r>
              <a:rPr lang="en-US" altLang="en-US" sz="1000" dirty="0" smtClean="0"/>
              <a:t>), U.S.  Expects to host at least 13 representatives: From GEBCO: Egypt, Madagascar, Russia, Thailand, Mauritius, and Japan</a:t>
            </a:r>
          </a:p>
          <a:p>
            <a:pPr fontAlgn="t">
              <a:defRPr/>
            </a:pPr>
            <a:r>
              <a:rPr lang="en-US" altLang="en-US" sz="1000" dirty="0" smtClean="0"/>
              <a:t>Invites: Taiwan, </a:t>
            </a:r>
            <a:r>
              <a:rPr lang="en-US" altLang="en-US" sz="1000" b="1" dirty="0" smtClean="0"/>
              <a:t>Cuba</a:t>
            </a:r>
            <a:r>
              <a:rPr lang="en-US" altLang="en-US" sz="1000" dirty="0" smtClean="0"/>
              <a:t>, Argentina and </a:t>
            </a:r>
            <a:r>
              <a:rPr lang="en-US" altLang="en-US" sz="1000" b="1" dirty="0" smtClean="0"/>
              <a:t>Panama</a:t>
            </a:r>
            <a:r>
              <a:rPr lang="en-US" altLang="en-US" sz="1000" dirty="0" smtClean="0"/>
              <a:t>.   </a:t>
            </a:r>
          </a:p>
          <a:p>
            <a:pPr marL="171450" indent="-171450" fontAlgn="t">
              <a:buFont typeface="Arial" panose="020B0604020202020204" pitchFamily="34" charset="0"/>
              <a:buChar char="•"/>
              <a:defRPr/>
            </a:pPr>
            <a:r>
              <a:rPr lang="en-US" altLang="en-US" sz="1000" dirty="0" smtClean="0"/>
              <a:t>The 2017 course is already full, but contact Dr. </a:t>
            </a:r>
            <a:r>
              <a:rPr lang="en-US" altLang="en-US" sz="1000" dirty="0" err="1" smtClean="0"/>
              <a:t>Peerii</a:t>
            </a:r>
            <a:r>
              <a:rPr lang="en-US" altLang="en-US" sz="1000" dirty="0" smtClean="0"/>
              <a:t> for interest in the 2018 course.</a:t>
            </a:r>
            <a:br>
              <a:rPr lang="en-US" altLang="en-US" sz="1000" dirty="0" smtClean="0"/>
            </a:br>
            <a:endParaRPr lang="en-US" altLang="en-US" sz="1000" dirty="0" smtClean="0"/>
          </a:p>
          <a:p>
            <a:pPr>
              <a:defRPr/>
            </a:pPr>
            <a:r>
              <a:rPr lang="en-US" altLang="en-US" sz="1000" u="sng" dirty="0" smtClean="0"/>
              <a:t>CAT A and CAT B (Navy) Training:  </a:t>
            </a:r>
            <a:r>
              <a:rPr lang="en-US" altLang="en-US" sz="1000" dirty="0" smtClean="0"/>
              <a:t>They are open to both civilian and military as long as they belong to the partner nations hydrographic service or military institutions.  Applicants should make the request through the Navy </a:t>
            </a:r>
            <a:r>
              <a:rPr lang="en-US" altLang="en-US" sz="1000" dirty="0" err="1" smtClean="0"/>
              <a:t>Attache</a:t>
            </a:r>
            <a:r>
              <a:rPr lang="en-US" altLang="en-US" sz="1000" dirty="0" smtClean="0"/>
              <a:t> at the U.S. Embassy in their country and reference the course identifier number in the slide.   U.S. Navy has some funding to support applicants. Contact Eric Villalobos for further information and assistance:  eric.villalobos@navy.mil</a:t>
            </a:r>
            <a:br>
              <a:rPr lang="en-US" altLang="en-US" sz="1000" dirty="0" smtClean="0"/>
            </a:br>
            <a:endParaRPr lang="en-US" altLang="en-US" sz="1000" dirty="0" smtClean="0"/>
          </a:p>
        </p:txBody>
      </p:sp>
      <p:sp>
        <p:nvSpPr>
          <p:cNvPr id="2048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62000" indent="-292100" defTabSz="938213">
              <a:spcBef>
                <a:spcPct val="30000"/>
              </a:spcBef>
              <a:defRPr sz="1200">
                <a:solidFill>
                  <a:schemeClr val="tx1"/>
                </a:solidFill>
                <a:latin typeface="Times New Roman" panose="02020603050405020304" pitchFamily="18" charset="0"/>
              </a:defRPr>
            </a:lvl2pPr>
            <a:lvl3pPr marL="1173163" indent="-233363" defTabSz="938213">
              <a:spcBef>
                <a:spcPct val="30000"/>
              </a:spcBef>
              <a:defRPr sz="1200">
                <a:solidFill>
                  <a:schemeClr val="tx1"/>
                </a:solidFill>
                <a:latin typeface="Times New Roman" panose="02020603050405020304" pitchFamily="18" charset="0"/>
              </a:defRPr>
            </a:lvl3pPr>
            <a:lvl4pPr marL="1643063" indent="-233363" defTabSz="938213">
              <a:spcBef>
                <a:spcPct val="30000"/>
              </a:spcBef>
              <a:defRPr sz="1200">
                <a:solidFill>
                  <a:schemeClr val="tx1"/>
                </a:solidFill>
                <a:latin typeface="Times New Roman" panose="02020603050405020304" pitchFamily="18" charset="0"/>
              </a:defRPr>
            </a:lvl4pPr>
            <a:lvl5pPr marL="2114550" indent="-233363" defTabSz="938213">
              <a:spcBef>
                <a:spcPct val="30000"/>
              </a:spcBef>
              <a:defRPr sz="1200">
                <a:solidFill>
                  <a:schemeClr val="tx1"/>
                </a:solidFill>
                <a:latin typeface="Times New Roman" panose="02020603050405020304" pitchFamily="18" charset="0"/>
              </a:defRPr>
            </a:lvl5pPr>
            <a:lvl6pPr marL="2571750" indent="-233363"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3028950" indent="-233363"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86150" indent="-233363"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943350" indent="-233363"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9D3BCE9-902C-4B93-BADB-EE9AA9B57CA3}" type="slidenum">
              <a:rPr lang="en-US" altLang="en-US" smtClean="0">
                <a:latin typeface="Georgia" panose="02040502050405020303" pitchFamily="18" charset="0"/>
              </a:rPr>
              <a:pPr eaLnBrk="1" hangingPunct="1">
                <a:spcBef>
                  <a:spcPct val="0"/>
                </a:spcBef>
              </a:pPr>
              <a:t>3</a:t>
            </a:fld>
            <a:endParaRPr lang="en-US" altLang="en-US" smtClean="0">
              <a:latin typeface="Georgia" panose="02040502050405020303" pitchFamily="18" charset="0"/>
            </a:endParaRPr>
          </a:p>
        </p:txBody>
      </p:sp>
    </p:spTree>
    <p:extLst>
      <p:ext uri="{BB962C8B-B14F-4D97-AF65-F5344CB8AC3E}">
        <p14:creationId xmlns:p14="http://schemas.microsoft.com/office/powerpoint/2010/main" val="4180087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Funding opportunities for these and other CAT A and B Programs are available from GEBCO/the Japanese Nippon Foundation and Korea—these opportunities are announced through IHO Circular Letters.   For information on the University of New Hampshire Program, contact:   Andy. Armstrong@noaa.gov</a:t>
            </a:r>
            <a:endParaRPr lang="en-US" altLang="en-US" b="1" u="sng" smtClean="0"/>
          </a:p>
          <a:p>
            <a:endParaRPr lang="en-US" altLang="en-US" b="1" u="sng" smtClean="0"/>
          </a:p>
          <a:p>
            <a:r>
              <a:rPr lang="en-US" altLang="en-US" b="1" u="sng" smtClean="0"/>
              <a:t>MSI Training in 2016:</a:t>
            </a:r>
          </a:p>
          <a:p>
            <a:r>
              <a:rPr lang="en-US" altLang="en-US" smtClean="0"/>
              <a:t>	</a:t>
            </a:r>
            <a:r>
              <a:rPr lang="en-US" altLang="en-US" b="1" smtClean="0"/>
              <a:t>20 students from the following 16 countries</a:t>
            </a:r>
          </a:p>
          <a:p>
            <a:r>
              <a:rPr lang="en-US" altLang="en-US" smtClean="0"/>
              <a:t>		</a:t>
            </a:r>
            <a:r>
              <a:rPr lang="en-US" altLang="en-US" i="1" smtClean="0"/>
              <a:t>Anguilla, Guatemala, Belize, Haiti, Barbados, Saint Kitts, Panama, Grenada, Suriname, Jamaica, Antigua and Barbuda, Bermuda, Saint Vincent, Dominican Republic, Costa Rica and Saint Lucia</a:t>
            </a:r>
          </a:p>
          <a:p>
            <a:r>
              <a:rPr lang="en-US" altLang="en-US" smtClean="0"/>
              <a:t>	</a:t>
            </a:r>
          </a:p>
        </p:txBody>
      </p:sp>
      <p:sp>
        <p:nvSpPr>
          <p:cNvPr id="225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62000" indent="-292100" defTabSz="938213">
              <a:spcBef>
                <a:spcPct val="30000"/>
              </a:spcBef>
              <a:defRPr sz="1200">
                <a:solidFill>
                  <a:schemeClr val="tx1"/>
                </a:solidFill>
                <a:latin typeface="Times New Roman" panose="02020603050405020304" pitchFamily="18" charset="0"/>
              </a:defRPr>
            </a:lvl2pPr>
            <a:lvl3pPr marL="1173163" indent="-233363" defTabSz="938213">
              <a:spcBef>
                <a:spcPct val="30000"/>
              </a:spcBef>
              <a:defRPr sz="1200">
                <a:solidFill>
                  <a:schemeClr val="tx1"/>
                </a:solidFill>
                <a:latin typeface="Times New Roman" panose="02020603050405020304" pitchFamily="18" charset="0"/>
              </a:defRPr>
            </a:lvl3pPr>
            <a:lvl4pPr marL="1643063" indent="-233363" defTabSz="938213">
              <a:spcBef>
                <a:spcPct val="30000"/>
              </a:spcBef>
              <a:defRPr sz="1200">
                <a:solidFill>
                  <a:schemeClr val="tx1"/>
                </a:solidFill>
                <a:latin typeface="Times New Roman" panose="02020603050405020304" pitchFamily="18" charset="0"/>
              </a:defRPr>
            </a:lvl4pPr>
            <a:lvl5pPr marL="2114550" indent="-233363" defTabSz="938213">
              <a:spcBef>
                <a:spcPct val="30000"/>
              </a:spcBef>
              <a:defRPr sz="1200">
                <a:solidFill>
                  <a:schemeClr val="tx1"/>
                </a:solidFill>
                <a:latin typeface="Times New Roman" panose="02020603050405020304" pitchFamily="18" charset="0"/>
              </a:defRPr>
            </a:lvl5pPr>
            <a:lvl6pPr marL="2571750" indent="-233363"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3028950" indent="-233363"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86150" indent="-233363"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943350" indent="-233363"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7C19B88-9B72-4E09-8C20-30430374F0BE}" type="slidenum">
              <a:rPr lang="en-US" altLang="en-US" smtClean="0">
                <a:latin typeface="Georgia" panose="02040502050405020303" pitchFamily="18" charset="0"/>
              </a:rPr>
              <a:pPr eaLnBrk="1" hangingPunct="1">
                <a:spcBef>
                  <a:spcPct val="0"/>
                </a:spcBef>
              </a:pPr>
              <a:t>4</a:t>
            </a:fld>
            <a:endParaRPr lang="en-US" altLang="en-US" smtClean="0">
              <a:latin typeface="Georgia" panose="02040502050405020303" pitchFamily="18" charset="0"/>
            </a:endParaRPr>
          </a:p>
        </p:txBody>
      </p:sp>
    </p:spTree>
    <p:extLst>
      <p:ext uri="{BB962C8B-B14F-4D97-AF65-F5344CB8AC3E}">
        <p14:creationId xmlns:p14="http://schemas.microsoft.com/office/powerpoint/2010/main" val="2187536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NGA Disaster Response Site:</a:t>
            </a:r>
          </a:p>
          <a:p>
            <a:r>
              <a:rPr lang="en-US" altLang="en-US" smtClean="0"/>
              <a:t>This site provides consolidated tools and situational awareness to assist in understanding the extent of damage caused by Hurricane Matthew and essential information to protect and secure lives and infrastructure. This website is open to the public and requires no passwords</a:t>
            </a:r>
          </a:p>
          <a:p>
            <a:endParaRPr lang="en-US" altLang="en-US" smtClean="0"/>
          </a:p>
        </p:txBody>
      </p:sp>
      <p:sp>
        <p:nvSpPr>
          <p:cNvPr id="2458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62000" indent="-292100" defTabSz="938213">
              <a:spcBef>
                <a:spcPct val="30000"/>
              </a:spcBef>
              <a:defRPr sz="1200">
                <a:solidFill>
                  <a:schemeClr val="tx1"/>
                </a:solidFill>
                <a:latin typeface="Times New Roman" panose="02020603050405020304" pitchFamily="18" charset="0"/>
              </a:defRPr>
            </a:lvl2pPr>
            <a:lvl3pPr marL="1173163" indent="-233363" defTabSz="938213">
              <a:spcBef>
                <a:spcPct val="30000"/>
              </a:spcBef>
              <a:defRPr sz="1200">
                <a:solidFill>
                  <a:schemeClr val="tx1"/>
                </a:solidFill>
                <a:latin typeface="Times New Roman" panose="02020603050405020304" pitchFamily="18" charset="0"/>
              </a:defRPr>
            </a:lvl3pPr>
            <a:lvl4pPr marL="1643063" indent="-233363" defTabSz="938213">
              <a:spcBef>
                <a:spcPct val="30000"/>
              </a:spcBef>
              <a:defRPr sz="1200">
                <a:solidFill>
                  <a:schemeClr val="tx1"/>
                </a:solidFill>
                <a:latin typeface="Times New Roman" panose="02020603050405020304" pitchFamily="18" charset="0"/>
              </a:defRPr>
            </a:lvl4pPr>
            <a:lvl5pPr marL="2114550" indent="-233363" defTabSz="938213">
              <a:spcBef>
                <a:spcPct val="30000"/>
              </a:spcBef>
              <a:defRPr sz="1200">
                <a:solidFill>
                  <a:schemeClr val="tx1"/>
                </a:solidFill>
                <a:latin typeface="Times New Roman" panose="02020603050405020304" pitchFamily="18" charset="0"/>
              </a:defRPr>
            </a:lvl5pPr>
            <a:lvl6pPr marL="2571750" indent="-233363"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3028950" indent="-233363"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86150" indent="-233363"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943350" indent="-233363"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6F03BAE-A1A9-460A-A9CF-FC2766E87FF2}" type="slidenum">
              <a:rPr lang="en-US" altLang="en-US" smtClean="0">
                <a:latin typeface="Georgia" panose="02040502050405020303" pitchFamily="18" charset="0"/>
              </a:rPr>
              <a:pPr eaLnBrk="1" hangingPunct="1">
                <a:spcBef>
                  <a:spcPct val="0"/>
                </a:spcBef>
              </a:pPr>
              <a:t>5</a:t>
            </a:fld>
            <a:endParaRPr lang="en-US" altLang="en-US" smtClean="0">
              <a:latin typeface="Georgia" panose="02040502050405020303" pitchFamily="18" charset="0"/>
            </a:endParaRPr>
          </a:p>
        </p:txBody>
      </p:sp>
    </p:spTree>
    <p:extLst>
      <p:ext uri="{BB962C8B-B14F-4D97-AF65-F5344CB8AC3E}">
        <p14:creationId xmlns:p14="http://schemas.microsoft.com/office/powerpoint/2010/main" val="3761138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r>
              <a:rPr lang="en-US" altLang="en-US" b="1" smtClean="0"/>
              <a:t>Navy Fleet Survey Team:</a:t>
            </a:r>
          </a:p>
          <a:p>
            <a:r>
              <a:rPr lang="en-US" altLang="en-US" smtClean="0"/>
              <a:t>As a response to Hurricane Mathew, the U.S. Navy Oceanography Office supports navigation safety with a Fleet Survey Team (FST) which has capacity to conduct a quick survey over critical areas for navigation for beach landings or otherwise with their Rapid Littoral Survey Vessel to investigate hazards to navigation for go/no-go decisions.  It can serve as an investigative tool to detect potential hazards to navigation supporting disaster relief efforts for units going ashore.</a:t>
            </a:r>
          </a:p>
        </p:txBody>
      </p:sp>
      <p:sp>
        <p:nvSpPr>
          <p:cNvPr id="2662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62000" indent="-292100" defTabSz="938213">
              <a:spcBef>
                <a:spcPct val="30000"/>
              </a:spcBef>
              <a:defRPr sz="1200">
                <a:solidFill>
                  <a:schemeClr val="tx1"/>
                </a:solidFill>
                <a:latin typeface="Times New Roman" panose="02020603050405020304" pitchFamily="18" charset="0"/>
              </a:defRPr>
            </a:lvl2pPr>
            <a:lvl3pPr marL="1173163" indent="-233363" defTabSz="938213">
              <a:spcBef>
                <a:spcPct val="30000"/>
              </a:spcBef>
              <a:defRPr sz="1200">
                <a:solidFill>
                  <a:schemeClr val="tx1"/>
                </a:solidFill>
                <a:latin typeface="Times New Roman" panose="02020603050405020304" pitchFamily="18" charset="0"/>
              </a:defRPr>
            </a:lvl3pPr>
            <a:lvl4pPr marL="1643063" indent="-233363" defTabSz="938213">
              <a:spcBef>
                <a:spcPct val="30000"/>
              </a:spcBef>
              <a:defRPr sz="1200">
                <a:solidFill>
                  <a:schemeClr val="tx1"/>
                </a:solidFill>
                <a:latin typeface="Times New Roman" panose="02020603050405020304" pitchFamily="18" charset="0"/>
              </a:defRPr>
            </a:lvl4pPr>
            <a:lvl5pPr marL="2114550" indent="-233363" defTabSz="938213">
              <a:spcBef>
                <a:spcPct val="30000"/>
              </a:spcBef>
              <a:defRPr sz="1200">
                <a:solidFill>
                  <a:schemeClr val="tx1"/>
                </a:solidFill>
                <a:latin typeface="Times New Roman" panose="02020603050405020304" pitchFamily="18" charset="0"/>
              </a:defRPr>
            </a:lvl5pPr>
            <a:lvl6pPr marL="2571750" indent="-233363"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3028950" indent="-233363"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86150" indent="-233363"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943350" indent="-233363"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AE176A4-88FF-46F2-8990-C2C18BC5585E}" type="slidenum">
              <a:rPr lang="en-US" altLang="en-US" smtClean="0">
                <a:latin typeface="Georgia" panose="02040502050405020303" pitchFamily="18" charset="0"/>
              </a:rPr>
              <a:pPr eaLnBrk="1" hangingPunct="1">
                <a:spcBef>
                  <a:spcPct val="0"/>
                </a:spcBef>
              </a:pPr>
              <a:t>6</a:t>
            </a:fld>
            <a:endParaRPr lang="en-US" altLang="en-US" smtClean="0">
              <a:latin typeface="Georgia" panose="02040502050405020303" pitchFamily="18" charset="0"/>
            </a:endParaRPr>
          </a:p>
        </p:txBody>
      </p:sp>
    </p:spTree>
    <p:extLst>
      <p:ext uri="{BB962C8B-B14F-4D97-AF65-F5344CB8AC3E}">
        <p14:creationId xmlns:p14="http://schemas.microsoft.com/office/powerpoint/2010/main" val="1250650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100" b="1" u="sng" dirty="0" smtClean="0"/>
              <a:t>ENCs:</a:t>
            </a:r>
          </a:p>
          <a:p>
            <a:pPr>
              <a:defRPr/>
            </a:pPr>
            <a:r>
              <a:rPr lang="en-US" altLang="en-US" sz="1100" dirty="0" smtClean="0"/>
              <a:t> 	</a:t>
            </a:r>
            <a:endParaRPr lang="en-US" altLang="en-US" sz="1100" b="1" u="sng" dirty="0" smtClean="0"/>
          </a:p>
          <a:p>
            <a:pPr>
              <a:defRPr/>
            </a:pPr>
            <a:r>
              <a:rPr lang="en-US" altLang="en-US" sz="1100" b="1" u="sng" dirty="0" smtClean="0"/>
              <a:t>Panamanian Charts:</a:t>
            </a:r>
          </a:p>
          <a:p>
            <a:pPr marL="628650" lvl="1" indent="-171450">
              <a:buFont typeface="Arial" panose="020B0604020202020204" pitchFamily="34" charset="0"/>
              <a:buChar char="•"/>
              <a:defRPr/>
            </a:pPr>
            <a:r>
              <a:rPr lang="en-US" sz="1100" dirty="0" smtClean="0"/>
              <a:t>US509860 Panama Canal Northern End, Panama and US515390 Panama Canal, Panama were cancelled by the US with the release of the Panama Canal Authority ENCs. </a:t>
            </a:r>
          </a:p>
          <a:p>
            <a:pPr lvl="1">
              <a:buFont typeface="Arial" panose="020B0604020202020204" pitchFamily="34" charset="0"/>
              <a:buNone/>
              <a:defRPr/>
            </a:pPr>
            <a:r>
              <a:rPr lang="en-US" sz="1100" dirty="0" smtClean="0"/>
              <a:t> </a:t>
            </a:r>
          </a:p>
          <a:p>
            <a:pPr marL="628650" lvl="1" indent="-171450">
              <a:buFont typeface="Arial" panose="020B0604020202020204" pitchFamily="34" charset="0"/>
              <a:buChar char="•"/>
              <a:defRPr/>
            </a:pPr>
            <a:r>
              <a:rPr lang="en-US" sz="1100" dirty="0" smtClean="0"/>
              <a:t>Additionally, US515410 Panama Canal Southern End, Panama was reduced in size to only cover the area outside of the Panama Canal Authority ENC coverage to prevent an overlap.  </a:t>
            </a:r>
          </a:p>
          <a:p>
            <a:pPr marL="628650" lvl="1" indent="-171450">
              <a:buFont typeface="Arial" panose="020B0604020202020204" pitchFamily="34" charset="0"/>
              <a:buChar char="•"/>
              <a:defRPr/>
            </a:pPr>
            <a:endParaRPr lang="en-US" sz="1100" dirty="0" smtClean="0"/>
          </a:p>
          <a:p>
            <a:pPr>
              <a:buFont typeface="Arial" panose="020B0604020202020204" pitchFamily="34" charset="0"/>
              <a:buNone/>
              <a:defRPr/>
            </a:pPr>
            <a:r>
              <a:rPr lang="en-US" sz="1100" b="1" u="sng" dirty="0" smtClean="0"/>
              <a:t>Paper Charts-5 New Editions:</a:t>
            </a:r>
            <a:endParaRPr lang="en-US" altLang="en-US" sz="1100" dirty="0" smtClean="0"/>
          </a:p>
          <a:p>
            <a:pPr marL="628650" lvl="1" indent="-171450">
              <a:buFont typeface="Arial" panose="020B0604020202020204" pitchFamily="34" charset="0"/>
              <a:buChar char="•"/>
              <a:defRPr/>
            </a:pPr>
            <a:r>
              <a:rPr lang="en-US" sz="1100" dirty="0" smtClean="0"/>
              <a:t>Costa Rica, French Guiana, Brazil, and Panama; some of the charts are Limited Distribution</a:t>
            </a:r>
          </a:p>
          <a:p>
            <a:pPr marL="628650" lvl="1" indent="-171450">
              <a:buFont typeface="Arial" panose="020B0604020202020204" pitchFamily="34" charset="0"/>
              <a:buChar char="•"/>
              <a:defRPr/>
            </a:pPr>
            <a:endParaRPr lang="en-US" sz="1100" dirty="0" smtClean="0"/>
          </a:p>
          <a:p>
            <a:pPr>
              <a:defRPr/>
            </a:pPr>
            <a:r>
              <a:rPr lang="en-US" altLang="en-US" sz="1100" b="1" u="sng" dirty="0" smtClean="0"/>
              <a:t>IC-ENC:</a:t>
            </a:r>
          </a:p>
          <a:p>
            <a:pPr>
              <a:defRPr/>
            </a:pPr>
            <a:r>
              <a:rPr lang="en-US" altLang="en-US" sz="1100" dirty="0" smtClean="0"/>
              <a:t>	The International Centre for Electronic Navigational Charts (IC-ENC) agreed to accept NOAA as a member of its organization through the establishment of an IC-ENC regional office, “IC-ENC North America”. </a:t>
            </a:r>
          </a:p>
          <a:p>
            <a:pPr marL="628650" lvl="1" indent="-171450">
              <a:buFont typeface="Arial" panose="020B0604020202020204" pitchFamily="34" charset="0"/>
              <a:buChar char="•"/>
              <a:defRPr/>
            </a:pPr>
            <a:endParaRPr lang="en-US" dirty="0" smtClean="0"/>
          </a:p>
          <a:p>
            <a:pPr>
              <a:buFont typeface="Arial" panose="020B0604020202020204" pitchFamily="34" charset="0"/>
              <a:buNone/>
              <a:defRPr/>
            </a:pPr>
            <a:endParaRPr lang="en-US" altLang="en-US" dirty="0" smtClean="0"/>
          </a:p>
        </p:txBody>
      </p:sp>
      <p:sp>
        <p:nvSpPr>
          <p:cNvPr id="2867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62000" indent="-292100" defTabSz="938213">
              <a:spcBef>
                <a:spcPct val="30000"/>
              </a:spcBef>
              <a:defRPr sz="1200">
                <a:solidFill>
                  <a:schemeClr val="tx1"/>
                </a:solidFill>
                <a:latin typeface="Times New Roman" panose="02020603050405020304" pitchFamily="18" charset="0"/>
              </a:defRPr>
            </a:lvl2pPr>
            <a:lvl3pPr marL="1173163" indent="-233363" defTabSz="938213">
              <a:spcBef>
                <a:spcPct val="30000"/>
              </a:spcBef>
              <a:defRPr sz="1200">
                <a:solidFill>
                  <a:schemeClr val="tx1"/>
                </a:solidFill>
                <a:latin typeface="Times New Roman" panose="02020603050405020304" pitchFamily="18" charset="0"/>
              </a:defRPr>
            </a:lvl3pPr>
            <a:lvl4pPr marL="1643063" indent="-233363" defTabSz="938213">
              <a:spcBef>
                <a:spcPct val="30000"/>
              </a:spcBef>
              <a:defRPr sz="1200">
                <a:solidFill>
                  <a:schemeClr val="tx1"/>
                </a:solidFill>
                <a:latin typeface="Times New Roman" panose="02020603050405020304" pitchFamily="18" charset="0"/>
              </a:defRPr>
            </a:lvl4pPr>
            <a:lvl5pPr marL="2114550" indent="-233363" defTabSz="938213">
              <a:spcBef>
                <a:spcPct val="30000"/>
              </a:spcBef>
              <a:defRPr sz="1200">
                <a:solidFill>
                  <a:schemeClr val="tx1"/>
                </a:solidFill>
                <a:latin typeface="Times New Roman" panose="02020603050405020304" pitchFamily="18" charset="0"/>
              </a:defRPr>
            </a:lvl5pPr>
            <a:lvl6pPr marL="2571750" indent="-233363"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3028950" indent="-233363"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86150" indent="-233363"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943350" indent="-233363"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5145DAA-ADE9-4074-87E9-9D76F7C9CA13}" type="slidenum">
              <a:rPr lang="en-US" altLang="en-US" smtClean="0">
                <a:latin typeface="Georgia" panose="02040502050405020303" pitchFamily="18" charset="0"/>
              </a:rPr>
              <a:pPr eaLnBrk="1" hangingPunct="1">
                <a:spcBef>
                  <a:spcPct val="0"/>
                </a:spcBef>
              </a:pPr>
              <a:t>7</a:t>
            </a:fld>
            <a:endParaRPr lang="en-US" altLang="en-US" smtClean="0">
              <a:latin typeface="Georgia" panose="02040502050405020303" pitchFamily="18" charset="0"/>
            </a:endParaRPr>
          </a:p>
        </p:txBody>
      </p:sp>
    </p:spTree>
    <p:extLst>
      <p:ext uri="{BB962C8B-B14F-4D97-AF65-F5344CB8AC3E}">
        <p14:creationId xmlns:p14="http://schemas.microsoft.com/office/powerpoint/2010/main" val="220112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338"/>
            <a:endParaRPr lang="en-US" altLang="en-US" smtClean="0"/>
          </a:p>
        </p:txBody>
      </p:sp>
      <p:sp>
        <p:nvSpPr>
          <p:cNvPr id="307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62000" indent="-292100" defTabSz="938213">
              <a:spcBef>
                <a:spcPct val="30000"/>
              </a:spcBef>
              <a:defRPr sz="1200">
                <a:solidFill>
                  <a:schemeClr val="tx1"/>
                </a:solidFill>
                <a:latin typeface="Times New Roman" panose="02020603050405020304" pitchFamily="18" charset="0"/>
              </a:defRPr>
            </a:lvl2pPr>
            <a:lvl3pPr marL="1173163" indent="-233363" defTabSz="938213">
              <a:spcBef>
                <a:spcPct val="30000"/>
              </a:spcBef>
              <a:defRPr sz="1200">
                <a:solidFill>
                  <a:schemeClr val="tx1"/>
                </a:solidFill>
                <a:latin typeface="Times New Roman" panose="02020603050405020304" pitchFamily="18" charset="0"/>
              </a:defRPr>
            </a:lvl3pPr>
            <a:lvl4pPr marL="1643063" indent="-233363" defTabSz="938213">
              <a:spcBef>
                <a:spcPct val="30000"/>
              </a:spcBef>
              <a:defRPr sz="1200">
                <a:solidFill>
                  <a:schemeClr val="tx1"/>
                </a:solidFill>
                <a:latin typeface="Times New Roman" panose="02020603050405020304" pitchFamily="18" charset="0"/>
              </a:defRPr>
            </a:lvl4pPr>
            <a:lvl5pPr marL="2114550" indent="-233363" defTabSz="938213">
              <a:spcBef>
                <a:spcPct val="30000"/>
              </a:spcBef>
              <a:defRPr sz="1200">
                <a:solidFill>
                  <a:schemeClr val="tx1"/>
                </a:solidFill>
                <a:latin typeface="Times New Roman" panose="02020603050405020304" pitchFamily="18" charset="0"/>
              </a:defRPr>
            </a:lvl5pPr>
            <a:lvl6pPr marL="2571750" indent="-233363"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3028950" indent="-233363"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86150" indent="-233363"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943350" indent="-233363"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B1E7E2D-08EA-4D37-A66C-F00D9DCBB129}" type="slidenum">
              <a:rPr lang="en-US" altLang="en-US" smtClean="0">
                <a:latin typeface="Georgia" panose="02040502050405020303" pitchFamily="18" charset="0"/>
              </a:rPr>
              <a:pPr eaLnBrk="1" hangingPunct="1">
                <a:spcBef>
                  <a:spcPct val="0"/>
                </a:spcBef>
              </a:pPr>
              <a:t>8</a:t>
            </a:fld>
            <a:endParaRPr lang="en-US" altLang="en-US" smtClean="0">
              <a:latin typeface="Georgia" panose="02040502050405020303" pitchFamily="18" charset="0"/>
            </a:endParaRPr>
          </a:p>
        </p:txBody>
      </p:sp>
    </p:spTree>
    <p:extLst>
      <p:ext uri="{BB962C8B-B14F-4D97-AF65-F5344CB8AC3E}">
        <p14:creationId xmlns:p14="http://schemas.microsoft.com/office/powerpoint/2010/main" val="744980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p:txBody>
      </p:sp>
      <p:sp>
        <p:nvSpPr>
          <p:cNvPr id="327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8213">
              <a:spcBef>
                <a:spcPct val="30000"/>
              </a:spcBef>
              <a:defRPr sz="1200">
                <a:solidFill>
                  <a:schemeClr val="tx1"/>
                </a:solidFill>
                <a:latin typeface="Times New Roman" panose="02020603050405020304" pitchFamily="18" charset="0"/>
              </a:defRPr>
            </a:lvl1pPr>
            <a:lvl2pPr marL="762000" indent="-292100" defTabSz="938213">
              <a:spcBef>
                <a:spcPct val="30000"/>
              </a:spcBef>
              <a:defRPr sz="1200">
                <a:solidFill>
                  <a:schemeClr val="tx1"/>
                </a:solidFill>
                <a:latin typeface="Times New Roman" panose="02020603050405020304" pitchFamily="18" charset="0"/>
              </a:defRPr>
            </a:lvl2pPr>
            <a:lvl3pPr marL="1173163" indent="-233363" defTabSz="938213">
              <a:spcBef>
                <a:spcPct val="30000"/>
              </a:spcBef>
              <a:defRPr sz="1200">
                <a:solidFill>
                  <a:schemeClr val="tx1"/>
                </a:solidFill>
                <a:latin typeface="Times New Roman" panose="02020603050405020304" pitchFamily="18" charset="0"/>
              </a:defRPr>
            </a:lvl3pPr>
            <a:lvl4pPr marL="1643063" indent="-233363" defTabSz="938213">
              <a:spcBef>
                <a:spcPct val="30000"/>
              </a:spcBef>
              <a:defRPr sz="1200">
                <a:solidFill>
                  <a:schemeClr val="tx1"/>
                </a:solidFill>
                <a:latin typeface="Times New Roman" panose="02020603050405020304" pitchFamily="18" charset="0"/>
              </a:defRPr>
            </a:lvl4pPr>
            <a:lvl5pPr marL="2114550" indent="-233363" defTabSz="938213">
              <a:spcBef>
                <a:spcPct val="30000"/>
              </a:spcBef>
              <a:defRPr sz="1200">
                <a:solidFill>
                  <a:schemeClr val="tx1"/>
                </a:solidFill>
                <a:latin typeface="Times New Roman" panose="02020603050405020304" pitchFamily="18" charset="0"/>
              </a:defRPr>
            </a:lvl5pPr>
            <a:lvl6pPr marL="2571750" indent="-233363" defTabSz="938213" eaLnBrk="0" fontAlgn="base" hangingPunct="0">
              <a:spcBef>
                <a:spcPct val="30000"/>
              </a:spcBef>
              <a:spcAft>
                <a:spcPct val="0"/>
              </a:spcAft>
              <a:defRPr sz="1200">
                <a:solidFill>
                  <a:schemeClr val="tx1"/>
                </a:solidFill>
                <a:latin typeface="Times New Roman" panose="02020603050405020304" pitchFamily="18" charset="0"/>
              </a:defRPr>
            </a:lvl6pPr>
            <a:lvl7pPr marL="3028950" indent="-233363" defTabSz="938213" eaLnBrk="0" fontAlgn="base" hangingPunct="0">
              <a:spcBef>
                <a:spcPct val="30000"/>
              </a:spcBef>
              <a:spcAft>
                <a:spcPct val="0"/>
              </a:spcAft>
              <a:defRPr sz="1200">
                <a:solidFill>
                  <a:schemeClr val="tx1"/>
                </a:solidFill>
                <a:latin typeface="Times New Roman" panose="02020603050405020304" pitchFamily="18" charset="0"/>
              </a:defRPr>
            </a:lvl7pPr>
            <a:lvl8pPr marL="3486150" indent="-233363" defTabSz="938213" eaLnBrk="0" fontAlgn="base" hangingPunct="0">
              <a:spcBef>
                <a:spcPct val="30000"/>
              </a:spcBef>
              <a:spcAft>
                <a:spcPct val="0"/>
              </a:spcAft>
              <a:defRPr sz="1200">
                <a:solidFill>
                  <a:schemeClr val="tx1"/>
                </a:solidFill>
                <a:latin typeface="Times New Roman" panose="02020603050405020304" pitchFamily="18" charset="0"/>
              </a:defRPr>
            </a:lvl8pPr>
            <a:lvl9pPr marL="3943350" indent="-233363" defTabSz="9382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AF28337-11E1-4363-AE0C-39425D5A1871}" type="slidenum">
              <a:rPr lang="en-US" altLang="en-US" smtClean="0">
                <a:latin typeface="Georgia" panose="02040502050405020303" pitchFamily="18" charset="0"/>
              </a:rPr>
              <a:pPr eaLnBrk="1" hangingPunct="1">
                <a:spcBef>
                  <a:spcPct val="0"/>
                </a:spcBef>
              </a:pPr>
              <a:t>9</a:t>
            </a:fld>
            <a:endParaRPr lang="en-US" altLang="en-US" smtClean="0">
              <a:latin typeface="Georgia" panose="02040502050405020303" pitchFamily="18" charset="0"/>
            </a:endParaRPr>
          </a:p>
        </p:txBody>
      </p:sp>
    </p:spTree>
    <p:extLst>
      <p:ext uri="{BB962C8B-B14F-4D97-AF65-F5344CB8AC3E}">
        <p14:creationId xmlns:p14="http://schemas.microsoft.com/office/powerpoint/2010/main" val="173270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8443584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869889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82563"/>
            <a:ext cx="2286000" cy="5392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82563"/>
            <a:ext cx="6705600" cy="5392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712900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F8A90EB-5739-412E-916A-698857D0D8F3}" type="slidenum">
              <a:rPr lang="en-US" altLang="en-US"/>
              <a:pPr>
                <a:defRPr/>
              </a:pPr>
              <a:t>‹#›</a:t>
            </a:fld>
            <a:endParaRPr lang="en-US" altLang="en-US"/>
          </a:p>
        </p:txBody>
      </p:sp>
    </p:spTree>
    <p:extLst>
      <p:ext uri="{BB962C8B-B14F-4D97-AF65-F5344CB8AC3E}">
        <p14:creationId xmlns:p14="http://schemas.microsoft.com/office/powerpoint/2010/main" val="223404755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32FC9EE-332A-408D-B13B-ACE1B8B6D24C}" type="slidenum">
              <a:rPr lang="en-US" altLang="en-US"/>
              <a:pPr>
                <a:defRPr/>
              </a:pPr>
              <a:t>‹#›</a:t>
            </a:fld>
            <a:endParaRPr lang="en-US" altLang="en-US"/>
          </a:p>
        </p:txBody>
      </p:sp>
    </p:spTree>
    <p:extLst>
      <p:ext uri="{BB962C8B-B14F-4D97-AF65-F5344CB8AC3E}">
        <p14:creationId xmlns:p14="http://schemas.microsoft.com/office/powerpoint/2010/main" val="79647982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54E7B41-D6C3-45F2-BB5E-F1BC70242A25}" type="slidenum">
              <a:rPr lang="en-US" altLang="en-US"/>
              <a:pPr>
                <a:defRPr/>
              </a:pPr>
              <a:t>‹#›</a:t>
            </a:fld>
            <a:endParaRPr lang="en-US" altLang="en-US"/>
          </a:p>
        </p:txBody>
      </p:sp>
    </p:spTree>
    <p:extLst>
      <p:ext uri="{BB962C8B-B14F-4D97-AF65-F5344CB8AC3E}">
        <p14:creationId xmlns:p14="http://schemas.microsoft.com/office/powerpoint/2010/main" val="402161819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240A6DC-FABA-4984-98AE-9A5C24C9820A}" type="slidenum">
              <a:rPr lang="en-US" altLang="en-US"/>
              <a:pPr>
                <a:defRPr/>
              </a:pPr>
              <a:t>‹#›</a:t>
            </a:fld>
            <a:endParaRPr lang="en-US" altLang="en-US"/>
          </a:p>
        </p:txBody>
      </p:sp>
    </p:spTree>
    <p:extLst>
      <p:ext uri="{BB962C8B-B14F-4D97-AF65-F5344CB8AC3E}">
        <p14:creationId xmlns:p14="http://schemas.microsoft.com/office/powerpoint/2010/main" val="428057318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6D00280-F15F-4999-9BC7-6A01A3FCD361}" type="slidenum">
              <a:rPr lang="en-US" altLang="en-US"/>
              <a:pPr>
                <a:defRPr/>
              </a:pPr>
              <a:t>‹#›</a:t>
            </a:fld>
            <a:endParaRPr lang="en-US" altLang="en-US"/>
          </a:p>
        </p:txBody>
      </p:sp>
    </p:spTree>
    <p:extLst>
      <p:ext uri="{BB962C8B-B14F-4D97-AF65-F5344CB8AC3E}">
        <p14:creationId xmlns:p14="http://schemas.microsoft.com/office/powerpoint/2010/main" val="264712209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12A3B99-7330-40F2-A5A1-DF93AA4B2A51}" type="slidenum">
              <a:rPr lang="en-US" altLang="en-US"/>
              <a:pPr>
                <a:defRPr/>
              </a:pPr>
              <a:t>‹#›</a:t>
            </a:fld>
            <a:endParaRPr lang="en-US" altLang="en-US"/>
          </a:p>
        </p:txBody>
      </p:sp>
    </p:spTree>
    <p:extLst>
      <p:ext uri="{BB962C8B-B14F-4D97-AF65-F5344CB8AC3E}">
        <p14:creationId xmlns:p14="http://schemas.microsoft.com/office/powerpoint/2010/main" val="34911970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06004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A9E854B-06FC-4117-B334-42D997D11234}" type="slidenum">
              <a:rPr lang="en-US" altLang="en-US"/>
              <a:pPr>
                <a:defRPr/>
              </a:pPr>
              <a:t>‹#›</a:t>
            </a:fld>
            <a:endParaRPr lang="en-US" altLang="en-US"/>
          </a:p>
        </p:txBody>
      </p:sp>
    </p:spTree>
    <p:extLst>
      <p:ext uri="{BB962C8B-B14F-4D97-AF65-F5344CB8AC3E}">
        <p14:creationId xmlns:p14="http://schemas.microsoft.com/office/powerpoint/2010/main" val="275737160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09663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40FF2BC-4EC3-4580-A8CD-1CFC12BE123F}" type="slidenum">
              <a:rPr lang="en-US" altLang="en-US"/>
              <a:pPr>
                <a:defRPr/>
              </a:pPr>
              <a:t>‹#›</a:t>
            </a:fld>
            <a:endParaRPr lang="en-US" altLang="en-US"/>
          </a:p>
        </p:txBody>
      </p:sp>
    </p:spTree>
    <p:extLst>
      <p:ext uri="{BB962C8B-B14F-4D97-AF65-F5344CB8AC3E}">
        <p14:creationId xmlns:p14="http://schemas.microsoft.com/office/powerpoint/2010/main" val="420958088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8C4F5D9-2A6C-4AF5-866F-66AECAFCFC4E}" type="slidenum">
              <a:rPr lang="en-US" altLang="en-US"/>
              <a:pPr>
                <a:defRPr/>
              </a:pPr>
              <a:t>‹#›</a:t>
            </a:fld>
            <a:endParaRPr lang="en-US" altLang="en-US"/>
          </a:p>
        </p:txBody>
      </p:sp>
    </p:spTree>
    <p:extLst>
      <p:ext uri="{BB962C8B-B14F-4D97-AF65-F5344CB8AC3E}">
        <p14:creationId xmlns:p14="http://schemas.microsoft.com/office/powerpoint/2010/main" val="212553622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E9A6085-F942-4009-A9E4-D85328749E6F}" type="slidenum">
              <a:rPr lang="en-US" altLang="en-US"/>
              <a:pPr>
                <a:defRPr/>
              </a:pPr>
              <a:t>‹#›</a:t>
            </a:fld>
            <a:endParaRPr lang="en-US" altLang="en-US"/>
          </a:p>
        </p:txBody>
      </p:sp>
    </p:spTree>
    <p:extLst>
      <p:ext uri="{BB962C8B-B14F-4D97-AF65-F5344CB8AC3E}">
        <p14:creationId xmlns:p14="http://schemas.microsoft.com/office/powerpoint/2010/main" val="106751027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3381324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752600"/>
            <a:ext cx="4229100" cy="382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4229100" cy="382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339480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51241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607437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41985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009271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480978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82563"/>
            <a:ext cx="9144000" cy="8080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04800" y="1752600"/>
            <a:ext cx="8610600" cy="38227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731" r:id="rId1"/>
    <p:sldLayoutId id="2147485732" r:id="rId2"/>
    <p:sldLayoutId id="2147485733" r:id="rId3"/>
    <p:sldLayoutId id="2147485734" r:id="rId4"/>
    <p:sldLayoutId id="2147485735" r:id="rId5"/>
    <p:sldLayoutId id="2147485736" r:id="rId6"/>
    <p:sldLayoutId id="2147485737" r:id="rId7"/>
    <p:sldLayoutId id="2147485738" r:id="rId8"/>
    <p:sldLayoutId id="2147485739" r:id="rId9"/>
    <p:sldLayoutId id="2147485740" r:id="rId10"/>
    <p:sldLayoutId id="2147485741" r:id="rId11"/>
  </p:sldLayoutIdLst>
  <p:transition spd="med">
    <p:fade/>
  </p:transition>
  <p:txStyles>
    <p:titleStyle>
      <a:lvl1pPr algn="ctr" rtl="0" eaLnBrk="0" fontAlgn="base" hangingPunct="0">
        <a:spcBef>
          <a:spcPct val="0"/>
        </a:spcBef>
        <a:spcAft>
          <a:spcPct val="0"/>
        </a:spcAft>
        <a:defRPr sz="3200" b="1">
          <a:solidFill>
            <a:srgbClr val="FFCC66"/>
          </a:solidFill>
          <a:latin typeface="+mj-lt"/>
          <a:ea typeface="+mj-ea"/>
          <a:cs typeface="+mj-cs"/>
        </a:defRPr>
      </a:lvl1pPr>
      <a:lvl2pPr algn="ctr" rtl="0" eaLnBrk="0" fontAlgn="base" hangingPunct="0">
        <a:spcBef>
          <a:spcPct val="0"/>
        </a:spcBef>
        <a:spcAft>
          <a:spcPct val="0"/>
        </a:spcAft>
        <a:defRPr sz="3200" b="1">
          <a:solidFill>
            <a:srgbClr val="FFCC66"/>
          </a:solidFill>
          <a:latin typeface="Verdana" pitchFamily="34" charset="0"/>
        </a:defRPr>
      </a:lvl2pPr>
      <a:lvl3pPr algn="ctr" rtl="0" eaLnBrk="0" fontAlgn="base" hangingPunct="0">
        <a:spcBef>
          <a:spcPct val="0"/>
        </a:spcBef>
        <a:spcAft>
          <a:spcPct val="0"/>
        </a:spcAft>
        <a:defRPr sz="3200" b="1">
          <a:solidFill>
            <a:srgbClr val="FFCC66"/>
          </a:solidFill>
          <a:latin typeface="Verdana" pitchFamily="34" charset="0"/>
        </a:defRPr>
      </a:lvl3pPr>
      <a:lvl4pPr algn="ctr" rtl="0" eaLnBrk="0" fontAlgn="base" hangingPunct="0">
        <a:spcBef>
          <a:spcPct val="0"/>
        </a:spcBef>
        <a:spcAft>
          <a:spcPct val="0"/>
        </a:spcAft>
        <a:defRPr sz="3200" b="1">
          <a:solidFill>
            <a:srgbClr val="FFCC66"/>
          </a:solidFill>
          <a:latin typeface="Verdana" pitchFamily="34" charset="0"/>
        </a:defRPr>
      </a:lvl4pPr>
      <a:lvl5pPr algn="ctr" rtl="0" eaLnBrk="0" fontAlgn="base" hangingPunct="0">
        <a:spcBef>
          <a:spcPct val="0"/>
        </a:spcBef>
        <a:spcAft>
          <a:spcPct val="0"/>
        </a:spcAft>
        <a:defRPr sz="3200" b="1">
          <a:solidFill>
            <a:srgbClr val="FFCC66"/>
          </a:solidFill>
          <a:latin typeface="Verdana" pitchFamily="34" charset="0"/>
        </a:defRPr>
      </a:lvl5pPr>
      <a:lvl6pPr marL="457200" algn="ctr" rtl="0" fontAlgn="base">
        <a:spcBef>
          <a:spcPct val="0"/>
        </a:spcBef>
        <a:spcAft>
          <a:spcPct val="0"/>
        </a:spcAft>
        <a:defRPr sz="3200" b="1">
          <a:solidFill>
            <a:srgbClr val="FFCC66"/>
          </a:solidFill>
          <a:latin typeface="Verdana" pitchFamily="34" charset="0"/>
        </a:defRPr>
      </a:lvl6pPr>
      <a:lvl7pPr marL="914400" algn="ctr" rtl="0" fontAlgn="base">
        <a:spcBef>
          <a:spcPct val="0"/>
        </a:spcBef>
        <a:spcAft>
          <a:spcPct val="0"/>
        </a:spcAft>
        <a:defRPr sz="3200" b="1">
          <a:solidFill>
            <a:srgbClr val="FFCC66"/>
          </a:solidFill>
          <a:latin typeface="Verdana" pitchFamily="34" charset="0"/>
        </a:defRPr>
      </a:lvl7pPr>
      <a:lvl8pPr marL="1371600" algn="ctr" rtl="0" fontAlgn="base">
        <a:spcBef>
          <a:spcPct val="0"/>
        </a:spcBef>
        <a:spcAft>
          <a:spcPct val="0"/>
        </a:spcAft>
        <a:defRPr sz="3200" b="1">
          <a:solidFill>
            <a:srgbClr val="FFCC66"/>
          </a:solidFill>
          <a:latin typeface="Verdana" pitchFamily="34" charset="0"/>
        </a:defRPr>
      </a:lvl8pPr>
      <a:lvl9pPr marL="1828800" algn="ctr" rtl="0" fontAlgn="base">
        <a:spcBef>
          <a:spcPct val="0"/>
        </a:spcBef>
        <a:spcAft>
          <a:spcPct val="0"/>
        </a:spcAft>
        <a:defRPr sz="3200" b="1">
          <a:solidFill>
            <a:srgbClr val="FFCC66"/>
          </a:solidFill>
          <a:latin typeface="Verdana" pitchFamily="34" charset="0"/>
        </a:defRPr>
      </a:lvl9pPr>
    </p:titleStyle>
    <p:bodyStyle>
      <a:lvl1pPr marL="290513" indent="-290513" algn="l" rtl="0" eaLnBrk="0" fontAlgn="base" hangingPunct="0">
        <a:lnSpc>
          <a:spcPct val="115000"/>
        </a:lnSpc>
        <a:spcBef>
          <a:spcPct val="20000"/>
        </a:spcBef>
        <a:spcAft>
          <a:spcPct val="20000"/>
        </a:spcAft>
        <a:buClr>
          <a:srgbClr val="FFFF99"/>
        </a:buClr>
        <a:buSzPct val="125000"/>
        <a:buChar char="•"/>
        <a:defRPr sz="2200" b="1">
          <a:solidFill>
            <a:srgbClr val="EAEAEA"/>
          </a:solidFill>
          <a:latin typeface="+mn-lt"/>
          <a:ea typeface="+mn-ea"/>
          <a:cs typeface="+mn-cs"/>
        </a:defRPr>
      </a:lvl1pPr>
      <a:lvl2pPr marL="688975" indent="-231775" algn="l" rtl="0" eaLnBrk="0" fontAlgn="base" hangingPunct="0">
        <a:lnSpc>
          <a:spcPct val="115000"/>
        </a:lnSpc>
        <a:spcBef>
          <a:spcPct val="20000"/>
        </a:spcBef>
        <a:spcAft>
          <a:spcPct val="20000"/>
        </a:spcAft>
        <a:buClr>
          <a:srgbClr val="FFFF99"/>
        </a:buClr>
        <a:buSzPct val="125000"/>
        <a:buChar char="•"/>
        <a:defRPr sz="2000" b="1">
          <a:solidFill>
            <a:srgbClr val="EAEAEA"/>
          </a:solidFill>
          <a:latin typeface="+mn-lt"/>
        </a:defRPr>
      </a:lvl2pPr>
      <a:lvl3pPr marL="1089025" indent="-174625" algn="l" rtl="0" eaLnBrk="0" fontAlgn="base" hangingPunct="0">
        <a:lnSpc>
          <a:spcPct val="115000"/>
        </a:lnSpc>
        <a:spcBef>
          <a:spcPct val="20000"/>
        </a:spcBef>
        <a:spcAft>
          <a:spcPct val="20000"/>
        </a:spcAft>
        <a:buClr>
          <a:srgbClr val="FFFF99"/>
        </a:buClr>
        <a:buSzPct val="125000"/>
        <a:buChar char="•"/>
        <a:defRPr b="1">
          <a:solidFill>
            <a:srgbClr val="EAEAEA"/>
          </a:solidFill>
          <a:latin typeface="+mn-lt"/>
        </a:defRPr>
      </a:lvl3pPr>
      <a:lvl4pPr marL="1541463" indent="-169863" algn="l" rtl="0" eaLnBrk="0" fontAlgn="base" hangingPunct="0">
        <a:lnSpc>
          <a:spcPct val="115000"/>
        </a:lnSpc>
        <a:spcBef>
          <a:spcPct val="20000"/>
        </a:spcBef>
        <a:spcAft>
          <a:spcPct val="20000"/>
        </a:spcAft>
        <a:buClr>
          <a:srgbClr val="FFFF99"/>
        </a:buClr>
        <a:buSzPct val="125000"/>
        <a:buChar char="•"/>
        <a:defRPr sz="1600" b="1">
          <a:solidFill>
            <a:srgbClr val="EAEAEA"/>
          </a:solidFill>
          <a:latin typeface="+mn-lt"/>
        </a:defRPr>
      </a:lvl4pPr>
      <a:lvl5pPr marL="2005013" indent="-176213" algn="l" rtl="0" eaLnBrk="0" fontAlgn="base" hangingPunct="0">
        <a:lnSpc>
          <a:spcPct val="115000"/>
        </a:lnSpc>
        <a:spcBef>
          <a:spcPct val="20000"/>
        </a:spcBef>
        <a:spcAft>
          <a:spcPct val="20000"/>
        </a:spcAft>
        <a:buClr>
          <a:srgbClr val="FFFF99"/>
        </a:buClr>
        <a:buSzPct val="125000"/>
        <a:buChar char="•"/>
        <a:defRPr sz="1600" b="1">
          <a:solidFill>
            <a:srgbClr val="EAEAEA"/>
          </a:solidFill>
          <a:latin typeface="+mn-lt"/>
        </a:defRPr>
      </a:lvl5pPr>
      <a:lvl6pPr marL="2462213" indent="-176213" algn="l" rtl="0" fontAlgn="base">
        <a:lnSpc>
          <a:spcPct val="115000"/>
        </a:lnSpc>
        <a:spcBef>
          <a:spcPct val="20000"/>
        </a:spcBef>
        <a:spcAft>
          <a:spcPct val="20000"/>
        </a:spcAft>
        <a:buClr>
          <a:srgbClr val="FFFF99"/>
        </a:buClr>
        <a:buSzPct val="125000"/>
        <a:buChar char="•"/>
        <a:defRPr sz="1600" b="1">
          <a:solidFill>
            <a:srgbClr val="EAEAEA"/>
          </a:solidFill>
          <a:latin typeface="+mn-lt"/>
        </a:defRPr>
      </a:lvl6pPr>
      <a:lvl7pPr marL="2919413" indent="-176213" algn="l" rtl="0" fontAlgn="base">
        <a:lnSpc>
          <a:spcPct val="115000"/>
        </a:lnSpc>
        <a:spcBef>
          <a:spcPct val="20000"/>
        </a:spcBef>
        <a:spcAft>
          <a:spcPct val="20000"/>
        </a:spcAft>
        <a:buClr>
          <a:srgbClr val="FFFF99"/>
        </a:buClr>
        <a:buSzPct val="125000"/>
        <a:buChar char="•"/>
        <a:defRPr sz="1600" b="1">
          <a:solidFill>
            <a:srgbClr val="EAEAEA"/>
          </a:solidFill>
          <a:latin typeface="+mn-lt"/>
        </a:defRPr>
      </a:lvl7pPr>
      <a:lvl8pPr marL="3376613" indent="-176213" algn="l" rtl="0" fontAlgn="base">
        <a:lnSpc>
          <a:spcPct val="115000"/>
        </a:lnSpc>
        <a:spcBef>
          <a:spcPct val="20000"/>
        </a:spcBef>
        <a:spcAft>
          <a:spcPct val="20000"/>
        </a:spcAft>
        <a:buClr>
          <a:srgbClr val="FFFF99"/>
        </a:buClr>
        <a:buSzPct val="125000"/>
        <a:buChar char="•"/>
        <a:defRPr sz="1600" b="1">
          <a:solidFill>
            <a:srgbClr val="EAEAEA"/>
          </a:solidFill>
          <a:latin typeface="+mn-lt"/>
        </a:defRPr>
      </a:lvl8pPr>
      <a:lvl9pPr marL="3833813" indent="-176213" algn="l" rtl="0" fontAlgn="base">
        <a:lnSpc>
          <a:spcPct val="115000"/>
        </a:lnSpc>
        <a:spcBef>
          <a:spcPct val="20000"/>
        </a:spcBef>
        <a:spcAft>
          <a:spcPct val="20000"/>
        </a:spcAft>
        <a:buClr>
          <a:srgbClr val="FFFF99"/>
        </a:buClr>
        <a:buSzPct val="125000"/>
        <a:buChar char="•"/>
        <a:defRPr sz="1600" b="1">
          <a:solidFill>
            <a:srgbClr val="EAEAE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1"/>
          <p:cNvSpPr/>
          <p:nvPr userDrawn="1"/>
        </p:nvSpPr>
        <p:spPr bwMode="auto">
          <a:xfrm>
            <a:off x="0" y="6209731"/>
            <a:ext cx="9144000" cy="464024"/>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chemeClr val="tx1"/>
              </a:solidFill>
              <a:latin typeface="Arial" charset="0"/>
            </a:endParaRPr>
          </a:p>
        </p:txBody>
      </p:sp>
      <p:pic>
        <p:nvPicPr>
          <p:cNvPr id="2055" name="Picture 2"/>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7885113" y="57213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p:cNvPicPr>
            <a:picLocks noChangeAspect="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6819900" y="57737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5778500" y="5773738"/>
            <a:ext cx="1027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743" r:id="rId1"/>
    <p:sldLayoutId id="2147485744" r:id="rId2"/>
    <p:sldLayoutId id="2147485745" r:id="rId3"/>
    <p:sldLayoutId id="2147485746" r:id="rId4"/>
    <p:sldLayoutId id="2147485747" r:id="rId5"/>
    <p:sldLayoutId id="2147485748" r:id="rId6"/>
    <p:sldLayoutId id="2147485742" r:id="rId7"/>
    <p:sldLayoutId id="2147485749" r:id="rId8"/>
    <p:sldLayoutId id="2147485750" r:id="rId9"/>
    <p:sldLayoutId id="2147485751" r:id="rId10"/>
    <p:sldLayoutId id="2147485752" r:id="rId11"/>
  </p:sldLayoutIdLst>
  <p:transition spd="med">
    <p:fade/>
  </p:transition>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hyperlink" Target="mailto:Jennifer.Jencks@noaa.gov"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www.ushydro2017.com/"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eabed2030.gebco.net/" TargetMode="External"/><Relationship Id="rId4" Type="http://schemas.openxmlformats.org/officeDocument/2006/relationships/hyperlink" Target="http://icaci.org/icc2017/"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msi.nga.mil/NGAPortal/MSI.portal?_nfpb=true&amp;_pageLabel=msi_portal_page_62&amp;pubCode=0015" TargetMode="External"/><Relationship Id="rId3" Type="http://schemas.openxmlformats.org/officeDocument/2006/relationships/hyperlink" Target="http://www.nauticalcharts.noaa.gov/nsd/cpdownload.htm" TargetMode="External"/><Relationship Id="rId7" Type="http://schemas.openxmlformats.org/officeDocument/2006/relationships/hyperlink" Target="http://msi.nga.mil/NGAPortal/MSI.portal?_nfpb=true&amp;_st=&amp;_pageLabel=msi_portal_page_62&amp;pubCode=0007"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msi.nga.mil/NGAPortal/MSI.portal?_nfpb=true&amp;_st=&amp;_pageLabel=msi_portal_page_61" TargetMode="External"/><Relationship Id="rId5" Type="http://schemas.openxmlformats.org/officeDocument/2006/relationships/hyperlink" Target="http://msi.nga.mil/NGAPortal/MSI.portal?_nfpb=true&amp;_st=&amp;_pageLabel=msi_portal_page_62&amp;pubCode=0011" TargetMode="External"/><Relationship Id="rId4" Type="http://schemas.openxmlformats.org/officeDocument/2006/relationships/hyperlink" Target="http://msi.nga.mil/NGAPortal/MSI.portal?_nfpb=true&amp;_pageLabel=msi_portal_page_62&amp;pubCode=001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hyperlink" Target="mailto:shachack.peeri@noaa.gov"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www.marine.usm.edu/hs.php"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mailto:Peter.Stone@noaa.gov" TargetMode="External"/><Relationship Id="rId5" Type="http://schemas.openxmlformats.org/officeDocument/2006/relationships/hyperlink" Target="mailto:webmaster_nss@nga.mil" TargetMode="External"/><Relationship Id="rId4" Type="http://schemas.openxmlformats.org/officeDocument/2006/relationships/hyperlink" Target="http://www.marine.unh.edu/research/ccom.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nga.maps.arcgis.com/apps/MapSeries/index.html?appid=8a22b48330094b23b2e7937a56e8c42f"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www.ic-enc.org/"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304799"/>
            <a:ext cx="9144000" cy="1280161"/>
          </a:xfrm>
          <a:prstGeom prst="rect">
            <a:avLst/>
          </a:prstGeom>
          <a:solidFill>
            <a:schemeClr val="bg1"/>
          </a:solidFill>
          <a:ln w="12700" cap="flat" cmpd="sng" algn="ctr">
            <a:noFill/>
            <a:prstDash val="solid"/>
            <a:round/>
            <a:headEnd type="none" w="med" len="med"/>
            <a:tailEnd type="none" w="med" len="med"/>
          </a:ln>
          <a:effectLst>
            <a:glow rad="139700">
              <a:schemeClr val="accent2">
                <a:satMod val="175000"/>
                <a:alpha val="40000"/>
              </a:schemeClr>
            </a:glow>
          </a:effectLst>
        </p:spPr>
        <p:txBody>
          <a:bodyPr/>
          <a:lstStyle/>
          <a:p>
            <a:pPr>
              <a:defRPr/>
            </a:pPr>
            <a:endParaRPr lang="en-US" dirty="0">
              <a:latin typeface="Arial" charset="0"/>
            </a:endParaRPr>
          </a:p>
        </p:txBody>
      </p:sp>
      <p:sp>
        <p:nvSpPr>
          <p:cNvPr id="13317" name="Text Box 5"/>
          <p:cNvSpPr txBox="1">
            <a:spLocks noChangeArrowheads="1"/>
          </p:cNvSpPr>
          <p:nvPr/>
        </p:nvSpPr>
        <p:spPr bwMode="auto">
          <a:xfrm>
            <a:off x="679450" y="3121025"/>
            <a:ext cx="7908925" cy="20923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ts val="600"/>
              </a:spcBef>
              <a:defRPr/>
            </a:pPr>
            <a:r>
              <a:rPr lang="en-US" i="1" dirty="0" smtClean="0">
                <a:solidFill>
                  <a:srgbClr val="000000"/>
                </a:solidFill>
                <a:latin typeface="Verdana" pitchFamily="34" charset="0"/>
              </a:rPr>
              <a:t>National Oceanic and Atmospheric Administration</a:t>
            </a:r>
          </a:p>
          <a:p>
            <a:pPr algn="ctr">
              <a:spcBef>
                <a:spcPts val="600"/>
              </a:spcBef>
              <a:defRPr/>
            </a:pPr>
            <a:r>
              <a:rPr lang="en-US" i="1" dirty="0" smtClean="0">
                <a:solidFill>
                  <a:srgbClr val="000000"/>
                </a:solidFill>
                <a:latin typeface="Verdana" pitchFamily="34" charset="0"/>
              </a:rPr>
              <a:t>Naval Meteorology and Oceanography Command</a:t>
            </a:r>
          </a:p>
          <a:p>
            <a:pPr algn="ctr">
              <a:spcBef>
                <a:spcPts val="600"/>
              </a:spcBef>
              <a:defRPr/>
            </a:pPr>
            <a:r>
              <a:rPr lang="en-US" i="1" dirty="0" smtClean="0">
                <a:solidFill>
                  <a:srgbClr val="000000"/>
                </a:solidFill>
                <a:latin typeface="Verdana" pitchFamily="34" charset="0"/>
              </a:rPr>
              <a:t>National Geospatial-Intelligence Agency</a:t>
            </a:r>
          </a:p>
          <a:p>
            <a:pPr algn="ctr">
              <a:spcBef>
                <a:spcPts val="1800"/>
              </a:spcBef>
              <a:defRPr/>
            </a:pPr>
            <a:r>
              <a:rPr lang="en-US" sz="2400" b="1" dirty="0" smtClean="0">
                <a:solidFill>
                  <a:srgbClr val="000000"/>
                </a:solidFill>
                <a:latin typeface="+mj-lt"/>
              </a:rPr>
              <a:t>Katie Ries, Deputy Director, NOAA’s Office of Coast Survey </a:t>
            </a:r>
          </a:p>
          <a:p>
            <a:pPr algn="ctr">
              <a:spcBef>
                <a:spcPct val="50000"/>
              </a:spcBef>
              <a:defRPr/>
            </a:pPr>
            <a:r>
              <a:rPr lang="en-US" b="1" dirty="0" smtClean="0">
                <a:solidFill>
                  <a:srgbClr val="000000"/>
                </a:solidFill>
                <a:latin typeface="+mj-lt"/>
              </a:rPr>
              <a:t>December 2016</a:t>
            </a:r>
          </a:p>
        </p:txBody>
      </p:sp>
      <p:sp>
        <p:nvSpPr>
          <p:cNvPr id="15366" name="Text Box 6"/>
          <p:cNvSpPr txBox="1">
            <a:spLocks noChangeArrowheads="1"/>
          </p:cNvSpPr>
          <p:nvPr/>
        </p:nvSpPr>
        <p:spPr bwMode="auto">
          <a:xfrm>
            <a:off x="322263" y="1858963"/>
            <a:ext cx="8499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en-US" altLang="en-US" sz="3600">
                <a:solidFill>
                  <a:srgbClr val="000000"/>
                </a:solidFill>
              </a:rPr>
              <a:t>Meso-American and Caribbean Sea Hydrographic Commission  (MACHC)</a:t>
            </a:r>
            <a:endParaRPr lang="en-US" altLang="en-US" sz="3600">
              <a:solidFill>
                <a:srgbClr val="000000"/>
              </a:solidFill>
              <a:latin typeface="Times New Roman" panose="02020603050405020304" pitchFamily="18" charset="0"/>
            </a:endParaRPr>
          </a:p>
        </p:txBody>
      </p:sp>
      <p:pic>
        <p:nvPicPr>
          <p:cNvPr id="15367" name="Picture 8" descr="DOD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0588" y="304800"/>
            <a:ext cx="128111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DOC commerce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2138" y="304800"/>
            <a:ext cx="12954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5"/>
          <p:cNvSpPr txBox="1">
            <a:spLocks noChangeArrowheads="1"/>
          </p:cNvSpPr>
          <p:nvPr/>
        </p:nvSpPr>
        <p:spPr bwMode="auto">
          <a:xfrm>
            <a:off x="2017713" y="622300"/>
            <a:ext cx="5108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t>United States of America</a:t>
            </a:r>
          </a:p>
        </p:txBody>
      </p:sp>
      <p:pic>
        <p:nvPicPr>
          <p:cNvPr id="15370"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09863" y="5562600"/>
            <a:ext cx="1096962"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8600" y="5562600"/>
            <a:ext cx="12319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11800" y="5562600"/>
            <a:ext cx="10969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688" y="258763"/>
            <a:ext cx="8740775" cy="584200"/>
          </a:xfrm>
          <a:prstGeom prst="rect">
            <a:avLst/>
          </a:prstGeom>
        </p:spPr>
        <p:txBody>
          <a:bodyPr>
            <a:spAutoFit/>
          </a:bodyPr>
          <a:lstStyle/>
          <a:p>
            <a:pPr algn="ctr" eaLnBrk="1" hangingPunct="1">
              <a:defRPr/>
            </a:pPr>
            <a:r>
              <a:rPr lang="en-US" sz="3200" b="1" dirty="0">
                <a:latin typeface="+mn-lt"/>
                <a:cs typeface="Arial" charset="0"/>
              </a:rPr>
              <a:t>Crowd-Sourced Bathymetry</a:t>
            </a:r>
          </a:p>
        </p:txBody>
      </p:sp>
      <p:sp>
        <p:nvSpPr>
          <p:cNvPr id="33795" name="TextBox 3"/>
          <p:cNvSpPr txBox="1">
            <a:spLocks noChangeArrowheads="1"/>
          </p:cNvSpPr>
          <p:nvPr/>
        </p:nvSpPr>
        <p:spPr bwMode="auto">
          <a:xfrm>
            <a:off x="777875" y="1069975"/>
            <a:ext cx="7772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200150" indent="-28575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 typeface="Courier New" panose="02070309020205020404" pitchFamily="49" charset="0"/>
              <a:buChar char="o"/>
            </a:pPr>
            <a:r>
              <a:rPr lang="en-US" altLang="en-US" sz="2000" b="1">
                <a:latin typeface="Arial" panose="020B0604020202020204" pitchFamily="34" charset="0"/>
              </a:rPr>
              <a:t>NCEI &amp; IHO Digital Center for Digital Bathymetry</a:t>
            </a:r>
          </a:p>
          <a:p>
            <a:pPr lvl="1" eaLnBrk="1" hangingPunct="1">
              <a:spcBef>
                <a:spcPct val="0"/>
              </a:spcBef>
              <a:buFont typeface="Arial" panose="020B0604020202020204" pitchFamily="34" charset="0"/>
              <a:buChar char="•"/>
            </a:pPr>
            <a:r>
              <a:rPr lang="en-US" altLang="en-US" sz="2000">
                <a:latin typeface="Arial" panose="020B0604020202020204" pitchFamily="34" charset="0"/>
              </a:rPr>
              <a:t>IHO initiated/NOAA supported</a:t>
            </a:r>
          </a:p>
          <a:p>
            <a:pPr lvl="1" eaLnBrk="1" hangingPunct="1">
              <a:spcBef>
                <a:spcPct val="0"/>
              </a:spcBef>
              <a:buFont typeface="Arial" panose="020B0604020202020204" pitchFamily="34" charset="0"/>
              <a:buChar char="•"/>
            </a:pPr>
            <a:r>
              <a:rPr lang="en-US" altLang="en-US" sz="2000">
                <a:latin typeface="Arial" panose="020B0604020202020204" pitchFamily="34" charset="0"/>
              </a:rPr>
              <a:t>Two databases</a:t>
            </a:r>
          </a:p>
          <a:p>
            <a:pPr lvl="2" eaLnBrk="1" hangingPunct="1">
              <a:spcBef>
                <a:spcPct val="0"/>
              </a:spcBef>
              <a:buFont typeface="Courier New" panose="02070309020205020404" pitchFamily="49" charset="0"/>
              <a:buChar char="o"/>
            </a:pPr>
            <a:r>
              <a:rPr lang="en-US" altLang="en-US" sz="2000">
                <a:latin typeface="Arial" panose="020B0604020202020204" pitchFamily="34" charset="0"/>
              </a:rPr>
              <a:t>IHO Crowdsourced Bathymetry database	</a:t>
            </a:r>
          </a:p>
          <a:p>
            <a:pPr lvl="2" eaLnBrk="1" hangingPunct="1">
              <a:spcBef>
                <a:spcPct val="0"/>
              </a:spcBef>
              <a:buFont typeface="Courier New" panose="02070309020205020404" pitchFamily="49" charset="0"/>
              <a:buChar char="o"/>
            </a:pPr>
            <a:r>
              <a:rPr lang="en-US" altLang="en-US" sz="2000">
                <a:latin typeface="Arial" panose="020B0604020202020204" pitchFamily="34" charset="0"/>
              </a:rPr>
              <a:t>NCEI Bathymetry database</a:t>
            </a:r>
          </a:p>
          <a:p>
            <a:pPr lvl="1" eaLnBrk="1" hangingPunct="1">
              <a:spcBef>
                <a:spcPct val="0"/>
              </a:spcBef>
              <a:buFont typeface="Arial" panose="020B0604020202020204" pitchFamily="34" charset="0"/>
              <a:buChar char="•"/>
            </a:pPr>
            <a:r>
              <a:rPr lang="en-US" altLang="en-US" sz="2000">
                <a:latin typeface="Arial" panose="020B0604020202020204" pitchFamily="34" charset="0"/>
              </a:rPr>
              <a:t>Focusing on data pipeline and public access</a:t>
            </a:r>
          </a:p>
          <a:p>
            <a:pPr eaLnBrk="1" hangingPunct="1">
              <a:spcBef>
                <a:spcPct val="0"/>
              </a:spcBef>
              <a:buFont typeface="Courier New" panose="02070309020205020404" pitchFamily="49" charset="0"/>
              <a:buChar char="o"/>
            </a:pPr>
            <a:endParaRPr lang="en-US" altLang="en-US" sz="2000" b="1">
              <a:latin typeface="Arial" panose="020B0604020202020204" pitchFamily="34" charset="0"/>
            </a:endParaRPr>
          </a:p>
          <a:p>
            <a:pPr eaLnBrk="1" hangingPunct="1">
              <a:spcBef>
                <a:spcPct val="0"/>
              </a:spcBef>
              <a:buFont typeface="Courier New" panose="02070309020205020404" pitchFamily="49" charset="0"/>
              <a:buChar char="o"/>
            </a:pPr>
            <a:r>
              <a:rPr lang="en-US" altLang="en-US" sz="2000" b="1">
                <a:latin typeface="Arial" panose="020B0604020202020204" pitchFamily="34" charset="0"/>
              </a:rPr>
              <a:t>Partnerships </a:t>
            </a:r>
          </a:p>
          <a:p>
            <a:pPr lvl="1" eaLnBrk="1" hangingPunct="1">
              <a:spcBef>
                <a:spcPct val="0"/>
              </a:spcBef>
              <a:buFont typeface="Arial" panose="020B0604020202020204" pitchFamily="34" charset="0"/>
              <a:buChar char="•"/>
            </a:pPr>
            <a:r>
              <a:rPr lang="en-US" altLang="en-US" sz="2000">
                <a:latin typeface="Arial" panose="020B0604020202020204" pitchFamily="34" charset="0"/>
              </a:rPr>
              <a:t>Association of Arctic Expedition Cruise Operators,  Rose Point, SealID, TeamSurv, Olex…</a:t>
            </a:r>
          </a:p>
          <a:p>
            <a:pPr eaLnBrk="1" hangingPunct="1">
              <a:spcBef>
                <a:spcPct val="0"/>
              </a:spcBef>
              <a:buFont typeface="Courier New" panose="02070309020205020404" pitchFamily="49" charset="0"/>
              <a:buChar char="o"/>
            </a:pPr>
            <a:endParaRPr lang="en-US" altLang="en-US" sz="2000" b="1">
              <a:latin typeface="Arial" panose="020B0604020202020204" pitchFamily="34" charset="0"/>
            </a:endParaRPr>
          </a:p>
          <a:p>
            <a:pPr eaLnBrk="1" hangingPunct="1">
              <a:spcBef>
                <a:spcPct val="0"/>
              </a:spcBef>
              <a:buFont typeface="Courier New" panose="02070309020205020404" pitchFamily="49" charset="0"/>
              <a:buChar char="o"/>
            </a:pPr>
            <a:r>
              <a:rPr lang="en-US" altLang="en-US" sz="2000" b="1">
                <a:latin typeface="Arial" panose="020B0604020202020204" pitchFamily="34" charset="0"/>
              </a:rPr>
              <a:t>CSBWG &amp; Guidance Document</a:t>
            </a:r>
          </a:p>
          <a:p>
            <a:pPr lvl="1" eaLnBrk="1" hangingPunct="1">
              <a:spcBef>
                <a:spcPct val="0"/>
              </a:spcBef>
              <a:buFont typeface="Arial" panose="020B0604020202020204" pitchFamily="34" charset="0"/>
              <a:buChar char="•"/>
            </a:pPr>
            <a:r>
              <a:rPr lang="en-US" altLang="en-US" sz="2000">
                <a:latin typeface="Arial" panose="020B0604020202020204" pitchFamily="34" charset="0"/>
              </a:rPr>
              <a:t>New Chair:  </a:t>
            </a:r>
            <a:r>
              <a:rPr lang="en-US" altLang="en-US" sz="2000">
                <a:latin typeface="Arial" panose="020B0604020202020204" pitchFamily="34" charset="0"/>
                <a:hlinkClick r:id="rId3"/>
              </a:rPr>
              <a:t>Jennifer.Jencks@noaa.gov</a:t>
            </a:r>
            <a:r>
              <a:rPr lang="en-US" altLang="en-US" sz="2000">
                <a:latin typeface="Arial" panose="020B0604020202020204" pitchFamily="34" charset="0"/>
              </a:rPr>
              <a:t> </a:t>
            </a:r>
          </a:p>
          <a:p>
            <a:pPr lvl="1" eaLnBrk="1" hangingPunct="1">
              <a:spcBef>
                <a:spcPct val="0"/>
              </a:spcBef>
              <a:buFont typeface="Arial" panose="020B0604020202020204" pitchFamily="34" charset="0"/>
              <a:buChar char="•"/>
            </a:pPr>
            <a:r>
              <a:rPr lang="en-US" altLang="en-US" sz="2000">
                <a:latin typeface="Arial" panose="020B0604020202020204" pitchFamily="34" charset="0"/>
              </a:rPr>
              <a:t>February 13-14, 2017 (New Hampshire USA)</a:t>
            </a:r>
          </a:p>
          <a:p>
            <a:pPr lvl="1" eaLnBrk="1" hangingPunct="1">
              <a:spcBef>
                <a:spcPct val="0"/>
              </a:spcBef>
              <a:buFont typeface="Courier New" panose="02070309020205020404" pitchFamily="49" charset="0"/>
              <a:buChar char="o"/>
            </a:pPr>
            <a:endParaRPr lang="en-US" altLang="en-US" sz="2000" b="1">
              <a:latin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688" y="546100"/>
            <a:ext cx="8740775" cy="584200"/>
          </a:xfrm>
          <a:prstGeom prst="rect">
            <a:avLst/>
          </a:prstGeom>
        </p:spPr>
        <p:txBody>
          <a:bodyPr>
            <a:spAutoFit/>
          </a:bodyPr>
          <a:lstStyle/>
          <a:p>
            <a:pPr algn="ctr" eaLnBrk="1" hangingPunct="1">
              <a:defRPr/>
            </a:pPr>
            <a:r>
              <a:rPr lang="en-US" sz="3200" b="1" dirty="0">
                <a:latin typeface="+mn-lt"/>
                <a:cs typeface="Arial" charset="0"/>
              </a:rPr>
              <a:t>Other Strategic Activities</a:t>
            </a:r>
          </a:p>
        </p:txBody>
      </p:sp>
      <p:sp>
        <p:nvSpPr>
          <p:cNvPr id="4" name="TextBox 3"/>
          <p:cNvSpPr txBox="1"/>
          <p:nvPr/>
        </p:nvSpPr>
        <p:spPr>
          <a:xfrm>
            <a:off x="725488" y="1416050"/>
            <a:ext cx="7772400" cy="3786188"/>
          </a:xfrm>
          <a:prstGeom prst="rect">
            <a:avLst/>
          </a:prstGeom>
          <a:noFill/>
        </p:spPr>
        <p:txBody>
          <a:bodyPr>
            <a:spAutoFit/>
          </a:bodyPr>
          <a:lstStyle/>
          <a:p>
            <a:pPr marL="285750" indent="-285750" eaLnBrk="1" hangingPunct="1">
              <a:buFont typeface="Courier New" panose="02070309020205020404" pitchFamily="49" charset="0"/>
              <a:buChar char="o"/>
              <a:defRPr/>
            </a:pPr>
            <a:r>
              <a:rPr lang="en-US" sz="2000" b="1" dirty="0">
                <a:latin typeface="Arial" charset="0"/>
                <a:cs typeface="Arial" charset="0"/>
              </a:rPr>
              <a:t>UN-GGIM</a:t>
            </a:r>
          </a:p>
          <a:p>
            <a:pPr marL="800100" lvl="1" indent="-342900" eaLnBrk="1" hangingPunct="1">
              <a:buFont typeface="Arial" panose="020B0604020202020204" pitchFamily="34" charset="0"/>
              <a:buChar char="•"/>
              <a:defRPr/>
            </a:pPr>
            <a:r>
              <a:rPr lang="en-US" sz="2000" dirty="0">
                <a:latin typeface="Arial" charset="0"/>
                <a:cs typeface="Arial" charset="0"/>
              </a:rPr>
              <a:t>Establish of the United Nations Expert Group on Marine Geospatial Data (UN-EG-MGD). </a:t>
            </a:r>
          </a:p>
          <a:p>
            <a:pPr lvl="1" eaLnBrk="1" hangingPunct="1">
              <a:defRPr/>
            </a:pPr>
            <a:endParaRPr lang="en-US" sz="2000"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rPr>
              <a:t>OGC Maritime Domain Working Group</a:t>
            </a:r>
          </a:p>
          <a:p>
            <a:pPr eaLnBrk="1" hangingPunct="1">
              <a:defRPr/>
            </a:pPr>
            <a:endParaRPr lang="en-US" sz="2000" b="1"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hlinkClick r:id="rId3"/>
              </a:rPr>
              <a:t>U.S. Hydro Conference </a:t>
            </a:r>
            <a:r>
              <a:rPr lang="en-US" sz="2000" b="1" dirty="0">
                <a:latin typeface="Arial" charset="0"/>
                <a:cs typeface="Arial" charset="0"/>
              </a:rPr>
              <a:t>– March 20-23, 2017, Galveston, TX</a:t>
            </a:r>
          </a:p>
          <a:p>
            <a:pPr eaLnBrk="1" hangingPunct="1">
              <a:defRPr/>
            </a:pPr>
            <a:endParaRPr lang="en-US" sz="2000" b="1"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hlinkClick r:id="rId4"/>
              </a:rPr>
              <a:t>International Cartographic Association </a:t>
            </a:r>
            <a:r>
              <a:rPr lang="en-US" sz="2000" b="1" dirty="0">
                <a:latin typeface="Arial" charset="0"/>
                <a:cs typeface="Arial" charset="0"/>
              </a:rPr>
              <a:t>– July 2-7, 2017, Washington, DC</a:t>
            </a:r>
          </a:p>
          <a:p>
            <a:pPr eaLnBrk="1" hangingPunct="1">
              <a:defRPr/>
            </a:pPr>
            <a:endParaRPr lang="en-US" sz="2000" b="1"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hlinkClick r:id="rId5"/>
              </a:rPr>
              <a:t>GEBCO Seabed 2030 Project </a:t>
            </a:r>
            <a:endParaRPr lang="en-US" sz="2000" b="1" dirty="0">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688" y="309563"/>
            <a:ext cx="8740775" cy="584200"/>
          </a:xfrm>
          <a:prstGeom prst="rect">
            <a:avLst/>
          </a:prstGeom>
        </p:spPr>
        <p:txBody>
          <a:bodyPr>
            <a:spAutoFit/>
          </a:bodyPr>
          <a:lstStyle/>
          <a:p>
            <a:pPr algn="ctr" eaLnBrk="1" hangingPunct="1">
              <a:defRPr/>
            </a:pPr>
            <a:r>
              <a:rPr lang="en-US" sz="3200" b="1" dirty="0">
                <a:latin typeface="+mn-lt"/>
                <a:cs typeface="Arial" charset="0"/>
              </a:rPr>
              <a:t>Publications</a:t>
            </a:r>
          </a:p>
        </p:txBody>
      </p:sp>
      <p:sp>
        <p:nvSpPr>
          <p:cNvPr id="37891" name="TextBox 3"/>
          <p:cNvSpPr txBox="1">
            <a:spLocks noChangeArrowheads="1"/>
          </p:cNvSpPr>
          <p:nvPr/>
        </p:nvSpPr>
        <p:spPr bwMode="auto">
          <a:xfrm>
            <a:off x="582613" y="1149350"/>
            <a:ext cx="8040687"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 typeface="Courier New" panose="02070309020205020404" pitchFamily="49" charset="0"/>
              <a:buChar char="o"/>
            </a:pPr>
            <a:r>
              <a:rPr lang="en-US" altLang="en-US" sz="2000" b="1">
                <a:latin typeface="Arial" panose="020B0604020202020204" pitchFamily="34" charset="0"/>
                <a:hlinkClick r:id="rId3"/>
              </a:rPr>
              <a:t>United States Coast Pilot</a:t>
            </a:r>
            <a:endParaRPr lang="en-US" altLang="en-US" sz="2000" b="1">
              <a:latin typeface="Arial" panose="020B0604020202020204" pitchFamily="34" charset="0"/>
            </a:endParaRPr>
          </a:p>
          <a:p>
            <a:pPr eaLnBrk="1" hangingPunct="1">
              <a:spcBef>
                <a:spcPct val="0"/>
              </a:spcBef>
              <a:buFont typeface="Courier New" panose="02070309020205020404" pitchFamily="49" charset="0"/>
              <a:buChar char="o"/>
            </a:pPr>
            <a:endParaRPr lang="en-US" altLang="en-US" sz="2000" b="1">
              <a:latin typeface="Arial" panose="020B0604020202020204" pitchFamily="34" charset="0"/>
            </a:endParaRPr>
          </a:p>
          <a:p>
            <a:pPr eaLnBrk="1" hangingPunct="1">
              <a:spcBef>
                <a:spcPct val="0"/>
              </a:spcBef>
              <a:buFont typeface="Courier New" panose="02070309020205020404" pitchFamily="49" charset="0"/>
              <a:buChar char="o"/>
            </a:pPr>
            <a:r>
              <a:rPr lang="en-US" altLang="en-US" sz="2000" b="1">
                <a:latin typeface="Arial" panose="020B0604020202020204" pitchFamily="34" charset="0"/>
              </a:rPr>
              <a:t>Sailing Directions</a:t>
            </a:r>
          </a:p>
          <a:p>
            <a:pPr lvl="1" eaLnBrk="1" hangingPunct="1">
              <a:spcBef>
                <a:spcPct val="0"/>
              </a:spcBef>
              <a:buFont typeface="Courier New" panose="02070309020205020404" pitchFamily="49" charset="0"/>
              <a:buChar char="o"/>
            </a:pPr>
            <a:r>
              <a:rPr lang="en-US" altLang="en-US" sz="2000">
                <a:latin typeface="Arial" panose="020B0604020202020204" pitchFamily="34" charset="0"/>
                <a:hlinkClick r:id="rId4"/>
              </a:rPr>
              <a:t>Enroute</a:t>
            </a:r>
            <a:endParaRPr lang="en-US" altLang="en-US" sz="2000">
              <a:latin typeface="Arial" panose="020B0604020202020204" pitchFamily="34" charset="0"/>
            </a:endParaRPr>
          </a:p>
          <a:p>
            <a:pPr lvl="1" eaLnBrk="1" hangingPunct="1">
              <a:spcBef>
                <a:spcPct val="0"/>
              </a:spcBef>
              <a:buFont typeface="Courier New" panose="02070309020205020404" pitchFamily="49" charset="0"/>
              <a:buChar char="o"/>
            </a:pPr>
            <a:r>
              <a:rPr lang="en-US" altLang="en-US" sz="2000">
                <a:latin typeface="Arial" panose="020B0604020202020204" pitchFamily="34" charset="0"/>
                <a:hlinkClick r:id="rId5"/>
              </a:rPr>
              <a:t>Planning Guides</a:t>
            </a:r>
            <a:endParaRPr lang="en-US" altLang="en-US" sz="2000">
              <a:latin typeface="Arial" panose="020B0604020202020204" pitchFamily="34" charset="0"/>
            </a:endParaRPr>
          </a:p>
          <a:p>
            <a:pPr lvl="1" eaLnBrk="1" hangingPunct="1">
              <a:spcBef>
                <a:spcPct val="0"/>
              </a:spcBef>
              <a:buFont typeface="Courier New" panose="02070309020205020404" pitchFamily="49" charset="0"/>
              <a:buChar char="o"/>
            </a:pPr>
            <a:endParaRPr lang="en-US" altLang="en-US" sz="2000" b="1">
              <a:latin typeface="Arial" panose="020B0604020202020204" pitchFamily="34" charset="0"/>
            </a:endParaRPr>
          </a:p>
          <a:p>
            <a:pPr eaLnBrk="1" hangingPunct="1">
              <a:spcBef>
                <a:spcPct val="0"/>
              </a:spcBef>
              <a:buFont typeface="Courier New" panose="02070309020205020404" pitchFamily="49" charset="0"/>
              <a:buChar char="o"/>
            </a:pPr>
            <a:r>
              <a:rPr lang="en-US" altLang="en-US" sz="2000" b="1">
                <a:latin typeface="Arial" panose="020B0604020202020204" pitchFamily="34" charset="0"/>
                <a:hlinkClick r:id="rId6"/>
              </a:rPr>
              <a:t>Notice to Mariners</a:t>
            </a:r>
            <a:endParaRPr lang="en-US" altLang="en-US" sz="2000" b="1">
              <a:latin typeface="Arial" panose="020B0604020202020204" pitchFamily="34" charset="0"/>
            </a:endParaRPr>
          </a:p>
          <a:p>
            <a:pPr eaLnBrk="1" hangingPunct="1">
              <a:spcBef>
                <a:spcPct val="0"/>
              </a:spcBef>
              <a:buFont typeface="Courier New" panose="02070309020205020404" pitchFamily="49" charset="0"/>
              <a:buChar char="o"/>
            </a:pPr>
            <a:endParaRPr lang="en-US" altLang="en-US" sz="2000" b="1">
              <a:latin typeface="Arial" panose="020B0604020202020204" pitchFamily="34" charset="0"/>
            </a:endParaRPr>
          </a:p>
          <a:p>
            <a:pPr eaLnBrk="1" hangingPunct="1">
              <a:spcBef>
                <a:spcPct val="0"/>
              </a:spcBef>
              <a:buFont typeface="Courier New" panose="02070309020205020404" pitchFamily="49" charset="0"/>
              <a:buChar char="o"/>
            </a:pPr>
            <a:r>
              <a:rPr lang="en-US" altLang="en-US" sz="2000" b="1">
                <a:latin typeface="Arial" panose="020B0604020202020204" pitchFamily="34" charset="0"/>
                <a:hlinkClick r:id="rId7"/>
              </a:rPr>
              <a:t>List of Lights</a:t>
            </a:r>
            <a:endParaRPr lang="en-US" altLang="en-US" sz="2000" b="1">
              <a:latin typeface="Arial" panose="020B0604020202020204" pitchFamily="34" charset="0"/>
            </a:endParaRPr>
          </a:p>
          <a:p>
            <a:pPr eaLnBrk="1" hangingPunct="1">
              <a:spcBef>
                <a:spcPct val="0"/>
              </a:spcBef>
              <a:buFont typeface="Courier New" panose="02070309020205020404" pitchFamily="49" charset="0"/>
              <a:buChar char="o"/>
            </a:pPr>
            <a:endParaRPr lang="en-US" altLang="en-US" sz="2000" b="1">
              <a:latin typeface="Arial" panose="020B0604020202020204" pitchFamily="34" charset="0"/>
            </a:endParaRPr>
          </a:p>
          <a:p>
            <a:pPr eaLnBrk="1" hangingPunct="1">
              <a:spcBef>
                <a:spcPct val="0"/>
              </a:spcBef>
              <a:buFont typeface="Courier New" panose="02070309020205020404" pitchFamily="49" charset="0"/>
              <a:buChar char="o"/>
            </a:pPr>
            <a:r>
              <a:rPr lang="en-US" altLang="en-US" sz="2000" b="1">
                <a:latin typeface="Arial" panose="020B0604020202020204" pitchFamily="34" charset="0"/>
                <a:hlinkClick r:id="rId8"/>
              </a:rPr>
              <a:t>World Port Index</a:t>
            </a:r>
            <a:endParaRPr lang="en-US" altLang="en-US" sz="2000" b="1">
              <a:latin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lgn="ctr"/>
            <a:r>
              <a:rPr lang="en-US" altLang="en-US" sz="4000" smtClean="0">
                <a:solidFill>
                  <a:schemeClr val="tx1"/>
                </a:solidFill>
              </a:rPr>
              <a:t>Thank you</a:t>
            </a:r>
          </a:p>
        </p:txBody>
      </p:sp>
      <p:pic>
        <p:nvPicPr>
          <p:cNvPr id="399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62038" y="709613"/>
            <a:ext cx="6988175"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52388"/>
            <a:ext cx="9144000" cy="695325"/>
          </a:xfrm>
        </p:spPr>
        <p:txBody>
          <a:bodyPr/>
          <a:lstStyle/>
          <a:p>
            <a:r>
              <a:rPr lang="en-US" altLang="en-US" sz="3200" b="1" smtClean="0">
                <a:solidFill>
                  <a:schemeClr val="tx1"/>
                </a:solidFill>
              </a:rPr>
              <a:t>U.S. Hydrographic Leadership</a:t>
            </a:r>
          </a:p>
        </p:txBody>
      </p:sp>
      <p:sp>
        <p:nvSpPr>
          <p:cNvPr id="17411" name="Content Placeholder 2"/>
          <p:cNvSpPr>
            <a:spLocks noGrp="1"/>
          </p:cNvSpPr>
          <p:nvPr>
            <p:ph idx="1"/>
          </p:nvPr>
        </p:nvSpPr>
        <p:spPr>
          <a:xfrm>
            <a:off x="219075" y="731838"/>
            <a:ext cx="7645400" cy="5748337"/>
          </a:xfrm>
        </p:spPr>
        <p:txBody>
          <a:bodyPr/>
          <a:lstStyle/>
          <a:p>
            <a:r>
              <a:rPr lang="en-US" altLang="en-US" sz="2000" b="1" smtClean="0">
                <a:latin typeface="Arial" panose="020B0604020202020204" pitchFamily="34" charset="0"/>
                <a:cs typeface="Arial" panose="020B0604020202020204" pitchFamily="34" charset="0"/>
              </a:rPr>
              <a:t>NOAA</a:t>
            </a:r>
          </a:p>
          <a:p>
            <a:pPr lvl="1">
              <a:buFont typeface="Courier New" panose="02070309020205020404" pitchFamily="49" charset="0"/>
              <a:buChar char="o"/>
            </a:pPr>
            <a:r>
              <a:rPr lang="en-US" altLang="en-US" sz="1600" smtClean="0">
                <a:latin typeface="Arial" panose="020B0604020202020204" pitchFamily="34" charset="0"/>
                <a:cs typeface="Arial" panose="020B0604020202020204" pitchFamily="34" charset="0"/>
              </a:rPr>
              <a:t>Director of the Office of Coast Survey and U.S. National Hydrographer </a:t>
            </a:r>
          </a:p>
          <a:p>
            <a:pPr lvl="2"/>
            <a:r>
              <a:rPr lang="en-US" altLang="en-US" sz="1600" b="1" smtClean="0">
                <a:latin typeface="Arial" panose="020B0604020202020204" pitchFamily="34" charset="0"/>
                <a:cs typeface="Arial" panose="020B0604020202020204" pitchFamily="34" charset="0"/>
              </a:rPr>
              <a:t>Rear Admiral Shep Smith</a:t>
            </a:r>
          </a:p>
          <a:p>
            <a:pPr lvl="1">
              <a:buFont typeface="Courier New" panose="02070309020205020404" pitchFamily="49" charset="0"/>
              <a:buChar char="o"/>
            </a:pPr>
            <a:r>
              <a:rPr lang="en-US" altLang="en-US" sz="1600" smtClean="0">
                <a:latin typeface="Arial" panose="020B0604020202020204" pitchFamily="34" charset="0"/>
                <a:cs typeface="Arial" panose="020B0604020202020204" pitchFamily="34" charset="0"/>
              </a:rPr>
              <a:t>Office of Coast Survey, chief of the Marine Chart Division </a:t>
            </a:r>
          </a:p>
          <a:p>
            <a:pPr lvl="2"/>
            <a:r>
              <a:rPr lang="en-US" altLang="en-US" sz="1600" b="1" smtClean="0">
                <a:latin typeface="Arial" panose="020B0604020202020204" pitchFamily="34" charset="0"/>
                <a:cs typeface="Arial" panose="020B0604020202020204" pitchFamily="34" charset="0"/>
              </a:rPr>
              <a:t>John Nyberg</a:t>
            </a:r>
            <a:endParaRPr lang="en-US" altLang="en-US" sz="1600" smtClean="0">
              <a:latin typeface="Arial" panose="020B0604020202020204" pitchFamily="34" charset="0"/>
              <a:cs typeface="Arial" panose="020B0604020202020204" pitchFamily="34" charset="0"/>
            </a:endParaRPr>
          </a:p>
          <a:p>
            <a:r>
              <a:rPr lang="en-US" altLang="en-US" sz="2000" b="1" smtClean="0">
                <a:latin typeface="Arial" panose="020B0604020202020204" pitchFamily="34" charset="0"/>
                <a:cs typeface="Arial" panose="020B0604020202020204" pitchFamily="34" charset="0"/>
              </a:rPr>
              <a:t>NGA</a:t>
            </a:r>
            <a:r>
              <a:rPr lang="en-US" altLang="en-US" sz="1400" b="1" smtClean="0">
                <a:latin typeface="Arial" panose="020B0604020202020204" pitchFamily="34" charset="0"/>
                <a:cs typeface="Arial" panose="020B0604020202020204" pitchFamily="34" charset="0"/>
              </a:rPr>
              <a:t> </a:t>
            </a:r>
          </a:p>
          <a:p>
            <a:pPr lvl="1">
              <a:buFont typeface="Courier New" panose="02070309020205020404" pitchFamily="49" charset="0"/>
              <a:buChar char="o"/>
            </a:pPr>
            <a:r>
              <a:rPr lang="en-US" altLang="en-US" sz="1600" smtClean="0">
                <a:latin typeface="Arial" panose="020B0604020202020204" pitchFamily="34" charset="0"/>
                <a:cs typeface="Arial" panose="020B0604020202020204" pitchFamily="34" charset="0"/>
              </a:rPr>
              <a:t>Chief Hydrographer</a:t>
            </a:r>
          </a:p>
          <a:p>
            <a:pPr lvl="2"/>
            <a:r>
              <a:rPr lang="en-US" altLang="en-US" sz="1600" b="1" smtClean="0">
                <a:latin typeface="Arial" panose="020B0604020202020204" pitchFamily="34" charset="0"/>
                <a:cs typeface="Arial" panose="020B0604020202020204" pitchFamily="34" charset="0"/>
              </a:rPr>
              <a:t>John Lowell </a:t>
            </a:r>
          </a:p>
          <a:p>
            <a:pPr lvl="1">
              <a:buFont typeface="Courier New" panose="02070309020205020404" pitchFamily="49" charset="0"/>
              <a:buChar char="o"/>
            </a:pPr>
            <a:r>
              <a:rPr lang="en-US" altLang="en-US" sz="1600" smtClean="0">
                <a:latin typeface="Arial" panose="020B0604020202020204" pitchFamily="34" charset="0"/>
                <a:cs typeface="Arial" panose="020B0604020202020204" pitchFamily="34" charset="0"/>
              </a:rPr>
              <a:t>Director Maritime Safety Office  </a:t>
            </a:r>
          </a:p>
          <a:p>
            <a:pPr lvl="2"/>
            <a:r>
              <a:rPr lang="en-US" altLang="en-US" sz="1600" b="1" smtClean="0">
                <a:latin typeface="Arial" panose="020B0604020202020204" pitchFamily="34" charset="0"/>
                <a:cs typeface="Arial" panose="020B0604020202020204" pitchFamily="34" charset="0"/>
              </a:rPr>
              <a:t>Captain Brian Conon </a:t>
            </a:r>
          </a:p>
          <a:p>
            <a:r>
              <a:rPr lang="en-US" altLang="en-US" sz="2000" b="1" smtClean="0">
                <a:latin typeface="Arial" panose="020B0604020202020204" pitchFamily="34" charset="0"/>
                <a:cs typeface="Arial" panose="020B0604020202020204" pitchFamily="34" charset="0"/>
              </a:rPr>
              <a:t>Navy</a:t>
            </a:r>
            <a:r>
              <a:rPr lang="en-US" altLang="en-US" sz="2000" smtClean="0">
                <a:latin typeface="Arial" panose="020B0604020202020204" pitchFamily="34" charset="0"/>
                <a:cs typeface="Arial" panose="020B0604020202020204" pitchFamily="34" charset="0"/>
              </a:rPr>
              <a:t> </a:t>
            </a:r>
          </a:p>
          <a:p>
            <a:pPr lvl="1">
              <a:buFont typeface="Courier New" panose="02070309020205020404" pitchFamily="49" charset="0"/>
              <a:buChar char="o"/>
            </a:pPr>
            <a:r>
              <a:rPr lang="en-US" altLang="en-US" sz="1600" smtClean="0">
                <a:latin typeface="Arial" panose="020B0604020202020204" pitchFamily="34" charset="0"/>
                <a:cs typeface="Arial" panose="020B0604020202020204" pitchFamily="34" charset="0"/>
              </a:rPr>
              <a:t>Commander Naval Meteorological and Oceanography  Command (CNMOC) and Hydrographer of the Navy and Navigator of the Navy</a:t>
            </a:r>
          </a:p>
          <a:p>
            <a:pPr lvl="2"/>
            <a:r>
              <a:rPr lang="en-US" altLang="en-US" sz="1600" b="1" smtClean="0">
                <a:latin typeface="Arial" panose="020B0604020202020204" pitchFamily="34" charset="0"/>
                <a:cs typeface="Arial" panose="020B0604020202020204" pitchFamily="34" charset="0"/>
              </a:rPr>
              <a:t>Rear Admiral Timothy Gallaudet</a:t>
            </a:r>
          </a:p>
          <a:p>
            <a:pPr lvl="1">
              <a:buFont typeface="Courier New" panose="02070309020205020404" pitchFamily="49" charset="0"/>
              <a:buChar char="o"/>
            </a:pPr>
            <a:r>
              <a:rPr lang="en-US" altLang="en-US" sz="1600" smtClean="0">
                <a:latin typeface="Arial" panose="020B0604020202020204" pitchFamily="34" charset="0"/>
                <a:cs typeface="Arial" panose="020B0604020202020204" pitchFamily="34" charset="0"/>
              </a:rPr>
              <a:t>Deputy Hydrographer of the Navy</a:t>
            </a:r>
          </a:p>
          <a:p>
            <a:pPr lvl="2"/>
            <a:r>
              <a:rPr lang="en-US" altLang="en-US" sz="1600" b="1" smtClean="0">
                <a:latin typeface="Arial" panose="020B0604020202020204" pitchFamily="34" charset="0"/>
                <a:cs typeface="Arial" panose="020B0604020202020204" pitchFamily="34" charset="0"/>
              </a:rPr>
              <a:t>Stanley Harvey</a:t>
            </a:r>
            <a:endParaRPr lang="en-US" altLang="en-US" sz="1600" smtClean="0">
              <a:latin typeface="Arial" panose="020B0604020202020204" pitchFamily="34" charset="0"/>
              <a:cs typeface="Arial" panose="020B0604020202020204" pitchFamily="34" charset="0"/>
            </a:endParaRPr>
          </a:p>
        </p:txBody>
      </p:sp>
      <p:pic>
        <p:nvPicPr>
          <p:cNvPr id="17412"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4475" y="4098925"/>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64475" y="2536825"/>
            <a:ext cx="12795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56525" y="536575"/>
            <a:ext cx="13874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688" y="284163"/>
            <a:ext cx="8740775" cy="585787"/>
          </a:xfrm>
          <a:prstGeom prst="rect">
            <a:avLst/>
          </a:prstGeom>
        </p:spPr>
        <p:txBody>
          <a:bodyPr>
            <a:spAutoFit/>
          </a:bodyPr>
          <a:lstStyle/>
          <a:p>
            <a:pPr algn="ctr" eaLnBrk="1" hangingPunct="1">
              <a:defRPr/>
            </a:pPr>
            <a:r>
              <a:rPr lang="en-US" sz="3200" b="1" dirty="0">
                <a:latin typeface="+mn-lt"/>
                <a:cs typeface="Arial" charset="0"/>
              </a:rPr>
              <a:t>Capacity Building Activities</a:t>
            </a:r>
          </a:p>
        </p:txBody>
      </p:sp>
      <p:sp>
        <p:nvSpPr>
          <p:cNvPr id="4" name="TextBox 3"/>
          <p:cNvSpPr txBox="1"/>
          <p:nvPr/>
        </p:nvSpPr>
        <p:spPr>
          <a:xfrm>
            <a:off x="409575" y="730250"/>
            <a:ext cx="8372475" cy="5570538"/>
          </a:xfrm>
          <a:prstGeom prst="rect">
            <a:avLst/>
          </a:prstGeom>
          <a:noFill/>
        </p:spPr>
        <p:txBody>
          <a:bodyPr>
            <a:spAutoFit/>
          </a:bodyPr>
          <a:lstStyle/>
          <a:p>
            <a:pPr marL="285750" indent="-285750" eaLnBrk="1" hangingPunct="1">
              <a:buFont typeface="Courier New" panose="02070309020205020404" pitchFamily="49" charset="0"/>
              <a:buChar char="o"/>
              <a:defRPr/>
            </a:pPr>
            <a:endParaRPr lang="en-US" sz="2000" b="1"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rPr>
              <a:t>International Chart Adequacy Workshop</a:t>
            </a:r>
          </a:p>
          <a:p>
            <a:pPr marL="800100" lvl="1" indent="-342900" eaLnBrk="1" hangingPunct="1">
              <a:buFont typeface="Arial" panose="020B0604020202020204" pitchFamily="34" charset="0"/>
              <a:buChar char="•"/>
              <a:defRPr/>
            </a:pPr>
            <a:r>
              <a:rPr lang="en-US" dirty="0">
                <a:latin typeface="Arial" charset="0"/>
                <a:cs typeface="Arial" charset="0"/>
              </a:rPr>
              <a:t>July 2016 in Silver Spring, MD (12 Nations)</a:t>
            </a:r>
          </a:p>
          <a:p>
            <a:pPr marL="800100" lvl="1" indent="-342900" eaLnBrk="1" hangingPunct="1">
              <a:buFont typeface="Arial" panose="020B0604020202020204" pitchFamily="34" charset="0"/>
              <a:buChar char="•"/>
              <a:defRPr/>
            </a:pPr>
            <a:r>
              <a:rPr lang="en-US" dirty="0">
                <a:latin typeface="Arial" charset="0"/>
                <a:cs typeface="Arial" charset="0"/>
              </a:rPr>
              <a:t>2017 planned and is full.    </a:t>
            </a:r>
          </a:p>
          <a:p>
            <a:pPr marL="800100" lvl="1" indent="-342900" eaLnBrk="1" hangingPunct="1">
              <a:buFont typeface="Arial" panose="020B0604020202020204" pitchFamily="34" charset="0"/>
              <a:buChar char="•"/>
              <a:defRPr/>
            </a:pPr>
            <a:r>
              <a:rPr lang="en-US" dirty="0">
                <a:latin typeface="Arial" charset="0"/>
                <a:cs typeface="Arial" charset="0"/>
              </a:rPr>
              <a:t>For interest in 2018 course, contact: Dr. </a:t>
            </a:r>
            <a:r>
              <a:rPr lang="en-US" dirty="0" err="1">
                <a:latin typeface="Arial" charset="0"/>
                <a:cs typeface="Arial" charset="0"/>
              </a:rPr>
              <a:t>Shachak</a:t>
            </a:r>
            <a:r>
              <a:rPr lang="en-US" dirty="0">
                <a:latin typeface="Arial" charset="0"/>
                <a:cs typeface="Arial" charset="0"/>
              </a:rPr>
              <a:t> </a:t>
            </a:r>
            <a:r>
              <a:rPr lang="en-US" dirty="0" err="1">
                <a:latin typeface="Arial" charset="0"/>
                <a:cs typeface="Arial" charset="0"/>
              </a:rPr>
              <a:t>Pe’eri</a:t>
            </a:r>
            <a:r>
              <a:rPr lang="en-US" dirty="0">
                <a:latin typeface="Arial" charset="0"/>
                <a:cs typeface="Arial" charset="0"/>
              </a:rPr>
              <a:t> at </a:t>
            </a:r>
            <a:r>
              <a:rPr lang="en-US" dirty="0">
                <a:latin typeface="Arial" charset="0"/>
                <a:cs typeface="Arial" charset="0"/>
                <a:hlinkClick r:id="rId3"/>
              </a:rPr>
              <a:t>shachack.peeri@noaa.gov</a:t>
            </a:r>
            <a:endParaRPr lang="en-US" dirty="0">
              <a:latin typeface="Arial" charset="0"/>
              <a:cs typeface="Arial" charset="0"/>
            </a:endParaRPr>
          </a:p>
          <a:p>
            <a:pPr marL="1257300" lvl="2" indent="-342900" eaLnBrk="1" hangingPunct="1">
              <a:buFont typeface="Arial" panose="020B0604020202020204" pitchFamily="34" charset="0"/>
              <a:buChar char="•"/>
              <a:defRPr/>
            </a:pPr>
            <a:endParaRPr lang="en-US" dirty="0">
              <a:latin typeface="Arial" charset="0"/>
              <a:cs typeface="Arial" charset="0"/>
            </a:endParaRPr>
          </a:p>
          <a:p>
            <a:pPr marL="342900" indent="-342900" eaLnBrk="1" hangingPunct="1">
              <a:buFont typeface="Courier New" panose="02070309020205020404" pitchFamily="49" charset="0"/>
              <a:buChar char="o"/>
              <a:defRPr/>
            </a:pPr>
            <a:r>
              <a:rPr lang="en-US" sz="2000" b="1" dirty="0">
                <a:latin typeface="Arial" charset="0"/>
                <a:cs typeface="Arial" charset="0"/>
              </a:rPr>
              <a:t>Satellite derived bathymetry</a:t>
            </a:r>
          </a:p>
          <a:p>
            <a:pPr marL="800100" lvl="1" indent="-342900" eaLnBrk="1" hangingPunct="1">
              <a:buFont typeface="Arial" panose="020B0604020202020204" pitchFamily="34" charset="0"/>
              <a:buChar char="•"/>
              <a:defRPr/>
            </a:pPr>
            <a:r>
              <a:rPr lang="en-US" dirty="0">
                <a:latin typeface="Arial" charset="0"/>
                <a:cs typeface="Arial" charset="0"/>
              </a:rPr>
              <a:t>Dec 2016 in </a:t>
            </a:r>
            <a:r>
              <a:rPr lang="en-US" dirty="0" err="1">
                <a:latin typeface="Arial" charset="0"/>
                <a:cs typeface="Arial" charset="0"/>
              </a:rPr>
              <a:t>Belém</a:t>
            </a:r>
            <a:r>
              <a:rPr lang="en-US" dirty="0">
                <a:latin typeface="Arial" charset="0"/>
                <a:cs typeface="Arial" charset="0"/>
              </a:rPr>
              <a:t> (prior to MACHC)</a:t>
            </a:r>
            <a:endParaRPr lang="en-US" b="1" dirty="0">
              <a:latin typeface="Arial" charset="0"/>
              <a:cs typeface="Arial" charset="0"/>
            </a:endParaRPr>
          </a:p>
          <a:p>
            <a:pPr lvl="1" eaLnBrk="1" hangingPunct="1">
              <a:defRPr/>
            </a:pPr>
            <a:endParaRPr lang="en-US"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rPr>
              <a:t>The International Hydrographic Science Applications Program (CAT A) at the University of Southern Mississippi</a:t>
            </a:r>
          </a:p>
          <a:p>
            <a:pPr marL="742950" lvl="1" indent="-285750" eaLnBrk="1" hangingPunct="1">
              <a:buFont typeface="Arial" panose="020B0604020202020204" pitchFamily="34" charset="0"/>
              <a:buChar char="•"/>
              <a:defRPr/>
            </a:pPr>
            <a:r>
              <a:rPr lang="en-US" dirty="0">
                <a:latin typeface="Arial" charset="0"/>
                <a:cs typeface="Arial" charset="0"/>
              </a:rPr>
              <a:t>Course Identifier: MASL# PP-169265 – Contact US Naval Attaché at US Embassy </a:t>
            </a:r>
          </a:p>
          <a:p>
            <a:pPr marL="285750" indent="-285750" eaLnBrk="1" hangingPunct="1">
              <a:buFont typeface="Courier New" panose="02070309020205020404" pitchFamily="49" charset="0"/>
              <a:buChar char="o"/>
              <a:defRPr/>
            </a:pPr>
            <a:endParaRPr lang="en-US"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rPr>
              <a:t>The International Hydrographic Management and Engineering Program (CAT B)</a:t>
            </a:r>
          </a:p>
          <a:p>
            <a:pPr marL="742950" lvl="1" indent="-285750" eaLnBrk="1" hangingPunct="1">
              <a:buFont typeface="Arial" panose="020B0604020202020204" pitchFamily="34" charset="0"/>
              <a:buChar char="•"/>
              <a:defRPr/>
            </a:pPr>
            <a:r>
              <a:rPr lang="en-US" dirty="0">
                <a:latin typeface="Arial" charset="0"/>
                <a:cs typeface="Arial" charset="0"/>
              </a:rPr>
              <a:t>Course Identifier: MASL# PP-169265 - Contact US Naval Attaché at </a:t>
            </a:r>
          </a:p>
          <a:p>
            <a:pPr lvl="1" eaLnBrk="1" hangingPunct="1">
              <a:defRPr/>
            </a:pPr>
            <a:r>
              <a:rPr lang="en-US" dirty="0">
                <a:latin typeface="Arial" charset="0"/>
                <a:cs typeface="Arial" charset="0"/>
              </a:rPr>
              <a:t>     US Embassy </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688" y="323850"/>
            <a:ext cx="8740775" cy="584200"/>
          </a:xfrm>
          <a:prstGeom prst="rect">
            <a:avLst/>
          </a:prstGeom>
        </p:spPr>
        <p:txBody>
          <a:bodyPr>
            <a:spAutoFit/>
          </a:bodyPr>
          <a:lstStyle/>
          <a:p>
            <a:pPr algn="ctr" eaLnBrk="1" hangingPunct="1">
              <a:defRPr/>
            </a:pPr>
            <a:r>
              <a:rPr lang="en-US" sz="3200" b="1" dirty="0">
                <a:latin typeface="+mn-lt"/>
                <a:cs typeface="Arial" charset="0"/>
              </a:rPr>
              <a:t>Capacity Building Activities</a:t>
            </a:r>
          </a:p>
        </p:txBody>
      </p:sp>
      <p:sp>
        <p:nvSpPr>
          <p:cNvPr id="4" name="TextBox 3"/>
          <p:cNvSpPr txBox="1"/>
          <p:nvPr/>
        </p:nvSpPr>
        <p:spPr>
          <a:xfrm>
            <a:off x="409575" y="1028700"/>
            <a:ext cx="8372475" cy="5662613"/>
          </a:xfrm>
          <a:prstGeom prst="rect">
            <a:avLst/>
          </a:prstGeom>
          <a:noFill/>
        </p:spPr>
        <p:txBody>
          <a:bodyPr>
            <a:spAutoFit/>
          </a:bodyPr>
          <a:lstStyle/>
          <a:p>
            <a:pPr marL="285750" indent="-285750" eaLnBrk="1" hangingPunct="1">
              <a:buFont typeface="Courier New" panose="02070309020205020404" pitchFamily="49" charset="0"/>
              <a:buChar char="o"/>
              <a:defRPr/>
            </a:pPr>
            <a:endParaRPr lang="en-US" sz="2000" b="1"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rPr>
              <a:t>CAT A certified hydrographic programs</a:t>
            </a:r>
          </a:p>
          <a:p>
            <a:pPr marL="800100" lvl="1" indent="-342900" eaLnBrk="1" hangingPunct="1">
              <a:buFont typeface="Arial" panose="020B0604020202020204" pitchFamily="34" charset="0"/>
              <a:buChar char="•"/>
              <a:defRPr/>
            </a:pPr>
            <a:r>
              <a:rPr lang="en-US" dirty="0">
                <a:latin typeface="Arial" charset="0"/>
                <a:cs typeface="Arial" charset="0"/>
                <a:hlinkClick r:id="rId3"/>
              </a:rPr>
              <a:t>University of Southern Mississippi </a:t>
            </a:r>
            <a:endParaRPr lang="en-US" dirty="0">
              <a:latin typeface="Arial" charset="0"/>
              <a:cs typeface="Arial" charset="0"/>
            </a:endParaRPr>
          </a:p>
          <a:p>
            <a:pPr marL="800100" lvl="1" indent="-342900" eaLnBrk="1" hangingPunct="1">
              <a:buFont typeface="Arial" panose="020B0604020202020204" pitchFamily="34" charset="0"/>
              <a:buChar char="•"/>
              <a:defRPr/>
            </a:pPr>
            <a:r>
              <a:rPr lang="en-US" dirty="0">
                <a:latin typeface="Arial" charset="0"/>
                <a:cs typeface="Arial" charset="0"/>
                <a:hlinkClick r:id="rId4"/>
              </a:rPr>
              <a:t>University of New Hampshire</a:t>
            </a:r>
            <a:endParaRPr lang="en-US" dirty="0">
              <a:latin typeface="Arial" charset="0"/>
              <a:cs typeface="Arial" charset="0"/>
            </a:endParaRPr>
          </a:p>
          <a:p>
            <a:pPr eaLnBrk="1" hangingPunct="1">
              <a:defRPr/>
            </a:pPr>
            <a:endParaRPr lang="en-US" b="1"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rPr>
              <a:t>MSI training (16-18 August, 2016) Rodney Bay, St. Lucia</a:t>
            </a:r>
          </a:p>
          <a:p>
            <a:pPr marL="742950" lvl="1" indent="-285750" eaLnBrk="1" hangingPunct="1">
              <a:buFont typeface="Arial" panose="020B0604020202020204" pitchFamily="34" charset="0"/>
              <a:buChar char="•"/>
              <a:defRPr/>
            </a:pPr>
            <a:r>
              <a:rPr lang="en-US" dirty="0">
                <a:latin typeface="Arial" charset="0"/>
                <a:cs typeface="Arial" charset="0"/>
              </a:rPr>
              <a:t>20 Students from 16 countries</a:t>
            </a:r>
          </a:p>
          <a:p>
            <a:pPr marL="742950" lvl="1" indent="-285750" eaLnBrk="1" hangingPunct="1">
              <a:buFont typeface="Arial" panose="020B0604020202020204" pitchFamily="34" charset="0"/>
              <a:buChar char="•"/>
              <a:defRPr/>
            </a:pPr>
            <a:r>
              <a:rPr lang="en-US" dirty="0">
                <a:latin typeface="Arial" charset="0"/>
                <a:cs typeface="Arial" charset="0"/>
              </a:rPr>
              <a:t>MSI Coordinator – Peter Doherty at: </a:t>
            </a:r>
            <a:r>
              <a:rPr lang="en-US" dirty="0">
                <a:latin typeface="Arial" charset="0"/>
                <a:cs typeface="Arial" charset="0"/>
                <a:hlinkClick r:id="rId5"/>
              </a:rPr>
              <a:t>Peter.M.Doherty@nga.mil </a:t>
            </a:r>
            <a:endParaRPr lang="en-US" dirty="0">
              <a:latin typeface="Arial" charset="0"/>
              <a:cs typeface="Arial" charset="0"/>
            </a:endParaRPr>
          </a:p>
          <a:p>
            <a:pPr lvl="1" eaLnBrk="1" hangingPunct="1">
              <a:defRPr/>
            </a:pPr>
            <a:endParaRPr lang="en-US"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rPr>
              <a:t>MSI training planned for 2017 at a location TBD</a:t>
            </a:r>
            <a:endParaRPr lang="en-US" sz="2000" dirty="0">
              <a:latin typeface="Arial" charset="0"/>
              <a:cs typeface="Arial" charset="0"/>
            </a:endParaRPr>
          </a:p>
          <a:p>
            <a:pPr marL="742950" lvl="1" indent="-285750" eaLnBrk="1" hangingPunct="1">
              <a:buFont typeface="Arial" panose="020B0604020202020204" pitchFamily="34" charset="0"/>
              <a:buChar char="•"/>
              <a:defRPr/>
            </a:pPr>
            <a:r>
              <a:rPr lang="en-US" dirty="0">
                <a:latin typeface="Arial" charset="0"/>
                <a:cs typeface="Arial" charset="0"/>
              </a:rPr>
              <a:t>Enrollment via IHO Capacity Building Sub-committee</a:t>
            </a:r>
          </a:p>
          <a:p>
            <a:pPr marL="285750" indent="-285750" eaLnBrk="1" hangingPunct="1">
              <a:buFont typeface="Courier New" panose="02070309020205020404" pitchFamily="49" charset="0"/>
              <a:buChar char="o"/>
              <a:defRPr/>
            </a:pPr>
            <a:endParaRPr lang="en-US"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rPr>
              <a:t>Tide and water levels training</a:t>
            </a:r>
          </a:p>
          <a:p>
            <a:pPr marL="800100" lvl="1" indent="-342900" eaLnBrk="1" hangingPunct="1">
              <a:buFont typeface="Arial" panose="020B0604020202020204" pitchFamily="34" charset="0"/>
              <a:buChar char="•"/>
              <a:defRPr/>
            </a:pPr>
            <a:r>
              <a:rPr lang="en-US" sz="2000" dirty="0">
                <a:latin typeface="Arial" charset="0"/>
                <a:cs typeface="Arial" charset="0"/>
              </a:rPr>
              <a:t>Planned for 2018 - Contact Peter Stone at </a:t>
            </a:r>
            <a:r>
              <a:rPr lang="en-US" sz="2000" dirty="0">
                <a:latin typeface="Arial" charset="0"/>
                <a:cs typeface="Arial" charset="0"/>
                <a:hlinkClick r:id="rId6"/>
              </a:rPr>
              <a:t>Peter.Stone@noaa.gov</a:t>
            </a:r>
            <a:endParaRPr lang="en-US" sz="2000" dirty="0">
              <a:latin typeface="Arial" charset="0"/>
              <a:cs typeface="Arial" charset="0"/>
            </a:endParaRPr>
          </a:p>
          <a:p>
            <a:pPr lvl="1" eaLnBrk="1" hangingPunct="1">
              <a:defRPr/>
            </a:pPr>
            <a:endParaRPr lang="en-US" sz="2000" b="1" dirty="0">
              <a:latin typeface="Arial" charset="0"/>
              <a:cs typeface="Arial" charset="0"/>
            </a:endParaRPr>
          </a:p>
          <a:p>
            <a:pPr marL="285750" indent="-285750" eaLnBrk="1" hangingPunct="1">
              <a:buFont typeface="Courier New" panose="02070309020205020404" pitchFamily="49" charset="0"/>
              <a:buChar char="o"/>
              <a:defRPr/>
            </a:pPr>
            <a:endParaRPr lang="en-US" sz="2000" b="1" dirty="0">
              <a:latin typeface="Arial" charset="0"/>
              <a:cs typeface="Arial" charset="0"/>
            </a:endParaRPr>
          </a:p>
          <a:p>
            <a:pPr marL="285750" indent="-285750" eaLnBrk="1" hangingPunct="1">
              <a:buFont typeface="Courier New" panose="02070309020205020404" pitchFamily="49" charset="0"/>
              <a:buChar char="o"/>
              <a:defRPr/>
            </a:pPr>
            <a:endParaRPr lang="en-US" b="1" dirty="0">
              <a:latin typeface="Arial" charset="0"/>
              <a:cs typeface="Arial" charset="0"/>
            </a:endParaRPr>
          </a:p>
          <a:p>
            <a:pPr marL="285750" indent="-285750" eaLnBrk="1" hangingPunct="1">
              <a:buFont typeface="Courier New" panose="02070309020205020404" pitchFamily="49" charset="0"/>
              <a:buChar char="o"/>
              <a:defRPr/>
            </a:pPr>
            <a:endParaRPr lang="en-US" sz="2000" b="1" dirty="0">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688" y="401638"/>
            <a:ext cx="8740775" cy="585787"/>
          </a:xfrm>
          <a:prstGeom prst="rect">
            <a:avLst/>
          </a:prstGeom>
        </p:spPr>
        <p:txBody>
          <a:bodyPr>
            <a:spAutoFit/>
          </a:bodyPr>
          <a:lstStyle/>
          <a:p>
            <a:pPr algn="ctr" eaLnBrk="1" hangingPunct="1">
              <a:defRPr/>
            </a:pPr>
            <a:r>
              <a:rPr lang="en-US" sz="3200" b="1" dirty="0">
                <a:latin typeface="+mn-lt"/>
                <a:cs typeface="Arial" charset="0"/>
              </a:rPr>
              <a:t>Post-Hurricane Matthew Assistance</a:t>
            </a:r>
          </a:p>
        </p:txBody>
      </p:sp>
      <p:sp>
        <p:nvSpPr>
          <p:cNvPr id="4" name="TextBox 3"/>
          <p:cNvSpPr txBox="1"/>
          <p:nvPr/>
        </p:nvSpPr>
        <p:spPr>
          <a:xfrm>
            <a:off x="677863" y="1306513"/>
            <a:ext cx="7772400" cy="984250"/>
          </a:xfrm>
          <a:prstGeom prst="rect">
            <a:avLst/>
          </a:prstGeom>
          <a:noFill/>
        </p:spPr>
        <p:txBody>
          <a:bodyPr>
            <a:spAutoFit/>
          </a:bodyPr>
          <a:lstStyle/>
          <a:p>
            <a:pPr eaLnBrk="1" hangingPunct="1">
              <a:defRPr/>
            </a:pPr>
            <a:r>
              <a:rPr lang="en-US" sz="2000" b="1" dirty="0">
                <a:latin typeface="Arial" charset="0"/>
                <a:cs typeface="Arial" charset="0"/>
                <a:hlinkClick r:id="rId3"/>
              </a:rPr>
              <a:t>NGA Disaster Response Site</a:t>
            </a:r>
            <a:endParaRPr lang="en-US" sz="2000" dirty="0">
              <a:latin typeface="Arial" charset="0"/>
              <a:cs typeface="Arial" charset="0"/>
            </a:endParaRPr>
          </a:p>
          <a:p>
            <a:pPr eaLnBrk="1" hangingPunct="1">
              <a:defRPr/>
            </a:pPr>
            <a:endParaRPr lang="en-US" sz="2000" b="1" dirty="0">
              <a:latin typeface="Arial" charset="0"/>
              <a:cs typeface="Arial" charset="0"/>
            </a:endParaRPr>
          </a:p>
          <a:p>
            <a:pPr marL="285750" indent="-285750" eaLnBrk="1" hangingPunct="1">
              <a:buFont typeface="Courier New" panose="02070309020205020404" pitchFamily="49" charset="0"/>
              <a:buChar char="o"/>
              <a:defRPr/>
            </a:pPr>
            <a:endParaRPr lang="en-US" dirty="0">
              <a:latin typeface="Arial" charset="0"/>
              <a:cs typeface="Arial" charset="0"/>
            </a:endParaRPr>
          </a:p>
        </p:txBody>
      </p:sp>
      <p:pic>
        <p:nvPicPr>
          <p:cNvPr id="23556"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2038" y="1798638"/>
            <a:ext cx="700405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688" y="523875"/>
            <a:ext cx="8740775" cy="584200"/>
          </a:xfrm>
          <a:prstGeom prst="rect">
            <a:avLst/>
          </a:prstGeom>
        </p:spPr>
        <p:txBody>
          <a:bodyPr>
            <a:spAutoFit/>
          </a:bodyPr>
          <a:lstStyle/>
          <a:p>
            <a:pPr algn="ctr" eaLnBrk="1" hangingPunct="1">
              <a:defRPr/>
            </a:pPr>
            <a:r>
              <a:rPr lang="en-US" sz="3200" b="1" dirty="0">
                <a:latin typeface="+mn-lt"/>
                <a:cs typeface="Arial" charset="0"/>
              </a:rPr>
              <a:t>Post-Hurricane</a:t>
            </a:r>
            <a:r>
              <a:rPr lang="en-US" sz="2800" b="1" dirty="0">
                <a:latin typeface="+mn-lt"/>
                <a:cs typeface="Arial" charset="0"/>
              </a:rPr>
              <a:t> Matthew Assistance</a:t>
            </a:r>
          </a:p>
        </p:txBody>
      </p:sp>
      <p:sp>
        <p:nvSpPr>
          <p:cNvPr id="4" name="TextBox 3"/>
          <p:cNvSpPr txBox="1"/>
          <p:nvPr/>
        </p:nvSpPr>
        <p:spPr>
          <a:xfrm>
            <a:off x="1009650" y="1936750"/>
            <a:ext cx="7456488" cy="3694113"/>
          </a:xfrm>
          <a:prstGeom prst="rect">
            <a:avLst/>
          </a:prstGeom>
          <a:noFill/>
        </p:spPr>
        <p:txBody>
          <a:bodyPr>
            <a:spAutoFit/>
          </a:bodyPr>
          <a:lstStyle/>
          <a:p>
            <a:pPr marL="285750" indent="-285750" eaLnBrk="1" hangingPunct="1">
              <a:buFont typeface="Courier New" panose="02070309020205020404" pitchFamily="49" charset="0"/>
              <a:buChar char="o"/>
              <a:defRPr/>
            </a:pPr>
            <a:r>
              <a:rPr lang="en-US" sz="2400" b="1" dirty="0">
                <a:latin typeface="Arial" charset="0"/>
                <a:cs typeface="Arial" charset="0"/>
              </a:rPr>
              <a:t>Navy Fleet Survey Team</a:t>
            </a:r>
            <a:endParaRPr lang="en-US" sz="2400" dirty="0">
              <a:latin typeface="Arial" charset="0"/>
              <a:cs typeface="Arial" charset="0"/>
            </a:endParaRPr>
          </a:p>
          <a:p>
            <a:pPr marL="742950" lvl="1" indent="-285750" eaLnBrk="1" hangingPunct="1">
              <a:buFont typeface="Courier New" panose="02070309020205020404" pitchFamily="49" charset="0"/>
              <a:buChar char="o"/>
              <a:defRPr/>
            </a:pPr>
            <a:r>
              <a:rPr lang="en-US" sz="2400" dirty="0">
                <a:latin typeface="Arial" charset="0"/>
                <a:cs typeface="Arial" charset="0"/>
              </a:rPr>
              <a:t>Support safety of Navigation</a:t>
            </a:r>
          </a:p>
          <a:p>
            <a:pPr marL="742950" lvl="1" indent="-285750" eaLnBrk="1" hangingPunct="1">
              <a:buFont typeface="Courier New" panose="02070309020205020404" pitchFamily="49" charset="0"/>
              <a:buChar char="o"/>
              <a:defRPr/>
            </a:pPr>
            <a:r>
              <a:rPr lang="en-US" sz="2400" dirty="0">
                <a:latin typeface="Arial" charset="0"/>
                <a:cs typeface="Arial" charset="0"/>
              </a:rPr>
              <a:t>Analyzed Imagery</a:t>
            </a:r>
          </a:p>
          <a:p>
            <a:pPr marL="742950" lvl="1" indent="-285750" eaLnBrk="1" hangingPunct="1">
              <a:buFont typeface="Courier New" panose="02070309020205020404" pitchFamily="49" charset="0"/>
              <a:buChar char="o"/>
              <a:defRPr/>
            </a:pPr>
            <a:r>
              <a:rPr lang="en-US" sz="2400" dirty="0">
                <a:latin typeface="Arial" charset="0"/>
                <a:cs typeface="Arial" charset="0"/>
              </a:rPr>
              <a:t>Contact: Naval Attaché at US Embassy</a:t>
            </a:r>
          </a:p>
          <a:p>
            <a:pPr marL="742950" lvl="1" indent="-285750" eaLnBrk="1" hangingPunct="1">
              <a:buFont typeface="Courier New" panose="02070309020205020404" pitchFamily="49" charset="0"/>
              <a:buChar char="o"/>
              <a:defRPr/>
            </a:pPr>
            <a:endParaRPr lang="en-US" sz="2400" dirty="0">
              <a:latin typeface="Arial" charset="0"/>
              <a:cs typeface="Arial" charset="0"/>
            </a:endParaRPr>
          </a:p>
          <a:p>
            <a:pPr marL="285750" indent="-285750" eaLnBrk="1" hangingPunct="1">
              <a:buFont typeface="Courier New" panose="02070309020205020404" pitchFamily="49" charset="0"/>
              <a:buChar char="o"/>
              <a:defRPr/>
            </a:pPr>
            <a:r>
              <a:rPr lang="en-US" sz="2400" b="1" dirty="0">
                <a:latin typeface="Arial" charset="0"/>
                <a:cs typeface="Arial" charset="0"/>
              </a:rPr>
              <a:t>Provided:</a:t>
            </a:r>
          </a:p>
          <a:p>
            <a:pPr marL="742950" lvl="1" indent="-285750" eaLnBrk="1" hangingPunct="1">
              <a:buFont typeface="Courier New" panose="02070309020205020404" pitchFamily="49" charset="0"/>
              <a:buChar char="o"/>
              <a:defRPr/>
            </a:pPr>
            <a:r>
              <a:rPr lang="en-US" sz="2400" dirty="0">
                <a:latin typeface="Arial" charset="0"/>
                <a:cs typeface="Arial" charset="0"/>
              </a:rPr>
              <a:t>ENCs of Haiti</a:t>
            </a:r>
          </a:p>
          <a:p>
            <a:pPr marL="742950" lvl="1" indent="-285750" eaLnBrk="1" hangingPunct="1">
              <a:buFont typeface="Courier New" panose="02070309020205020404" pitchFamily="49" charset="0"/>
              <a:buChar char="o"/>
              <a:defRPr/>
            </a:pPr>
            <a:r>
              <a:rPr lang="en-US" sz="2400" dirty="0">
                <a:latin typeface="Arial" charset="0"/>
                <a:cs typeface="Arial" charset="0"/>
              </a:rPr>
              <a:t>MSI Support</a:t>
            </a:r>
          </a:p>
          <a:p>
            <a:pPr eaLnBrk="1" hangingPunct="1">
              <a:defRPr/>
            </a:pPr>
            <a:endParaRPr lang="en-US" sz="2400" b="1" dirty="0">
              <a:latin typeface="Arial" charset="0"/>
              <a:cs typeface="Arial" charset="0"/>
            </a:endParaRPr>
          </a:p>
          <a:p>
            <a:pPr marL="285750" indent="-285750" eaLnBrk="1" hangingPunct="1">
              <a:buFont typeface="Courier New" panose="02070309020205020404" pitchFamily="49" charset="0"/>
              <a:buChar char="o"/>
              <a:defRPr/>
            </a:pPr>
            <a:endParaRPr lang="en-US" sz="2000" dirty="0">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688" y="428625"/>
            <a:ext cx="8740775" cy="584200"/>
          </a:xfrm>
          <a:prstGeom prst="rect">
            <a:avLst/>
          </a:prstGeom>
        </p:spPr>
        <p:txBody>
          <a:bodyPr>
            <a:spAutoFit/>
          </a:bodyPr>
          <a:lstStyle/>
          <a:p>
            <a:pPr algn="ctr" eaLnBrk="1" hangingPunct="1">
              <a:defRPr/>
            </a:pPr>
            <a:r>
              <a:rPr lang="en-US" sz="3200" b="1" dirty="0">
                <a:latin typeface="+mn-lt"/>
                <a:cs typeface="Arial" charset="0"/>
              </a:rPr>
              <a:t>Charting Activities</a:t>
            </a:r>
          </a:p>
        </p:txBody>
      </p:sp>
      <p:sp>
        <p:nvSpPr>
          <p:cNvPr id="4" name="TextBox 3"/>
          <p:cNvSpPr txBox="1"/>
          <p:nvPr/>
        </p:nvSpPr>
        <p:spPr>
          <a:xfrm>
            <a:off x="661988" y="1195388"/>
            <a:ext cx="7772400" cy="4708525"/>
          </a:xfrm>
          <a:prstGeom prst="rect">
            <a:avLst/>
          </a:prstGeom>
          <a:noFill/>
        </p:spPr>
        <p:txBody>
          <a:bodyPr>
            <a:spAutoFit/>
          </a:bodyPr>
          <a:lstStyle/>
          <a:p>
            <a:pPr marL="285750" indent="-285750" eaLnBrk="1" hangingPunct="1">
              <a:buFont typeface="Courier New" panose="02070309020205020404" pitchFamily="49" charset="0"/>
              <a:buChar char="o"/>
              <a:defRPr/>
            </a:pPr>
            <a:r>
              <a:rPr lang="en-US" sz="2000" b="1" dirty="0">
                <a:latin typeface="Arial" charset="0"/>
                <a:cs typeface="Arial" charset="0"/>
              </a:rPr>
              <a:t>ENCs</a:t>
            </a:r>
          </a:p>
          <a:p>
            <a:pPr marL="742950" lvl="1" indent="-285750" eaLnBrk="1" hangingPunct="1">
              <a:buFont typeface="Courier New" panose="02070309020205020404" pitchFamily="49" charset="0"/>
              <a:buChar char="o"/>
              <a:defRPr/>
            </a:pPr>
            <a:r>
              <a:rPr lang="en-US" sz="2000" dirty="0">
                <a:latin typeface="Arial" charset="0"/>
                <a:cs typeface="Arial" charset="0"/>
              </a:rPr>
              <a:t>221 existing ENCs (206 along the U.S. Gulf Coast and Puerto Rico)</a:t>
            </a:r>
          </a:p>
          <a:p>
            <a:pPr marL="742950" lvl="1" indent="-285750" eaLnBrk="1" hangingPunct="1">
              <a:buFont typeface="Courier New" panose="02070309020205020404" pitchFamily="49" charset="0"/>
              <a:buChar char="o"/>
              <a:defRPr/>
            </a:pPr>
            <a:r>
              <a:rPr lang="en-US" sz="2000" dirty="0">
                <a:latin typeface="Arial" charset="0"/>
                <a:cs typeface="Arial" charset="0"/>
              </a:rPr>
              <a:t>9 ENCs in work</a:t>
            </a:r>
          </a:p>
          <a:p>
            <a:pPr marL="742950" lvl="1" indent="-285750" eaLnBrk="1" hangingPunct="1">
              <a:buFont typeface="Courier New" panose="02070309020205020404" pitchFamily="49" charset="0"/>
              <a:buChar char="o"/>
              <a:defRPr/>
            </a:pPr>
            <a:r>
              <a:rPr lang="en-US" sz="2000" dirty="0">
                <a:latin typeface="Arial" charset="0"/>
                <a:cs typeface="Arial" charset="0"/>
              </a:rPr>
              <a:t>2 ENCs cancelled (Panama)</a:t>
            </a:r>
          </a:p>
          <a:p>
            <a:pPr eaLnBrk="1" hangingPunct="1">
              <a:defRPr/>
            </a:pPr>
            <a:endParaRPr lang="en-US" sz="2000" b="1"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rPr>
              <a:t>DNCs </a:t>
            </a:r>
          </a:p>
          <a:p>
            <a:pPr marL="742950" lvl="1" indent="-285750" eaLnBrk="1" hangingPunct="1">
              <a:buFont typeface="Courier New" panose="02070309020205020404" pitchFamily="49" charset="0"/>
              <a:buChar char="o"/>
              <a:defRPr/>
            </a:pPr>
            <a:r>
              <a:rPr lang="en-US" sz="2000" dirty="0">
                <a:latin typeface="Arial" charset="0"/>
                <a:cs typeface="Arial" charset="0"/>
              </a:rPr>
              <a:t>Available through bilateral agreement</a:t>
            </a:r>
          </a:p>
          <a:p>
            <a:pPr marL="285750" indent="-285750" eaLnBrk="1" hangingPunct="1">
              <a:buFont typeface="Courier New" panose="02070309020205020404" pitchFamily="49" charset="0"/>
              <a:buChar char="o"/>
              <a:defRPr/>
            </a:pPr>
            <a:endParaRPr lang="en-US" sz="2000" b="1" dirty="0">
              <a:latin typeface="Arial" charset="0"/>
              <a:cs typeface="Arial" charset="0"/>
            </a:endParaRPr>
          </a:p>
          <a:p>
            <a:pPr marL="285750" indent="-285750" eaLnBrk="1" hangingPunct="1">
              <a:buFont typeface="Courier New" panose="02070309020205020404" pitchFamily="49" charset="0"/>
              <a:buChar char="o"/>
              <a:defRPr/>
            </a:pPr>
            <a:r>
              <a:rPr lang="en-US" sz="2000" b="1" dirty="0">
                <a:latin typeface="Arial" charset="0"/>
                <a:cs typeface="Arial" charset="0"/>
              </a:rPr>
              <a:t>Paper Charts</a:t>
            </a:r>
          </a:p>
          <a:p>
            <a:pPr marL="742950" lvl="1" indent="-285750" eaLnBrk="1" hangingPunct="1">
              <a:buFont typeface="Courier New" panose="02070309020205020404" pitchFamily="49" charset="0"/>
              <a:buChar char="o"/>
              <a:defRPr/>
            </a:pPr>
            <a:r>
              <a:rPr lang="en-US" sz="2000" dirty="0">
                <a:latin typeface="Arial" charset="0"/>
                <a:cs typeface="Arial" charset="0"/>
              </a:rPr>
              <a:t>5 New Editions in the MACHC Region</a:t>
            </a:r>
          </a:p>
          <a:p>
            <a:pPr marL="1200150" lvl="2" indent="-285750" eaLnBrk="1" hangingPunct="1">
              <a:buFont typeface="Courier New" panose="02070309020205020404" pitchFamily="49" charset="0"/>
              <a:buChar char="o"/>
              <a:defRPr/>
            </a:pPr>
            <a:r>
              <a:rPr lang="en-US" sz="2000" dirty="0">
                <a:latin typeface="Arial" charset="0"/>
                <a:cs typeface="Arial" charset="0"/>
              </a:rPr>
              <a:t>1 available</a:t>
            </a:r>
          </a:p>
          <a:p>
            <a:pPr marL="1200150" lvl="2" indent="-285750" eaLnBrk="1" hangingPunct="1">
              <a:buFont typeface="Courier New" panose="02070309020205020404" pitchFamily="49" charset="0"/>
              <a:buChar char="o"/>
              <a:defRPr/>
            </a:pPr>
            <a:r>
              <a:rPr lang="en-US" sz="2000" dirty="0">
                <a:latin typeface="Arial" charset="0"/>
                <a:cs typeface="Arial" charset="0"/>
              </a:rPr>
              <a:t>4 available via bilateral agreement</a:t>
            </a:r>
          </a:p>
          <a:p>
            <a:pPr marL="1200150" lvl="2" indent="-285750" eaLnBrk="1" hangingPunct="1">
              <a:buFont typeface="Courier New" panose="02070309020205020404" pitchFamily="49" charset="0"/>
              <a:buChar char="o"/>
              <a:defRPr/>
            </a:pPr>
            <a:endParaRPr lang="en-US" sz="2000" dirty="0">
              <a:latin typeface="Arial" charset="0"/>
              <a:cs typeface="Arial" charset="0"/>
            </a:endParaRPr>
          </a:p>
          <a:p>
            <a:pPr marL="285750" lvl="1" indent="-285750" eaLnBrk="1" hangingPunct="1">
              <a:buFont typeface="Courier New" panose="02070309020205020404" pitchFamily="49" charset="0"/>
              <a:buChar char="o"/>
              <a:defRPr/>
            </a:pPr>
            <a:r>
              <a:rPr lang="en-US" sz="2000" b="1" dirty="0">
                <a:solidFill>
                  <a:schemeClr val="tx2"/>
                </a:solidFill>
                <a:latin typeface="Arial" charset="0"/>
                <a:cs typeface="Arial" charset="0"/>
                <a:hlinkClick r:id="rId3"/>
              </a:rPr>
              <a:t>IC-ENC Agreement</a:t>
            </a:r>
            <a:endParaRPr lang="en-US" sz="2000" dirty="0">
              <a:solidFill>
                <a:schemeClr val="tx2"/>
              </a:solidFill>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688" y="377825"/>
            <a:ext cx="8740775" cy="585788"/>
          </a:xfrm>
          <a:prstGeom prst="rect">
            <a:avLst/>
          </a:prstGeom>
        </p:spPr>
        <p:txBody>
          <a:bodyPr>
            <a:spAutoFit/>
          </a:bodyPr>
          <a:lstStyle/>
          <a:p>
            <a:pPr algn="ctr" eaLnBrk="1" hangingPunct="1">
              <a:defRPr/>
            </a:pPr>
            <a:r>
              <a:rPr lang="en-US" sz="3200" b="1" dirty="0">
                <a:latin typeface="+mn-lt"/>
                <a:cs typeface="Arial" charset="0"/>
              </a:rPr>
              <a:t>International Charting Activities</a:t>
            </a:r>
          </a:p>
        </p:txBody>
      </p:sp>
      <p:sp>
        <p:nvSpPr>
          <p:cNvPr id="4" name="TextBox 3"/>
          <p:cNvSpPr txBox="1"/>
          <p:nvPr/>
        </p:nvSpPr>
        <p:spPr>
          <a:xfrm>
            <a:off x="677863" y="1090613"/>
            <a:ext cx="7772400" cy="985837"/>
          </a:xfrm>
          <a:prstGeom prst="rect">
            <a:avLst/>
          </a:prstGeom>
          <a:noFill/>
        </p:spPr>
        <p:txBody>
          <a:bodyPr>
            <a:spAutoFit/>
          </a:bodyPr>
          <a:lstStyle/>
          <a:p>
            <a:pPr eaLnBrk="1" hangingPunct="1">
              <a:defRPr/>
            </a:pPr>
            <a:endParaRPr lang="en-US" sz="2000" b="1" dirty="0">
              <a:latin typeface="Arial" charset="0"/>
              <a:cs typeface="Arial" charset="0"/>
            </a:endParaRPr>
          </a:p>
          <a:p>
            <a:pPr eaLnBrk="1" hangingPunct="1">
              <a:defRPr/>
            </a:pPr>
            <a:r>
              <a:rPr lang="en-US" sz="2000" b="1" dirty="0">
                <a:latin typeface="Arial" charset="0"/>
                <a:cs typeface="Arial" charset="0"/>
              </a:rPr>
              <a:t>Memorandum of Agreement (March 2016)– NOAA and ONHG</a:t>
            </a:r>
            <a:endParaRPr lang="en-US" sz="2000" dirty="0">
              <a:latin typeface="Arial" charset="0"/>
              <a:cs typeface="Arial" charset="0"/>
            </a:endParaRPr>
          </a:p>
          <a:p>
            <a:pPr marL="285750" indent="-285750" eaLnBrk="1" hangingPunct="1">
              <a:buFont typeface="Courier New" panose="02070309020205020404" pitchFamily="49" charset="0"/>
              <a:buChar char="o"/>
              <a:defRPr/>
            </a:pPr>
            <a:endParaRPr lang="en-US" dirty="0">
              <a:latin typeface="Arial" charset="0"/>
              <a:cs typeface="Arial" charset="0"/>
            </a:endParaRPr>
          </a:p>
        </p:txBody>
      </p:sp>
      <p:pic>
        <p:nvPicPr>
          <p:cNvPr id="29700" name="Picture 2" descr="C:\Users\Erich\Documents\NOAA Work\MACHC\MACHC-Belem\Dec_6\Amb Jeffrey DeLaurentis and Dr Candido A Gegalado Gomez sign MO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7863" y="1931988"/>
            <a:ext cx="461645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99088" y="2209800"/>
            <a:ext cx="3482975" cy="2462213"/>
          </a:xfrm>
          <a:prstGeom prst="rect">
            <a:avLst/>
          </a:prstGeom>
          <a:noFill/>
        </p:spPr>
        <p:txBody>
          <a:bodyPr>
            <a:spAutoFit/>
          </a:bodyPr>
          <a:lstStyle/>
          <a:p>
            <a:pPr marL="342900" indent="-342900" eaLnBrk="1" hangingPunct="1">
              <a:buFont typeface="Courier New" panose="02070309020205020404" pitchFamily="49" charset="0"/>
              <a:buChar char="o"/>
              <a:defRPr/>
            </a:pPr>
            <a:r>
              <a:rPr lang="en-US" sz="2200" dirty="0">
                <a:latin typeface="Arial" charset="0"/>
                <a:cs typeface="Arial" charset="0"/>
              </a:rPr>
              <a:t>4 technical exchanges</a:t>
            </a:r>
          </a:p>
          <a:p>
            <a:pPr eaLnBrk="1" hangingPunct="1">
              <a:defRPr/>
            </a:pPr>
            <a:endParaRPr lang="en-US" sz="2200" dirty="0">
              <a:latin typeface="Arial" charset="0"/>
              <a:cs typeface="Arial" charset="0"/>
            </a:endParaRPr>
          </a:p>
          <a:p>
            <a:pPr marL="342900" indent="-342900" eaLnBrk="1" hangingPunct="1">
              <a:buFont typeface="Courier New" panose="02070309020205020404" pitchFamily="49" charset="0"/>
              <a:buChar char="o"/>
              <a:defRPr/>
            </a:pPr>
            <a:r>
              <a:rPr lang="en-US" sz="2200" dirty="0">
                <a:latin typeface="Arial" charset="0"/>
                <a:cs typeface="Arial" charset="0"/>
              </a:rPr>
              <a:t>Work program 2017</a:t>
            </a:r>
          </a:p>
          <a:p>
            <a:pPr marL="742950" lvl="1" indent="-285750" eaLnBrk="1" hangingPunct="1">
              <a:buFont typeface="Arial" panose="020B0604020202020204" pitchFamily="34" charset="0"/>
              <a:buChar char="•"/>
              <a:defRPr/>
            </a:pPr>
            <a:r>
              <a:rPr lang="en-US" sz="2200" dirty="0">
                <a:latin typeface="Arial" charset="0"/>
                <a:cs typeface="Arial" charset="0"/>
              </a:rPr>
              <a:t>charting</a:t>
            </a:r>
          </a:p>
          <a:p>
            <a:pPr marL="742950" lvl="1" indent="-285750" eaLnBrk="1" hangingPunct="1">
              <a:buFont typeface="Arial" panose="020B0604020202020204" pitchFamily="34" charset="0"/>
              <a:buChar char="•"/>
              <a:defRPr/>
            </a:pPr>
            <a:r>
              <a:rPr lang="en-US" sz="2200" dirty="0">
                <a:latin typeface="Arial" charset="0"/>
                <a:cs typeface="Arial" charset="0"/>
              </a:rPr>
              <a:t>tides &amp; water levels</a:t>
            </a:r>
          </a:p>
          <a:p>
            <a:pPr marL="742950" lvl="1" indent="-285750" eaLnBrk="1" hangingPunct="1">
              <a:buFont typeface="Arial" panose="020B0604020202020204" pitchFamily="34" charset="0"/>
              <a:buChar char="•"/>
              <a:defRPr/>
            </a:pPr>
            <a:r>
              <a:rPr lang="en-US" sz="2200" dirty="0">
                <a:latin typeface="Arial" charset="0"/>
                <a:cs typeface="Arial" charset="0"/>
              </a:rPr>
              <a:t>geodesy</a:t>
            </a:r>
          </a:p>
          <a:p>
            <a:pPr marL="742950" lvl="1" indent="-285750" eaLnBrk="1" hangingPunct="1">
              <a:buFont typeface="Arial" panose="020B0604020202020204" pitchFamily="34" charset="0"/>
              <a:buChar char="•"/>
              <a:defRPr/>
            </a:pPr>
            <a:r>
              <a:rPr lang="en-US" sz="2200" dirty="0">
                <a:latin typeface="Arial" charset="0"/>
                <a:cs typeface="Arial" charset="0"/>
              </a:rPr>
              <a:t>MSI</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388" y="358775"/>
            <a:ext cx="8740775" cy="584200"/>
          </a:xfrm>
          <a:prstGeom prst="rect">
            <a:avLst/>
          </a:prstGeom>
        </p:spPr>
        <p:txBody>
          <a:bodyPr>
            <a:spAutoFit/>
          </a:bodyPr>
          <a:lstStyle/>
          <a:p>
            <a:pPr algn="ctr" eaLnBrk="1" hangingPunct="1">
              <a:defRPr/>
            </a:pPr>
            <a:r>
              <a:rPr lang="en-US" sz="3200" b="1" dirty="0">
                <a:latin typeface="+mn-lt"/>
                <a:cs typeface="Arial" charset="0"/>
              </a:rPr>
              <a:t>INT Chart Activities</a:t>
            </a:r>
          </a:p>
        </p:txBody>
      </p:sp>
      <p:sp>
        <p:nvSpPr>
          <p:cNvPr id="4" name="TextBox 3"/>
          <p:cNvSpPr txBox="1"/>
          <p:nvPr/>
        </p:nvSpPr>
        <p:spPr>
          <a:xfrm>
            <a:off x="677863" y="1401763"/>
            <a:ext cx="7772400" cy="3231654"/>
          </a:xfrm>
          <a:prstGeom prst="rect">
            <a:avLst/>
          </a:prstGeom>
          <a:noFill/>
        </p:spPr>
        <p:txBody>
          <a:bodyPr>
            <a:spAutoFit/>
          </a:bodyPr>
          <a:lstStyle/>
          <a:p>
            <a:pPr marL="3943350" lvl="8" indent="-285750">
              <a:buFont typeface="Courier New" panose="02070309020205020404" pitchFamily="49" charset="0"/>
              <a:buChar char="o"/>
              <a:defRPr/>
            </a:pPr>
            <a:r>
              <a:rPr lang="en-US" sz="2400" b="1" dirty="0">
                <a:latin typeface="Arial" charset="0"/>
                <a:cs typeface="Arial" charset="0"/>
              </a:rPr>
              <a:t>New INT Chart 4149 </a:t>
            </a:r>
          </a:p>
          <a:p>
            <a:pPr marL="3943350" lvl="8" indent="-285750">
              <a:buFont typeface="Courier New" panose="02070309020205020404" pitchFamily="49" charset="0"/>
              <a:buChar char="o"/>
              <a:defRPr/>
            </a:pPr>
            <a:endParaRPr lang="en-US" sz="2000" b="1" dirty="0">
              <a:latin typeface="Arial" charset="0"/>
              <a:cs typeface="Arial" charset="0"/>
            </a:endParaRPr>
          </a:p>
          <a:p>
            <a:pPr marL="3943350" lvl="8" indent="-285750">
              <a:buFont typeface="Courier New" panose="02070309020205020404" pitchFamily="49" charset="0"/>
              <a:buChar char="o"/>
              <a:defRPr/>
            </a:pPr>
            <a:r>
              <a:rPr lang="en-US" sz="2000" dirty="0">
                <a:latin typeface="Arial" charset="0"/>
                <a:cs typeface="Arial" charset="0"/>
              </a:rPr>
              <a:t>U.S. produced; data from Cuba and UKHO</a:t>
            </a:r>
          </a:p>
          <a:p>
            <a:pPr lvl="8">
              <a:defRPr/>
            </a:pPr>
            <a:endParaRPr lang="en-US" sz="2000" b="1" dirty="0">
              <a:latin typeface="Arial" charset="0"/>
              <a:cs typeface="Arial" charset="0"/>
            </a:endParaRPr>
          </a:p>
          <a:p>
            <a:pPr marL="3943350" lvl="8" indent="-285750">
              <a:buFont typeface="Courier New" panose="02070309020205020404" pitchFamily="49" charset="0"/>
              <a:buChar char="o"/>
              <a:defRPr/>
            </a:pPr>
            <a:r>
              <a:rPr lang="en-US" sz="2000" dirty="0">
                <a:latin typeface="Arial" charset="0"/>
                <a:cs typeface="Arial" charset="0"/>
              </a:rPr>
              <a:t>Straits of Florida, eastern part (covering Bahamas/Cuba/U.S.)</a:t>
            </a:r>
          </a:p>
          <a:p>
            <a:pPr lvl="8">
              <a:defRPr/>
            </a:pPr>
            <a:endParaRPr lang="en-US" sz="2000" dirty="0">
              <a:latin typeface="Arial" charset="0"/>
              <a:cs typeface="Arial" charset="0"/>
            </a:endParaRPr>
          </a:p>
          <a:p>
            <a:pPr marL="3943350" lvl="8" indent="-285750">
              <a:buFont typeface="Courier New" panose="02070309020205020404" pitchFamily="49" charset="0"/>
              <a:buChar char="o"/>
              <a:defRPr/>
            </a:pPr>
            <a:r>
              <a:rPr lang="en-US" sz="2000" dirty="0">
                <a:latin typeface="Arial" charset="0"/>
                <a:cs typeface="Arial" charset="0"/>
              </a:rPr>
              <a:t>Scale: 1:500,000</a:t>
            </a:r>
          </a:p>
          <a:p>
            <a:pPr eaLnBrk="1" hangingPunct="1">
              <a:defRPr/>
            </a:pPr>
            <a:endParaRPr lang="en-US" sz="2000" b="1" dirty="0">
              <a:latin typeface="Arial" charset="0"/>
              <a:cs typeface="Arial" charset="0"/>
            </a:endParaRPr>
          </a:p>
        </p:txBody>
      </p:sp>
      <p:graphicFrame>
        <p:nvGraphicFramePr>
          <p:cNvPr id="31748" name="Object 6"/>
          <p:cNvGraphicFramePr>
            <a:graphicFrameLocks noChangeAspect="1"/>
          </p:cNvGraphicFramePr>
          <p:nvPr/>
        </p:nvGraphicFramePr>
        <p:xfrm>
          <a:off x="677863" y="1069975"/>
          <a:ext cx="3405187" cy="4864100"/>
        </p:xfrm>
        <a:graphic>
          <a:graphicData uri="http://schemas.openxmlformats.org/presentationml/2006/ole">
            <mc:AlternateContent xmlns:mc="http://schemas.openxmlformats.org/markup-compatibility/2006">
              <mc:Choice xmlns:v="urn:schemas-microsoft-com:vml" Requires="v">
                <p:oleObj spid="_x0000_s31751" name="Acrobat Document" r:id="rId4" imgW="24002932" imgH="34290000" progId="AcroExch.Document.DC">
                  <p:embed/>
                </p:oleObj>
              </mc:Choice>
              <mc:Fallback>
                <p:oleObj name="Acrobat Document" r:id="rId4" imgW="24002932" imgH="34290000" progId="AcroExch.Document.DC">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63" y="1069975"/>
                        <a:ext cx="3405187"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METOC CMD BRIEF">
  <a:themeElements>
    <a:clrScheme name="">
      <a:dk1>
        <a:srgbClr val="000000"/>
      </a:dk1>
      <a:lt1>
        <a:srgbClr val="00279F"/>
      </a:lt1>
      <a:dk2>
        <a:srgbClr val="000000"/>
      </a:dk2>
      <a:lt2>
        <a:srgbClr val="919191"/>
      </a:lt2>
      <a:accent1>
        <a:srgbClr val="618FFD"/>
      </a:accent1>
      <a:accent2>
        <a:srgbClr val="00AE00"/>
      </a:accent2>
      <a:accent3>
        <a:srgbClr val="AAACCD"/>
      </a:accent3>
      <a:accent4>
        <a:srgbClr val="000000"/>
      </a:accent4>
      <a:accent5>
        <a:srgbClr val="B7C6FE"/>
      </a:accent5>
      <a:accent6>
        <a:srgbClr val="009D00"/>
      </a:accent6>
      <a:hlink>
        <a:srgbClr val="FC0128"/>
      </a:hlink>
      <a:folHlink>
        <a:srgbClr val="CECECE"/>
      </a:folHlink>
    </a:clrScheme>
    <a:fontScheme name="METOC CMD BRIEF">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ETOC CMD BRIEF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TOC CMD BRIEF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TOC CMD BRIEF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TOC CMD BRIEF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TOC CMD BRIEF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TOC CMD BRIEF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TOC CMD BRIEF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33B53E62B412804EA5BFC00B91F8EC0E" ma:contentTypeVersion="1" ma:contentTypeDescription="Create a new document." ma:contentTypeScope="" ma:versionID="84715171a1b88ac8c03935719267cafe">
  <xsd:schema xmlns:xsd="http://www.w3.org/2001/XMLSchema" xmlns:xs="http://www.w3.org/2001/XMLSchema" xmlns:p="http://schemas.microsoft.com/office/2006/metadata/properties" xmlns:ns2="43134638-5c13-43f8-9c4b-92f8c0fc7db3" targetNamespace="http://schemas.microsoft.com/office/2006/metadata/properties" ma:root="true" ma:fieldsID="21c5694632ceeae34488ae07f672be1a" ns2:_="">
    <xsd:import namespace="43134638-5c13-43f8-9c4b-92f8c0fc7db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4638-5c13-43f8-9c4b-92f8c0fc7d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D83803-8F57-4111-854C-594BA9D688D4}">
  <ds:schemaRefs>
    <ds:schemaRef ds:uri="http://schemas.microsoft.com/office/2006/metadata/longProperties"/>
  </ds:schemaRefs>
</ds:datastoreItem>
</file>

<file path=customXml/itemProps2.xml><?xml version="1.0" encoding="utf-8"?>
<ds:datastoreItem xmlns:ds="http://schemas.openxmlformats.org/officeDocument/2006/customXml" ds:itemID="{C21DD8B1-272D-4019-852B-0320A656A65E}">
  <ds:schemaRefs>
    <ds:schemaRef ds:uri="http://schemas.microsoft.com/sharepoint/events"/>
  </ds:schemaRefs>
</ds:datastoreItem>
</file>

<file path=customXml/itemProps3.xml><?xml version="1.0" encoding="utf-8"?>
<ds:datastoreItem xmlns:ds="http://schemas.openxmlformats.org/officeDocument/2006/customXml" ds:itemID="{3B5BADDD-CDA1-4224-9ED6-F052AF01CF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4638-5c13-43f8-9c4b-92f8c0fc7d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F998CF4-A1E5-44DB-A56B-846776CE28F2}">
  <ds:schemaRefs>
    <ds:schemaRef ds:uri="http://schemas.microsoft.com/sharepoint/v3/contenttype/forms"/>
  </ds:schemaRefs>
</ds:datastoreItem>
</file>

<file path=customXml/itemProps5.xml><?xml version="1.0" encoding="utf-8"?>
<ds:datastoreItem xmlns:ds="http://schemas.openxmlformats.org/officeDocument/2006/customXml" ds:itemID="{B6695986-5B11-4DE6-AD95-A9D8B31C8B1E}">
  <ds:schemaRefs>
    <ds:schemaRef ds:uri="http://schemas.openxmlformats.org/package/2006/metadata/core-properties"/>
    <ds:schemaRef ds:uri="http://schemas.microsoft.com/office/infopath/2007/PartnerControls"/>
    <ds:schemaRef ds:uri="http://purl.org/dc/dcmitype/"/>
    <ds:schemaRef ds:uri="http://schemas.microsoft.com/office/2006/metadata/properties"/>
    <ds:schemaRef ds:uri="http://www.w3.org/XML/1998/namespace"/>
    <ds:schemaRef ds:uri="http://schemas.microsoft.com/office/2006/documentManagement/types"/>
    <ds:schemaRef ds:uri="43134638-5c13-43f8-9c4b-92f8c0fc7db3"/>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14129</TotalTime>
  <Words>708</Words>
  <Application>Microsoft Office PowerPoint</Application>
  <PresentationFormat>On-screen Show (4:3)</PresentationFormat>
  <Paragraphs>181</Paragraphs>
  <Slides>13</Slides>
  <Notes>13</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22" baseType="lpstr">
      <vt:lpstr>Arial</vt:lpstr>
      <vt:lpstr>Verdana</vt:lpstr>
      <vt:lpstr>Times New Roman</vt:lpstr>
      <vt:lpstr>Calibri</vt:lpstr>
      <vt:lpstr>Courier New</vt:lpstr>
      <vt:lpstr>Georgia</vt:lpstr>
      <vt:lpstr>METOC CMD BRIEF</vt:lpstr>
      <vt:lpstr>Custom Design</vt:lpstr>
      <vt:lpstr>Adobe Acrobat Document</vt:lpstr>
      <vt:lpstr>PowerPoint Presentation</vt:lpstr>
      <vt:lpstr>U.S. Hydrographic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COMNAVMETOCCOM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Hick</dc:creator>
  <cp:lastModifiedBy>Alberto Costa Neves</cp:lastModifiedBy>
  <cp:revision>550</cp:revision>
  <cp:lastPrinted>2016-11-21T00:50:40Z</cp:lastPrinted>
  <dcterms:created xsi:type="dcterms:W3CDTF">2001-09-14T17:07:18Z</dcterms:created>
  <dcterms:modified xsi:type="dcterms:W3CDTF">2017-04-07T11:35:05Z</dcterms:modified>
  <cp:contentStatus>Not Started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ContentTypeId">
    <vt:lpwstr>0x010100B4AB5D36AF64CF4EB344B37144D2B04D</vt:lpwstr>
  </property>
  <property fmtid="{D5CDD505-2E9C-101B-9397-08002B2CF9AE}" pid="4" name="StartDate">
    <vt:lpwstr>2014-01-28T00:00:00Z</vt:lpwstr>
  </property>
  <property fmtid="{D5CDD505-2E9C-101B-9397-08002B2CF9AE}" pid="5" name="TaxCatchAll">
    <vt:lpwstr>66;#ARHC|5a0acd93-c9c8-425b-ba86-62d20a2d92ad</vt:lpwstr>
  </property>
  <property fmtid="{D5CDD505-2E9C-101B-9397-08002B2CF9AE}" pid="6" name="International Org">
    <vt:lpwstr>66;#ARHC|5a0acd93-c9c8-425b-ba86-62d20a2d92ad</vt:lpwstr>
  </property>
  <property fmtid="{D5CDD505-2E9C-101B-9397-08002B2CF9AE}" pid="7" name="g0f19b5d2b3f40ac84d7289cb8f930fb">
    <vt:lpwstr>ARHC|5a0acd93-c9c8-425b-ba86-62d20a2d92ad</vt:lpwstr>
  </property>
  <property fmtid="{D5CDD505-2E9C-101B-9397-08002B2CF9AE}" pid="8" name="_dlc_DocId">
    <vt:lpwstr>67RVUCAPTUNJ-87-11</vt:lpwstr>
  </property>
  <property fmtid="{D5CDD505-2E9C-101B-9397-08002B2CF9AE}" pid="9" name="_dlc_DocIdItemGuid">
    <vt:lpwstr>4a9fdb6e-b363-4c35-9461-7afddc02fa82</vt:lpwstr>
  </property>
  <property fmtid="{D5CDD505-2E9C-101B-9397-08002B2CF9AE}" pid="10" name="_dlc_DocIdUrl">
    <vt:lpwstr>https://coastsurvey.noaa.gov/USHPC/_layouts/15/DocIdRedir.aspx?ID=67RVUCAPTUNJ-87-11, 67RVUCAPTUNJ-87-11</vt:lpwstr>
  </property>
  <property fmtid="{D5CDD505-2E9C-101B-9397-08002B2CF9AE}" pid="11" name="For the Admiral">
    <vt:lpwstr>1</vt:lpwstr>
  </property>
  <property fmtid="{D5CDD505-2E9C-101B-9397-08002B2CF9AE}" pid="12" name="g1a01884617d4c49bbb4ab511639da51">
    <vt:lpwstr/>
  </property>
  <property fmtid="{D5CDD505-2E9C-101B-9397-08002B2CF9AE}" pid="13" name="Agenda Item">
    <vt:lpwstr>00</vt:lpwstr>
  </property>
  <property fmtid="{D5CDD505-2E9C-101B-9397-08002B2CF9AE}" pid="14" name="Doc_x0020_Type">
    <vt:lpwstr/>
  </property>
  <property fmtid="{D5CDD505-2E9C-101B-9397-08002B2CF9AE}" pid="15" name="_Status">
    <vt:lpwstr>Not Started</vt:lpwstr>
  </property>
  <property fmtid="{D5CDD505-2E9C-101B-9397-08002B2CF9AE}" pid="16" name="IconOverlay">
    <vt:lpwstr/>
  </property>
</Properties>
</file>