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81" r:id="rId2"/>
    <p:sldId id="397" r:id="rId3"/>
    <p:sldId id="400" r:id="rId4"/>
    <p:sldId id="401" r:id="rId5"/>
    <p:sldId id="410" r:id="rId6"/>
    <p:sldId id="411" r:id="rId7"/>
    <p:sldId id="402" r:id="rId8"/>
    <p:sldId id="412" r:id="rId9"/>
    <p:sldId id="413" r:id="rId10"/>
    <p:sldId id="414" r:id="rId11"/>
    <p:sldId id="417" r:id="rId12"/>
    <p:sldId id="404" r:id="rId13"/>
    <p:sldId id="405" r:id="rId14"/>
    <p:sldId id="418" r:id="rId15"/>
    <p:sldId id="415" r:id="rId16"/>
    <p:sldId id="407" r:id="rId17"/>
    <p:sldId id="408" r:id="rId18"/>
    <p:sldId id="409" r:id="rId19"/>
    <p:sldId id="416" r:id="rId20"/>
  </p:sldIdLst>
  <p:sldSz cx="12192000" cy="6858000"/>
  <p:notesSz cx="7010400" cy="9236075"/>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autoAdjust="0"/>
    <p:restoredTop sz="94660"/>
  </p:normalViewPr>
  <p:slideViewPr>
    <p:cSldViewPr snapToGrid="0">
      <p:cViewPr varScale="1">
        <p:scale>
          <a:sx n="70" d="100"/>
          <a:sy n="70" d="100"/>
        </p:scale>
        <p:origin x="-600"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273291-9A06-4E0E-AA93-9FE37805A492}"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s-MX"/>
        </a:p>
      </dgm:t>
    </dgm:pt>
    <dgm:pt modelId="{1D83D4CB-AB32-49C2-86C6-D9B0154C4C07}">
      <dgm:prSet phldrT="[Texto]" custT="1"/>
      <dgm:spPr/>
      <dgm:t>
        <a:bodyPr/>
        <a:lstStyle/>
        <a:p>
          <a:r>
            <a:rPr lang="es-MX" sz="800" dirty="0" smtClean="0"/>
            <a:t>DIRECCIÓN GENERAL ADJUNTA DE OCEANOGRAFÍA, HIDROGRAFÍA Y METEOROLOGÍA</a:t>
          </a:r>
          <a:endParaRPr lang="es-MX" sz="800" dirty="0"/>
        </a:p>
      </dgm:t>
    </dgm:pt>
    <dgm:pt modelId="{B29E05C1-45FD-4E48-99C8-C5B6FBAB57AD}" type="parTrans" cxnId="{94787F1E-8FB5-49A2-B3F1-AA2A549DF453}">
      <dgm:prSet/>
      <dgm:spPr/>
      <dgm:t>
        <a:bodyPr/>
        <a:lstStyle/>
        <a:p>
          <a:endParaRPr lang="es-MX" sz="800"/>
        </a:p>
      </dgm:t>
    </dgm:pt>
    <dgm:pt modelId="{FF9D9F90-81C5-451E-AABF-72A2B71DAE15}" type="sibTrans" cxnId="{94787F1E-8FB5-49A2-B3F1-AA2A549DF453}">
      <dgm:prSet/>
      <dgm:spPr/>
      <dgm:t>
        <a:bodyPr/>
        <a:lstStyle/>
        <a:p>
          <a:endParaRPr lang="es-MX" sz="800"/>
        </a:p>
      </dgm:t>
    </dgm:pt>
    <dgm:pt modelId="{59118ACC-8295-490B-A16C-107139F09A9E}">
      <dgm:prSet phldrT="[Texto]" custT="1"/>
      <dgm:spPr/>
      <dgm:t>
        <a:bodyPr/>
        <a:lstStyle/>
        <a:p>
          <a:r>
            <a:rPr lang="es-MX" sz="800" dirty="0" smtClean="0"/>
            <a:t>DIRECCIÓN DE HIDROGRAFÍA</a:t>
          </a:r>
          <a:endParaRPr lang="es-MX" sz="800" dirty="0"/>
        </a:p>
      </dgm:t>
    </dgm:pt>
    <dgm:pt modelId="{7D7603A7-8C71-4C27-A13F-64BA61E7F5A3}" type="parTrans" cxnId="{FD06482A-22F8-40FE-BA6E-CE211211C6C4}">
      <dgm:prSet/>
      <dgm:spPr/>
      <dgm:t>
        <a:bodyPr/>
        <a:lstStyle/>
        <a:p>
          <a:endParaRPr lang="es-MX" sz="800"/>
        </a:p>
      </dgm:t>
    </dgm:pt>
    <dgm:pt modelId="{B26788A1-058C-4A1D-ABF2-F612154CE57A}" type="sibTrans" cxnId="{FD06482A-22F8-40FE-BA6E-CE211211C6C4}">
      <dgm:prSet/>
      <dgm:spPr/>
      <dgm:t>
        <a:bodyPr/>
        <a:lstStyle/>
        <a:p>
          <a:endParaRPr lang="es-MX" sz="800"/>
        </a:p>
      </dgm:t>
    </dgm:pt>
    <dgm:pt modelId="{1F0EA358-75D9-44E5-82D5-39E14C5540A3}">
      <dgm:prSet phldrT="[Texto]" custT="1"/>
      <dgm:spPr/>
      <dgm:t>
        <a:bodyPr/>
        <a:lstStyle/>
        <a:p>
          <a:r>
            <a:rPr lang="es-MX" sz="800" dirty="0" smtClean="0"/>
            <a:t>SUBDIRECCIÓN DE HIDROGRAFÍA Y CARTOGRAFÍA</a:t>
          </a:r>
          <a:endParaRPr lang="es-MX" sz="800" dirty="0"/>
        </a:p>
      </dgm:t>
    </dgm:pt>
    <dgm:pt modelId="{660F2E96-5707-4A27-9C74-0EEED53CE0DD}" type="parTrans" cxnId="{FA2317E3-BED6-4CE0-A949-D57FFEB85D8B}">
      <dgm:prSet/>
      <dgm:spPr/>
      <dgm:t>
        <a:bodyPr/>
        <a:lstStyle/>
        <a:p>
          <a:endParaRPr lang="es-MX" sz="800"/>
        </a:p>
      </dgm:t>
    </dgm:pt>
    <dgm:pt modelId="{17488BE7-A34A-4DD6-A3F1-9CC1954635AE}" type="sibTrans" cxnId="{FA2317E3-BED6-4CE0-A949-D57FFEB85D8B}">
      <dgm:prSet/>
      <dgm:spPr/>
      <dgm:t>
        <a:bodyPr/>
        <a:lstStyle/>
        <a:p>
          <a:endParaRPr lang="es-MX" sz="800"/>
        </a:p>
      </dgm:t>
    </dgm:pt>
    <dgm:pt modelId="{34D7B6E8-4E3E-41A7-BAD8-DDBE8C96903D}">
      <dgm:prSet phldrT="[Texto]" custT="1"/>
      <dgm:spPr/>
      <dgm:t>
        <a:bodyPr/>
        <a:lstStyle/>
        <a:p>
          <a:r>
            <a:rPr lang="es-MX" sz="800" dirty="0" smtClean="0"/>
            <a:t>SUBDIRECCIÓN DE LEVANTAMIENTOS HIDROGRÁFICOS</a:t>
          </a:r>
          <a:endParaRPr lang="es-MX" sz="800" dirty="0"/>
        </a:p>
      </dgm:t>
    </dgm:pt>
    <dgm:pt modelId="{9EC6C399-B724-4C7C-9DC7-AB6856C1630F}" type="parTrans" cxnId="{927AB89C-601B-4B12-8C06-2C2EFB3D0174}">
      <dgm:prSet/>
      <dgm:spPr/>
      <dgm:t>
        <a:bodyPr/>
        <a:lstStyle/>
        <a:p>
          <a:endParaRPr lang="es-MX" sz="800"/>
        </a:p>
      </dgm:t>
    </dgm:pt>
    <dgm:pt modelId="{378B1034-A116-4096-A97A-49532DFBDE1D}" type="sibTrans" cxnId="{927AB89C-601B-4B12-8C06-2C2EFB3D0174}">
      <dgm:prSet/>
      <dgm:spPr/>
      <dgm:t>
        <a:bodyPr/>
        <a:lstStyle/>
        <a:p>
          <a:endParaRPr lang="es-MX" sz="800"/>
        </a:p>
      </dgm:t>
    </dgm:pt>
    <dgm:pt modelId="{E5D773B5-411E-402A-9C82-C51EA35DCE49}">
      <dgm:prSet phldrT="[Texto]" custT="1"/>
      <dgm:spPr/>
      <dgm:t>
        <a:bodyPr/>
        <a:lstStyle/>
        <a:p>
          <a:r>
            <a:rPr lang="es-MX" sz="800" dirty="0" smtClean="0"/>
            <a:t>SUBDIRECCIÓN DE INFORMACIÓN PARA LA SEGURIDAD A LA NAVEGACIÓN</a:t>
          </a:r>
          <a:endParaRPr lang="es-MX" sz="800" dirty="0"/>
        </a:p>
      </dgm:t>
    </dgm:pt>
    <dgm:pt modelId="{2CADE405-45D4-407A-B287-8D497CB8D922}" type="parTrans" cxnId="{62CC34C2-1C5B-4104-9072-A29C7BDDEB8D}">
      <dgm:prSet/>
      <dgm:spPr/>
      <dgm:t>
        <a:bodyPr/>
        <a:lstStyle/>
        <a:p>
          <a:endParaRPr lang="es-MX" sz="800"/>
        </a:p>
      </dgm:t>
    </dgm:pt>
    <dgm:pt modelId="{1FF3C0F4-8E67-474F-9915-65F7B7A5F17E}" type="sibTrans" cxnId="{62CC34C2-1C5B-4104-9072-A29C7BDDEB8D}">
      <dgm:prSet/>
      <dgm:spPr/>
      <dgm:t>
        <a:bodyPr/>
        <a:lstStyle/>
        <a:p>
          <a:endParaRPr lang="es-MX" sz="800"/>
        </a:p>
      </dgm:t>
    </dgm:pt>
    <dgm:pt modelId="{BF3C038B-B2CA-485F-B639-C4754880634B}">
      <dgm:prSet phldrT="[Texto]" custT="1"/>
      <dgm:spPr/>
      <dgm:t>
        <a:bodyPr/>
        <a:lstStyle/>
        <a:p>
          <a:r>
            <a:rPr lang="es-MX" sz="800" dirty="0" smtClean="0"/>
            <a:t>DEPARTAMENTO DE CARTOGRAFÍA</a:t>
          </a:r>
          <a:endParaRPr lang="es-MX" sz="800" dirty="0"/>
        </a:p>
      </dgm:t>
    </dgm:pt>
    <dgm:pt modelId="{C5D75201-D52A-4B5C-B02A-3B879B348B61}" type="parTrans" cxnId="{86F771D9-D177-4A3C-9B8A-2E01FF9435FA}">
      <dgm:prSet/>
      <dgm:spPr/>
      <dgm:t>
        <a:bodyPr/>
        <a:lstStyle/>
        <a:p>
          <a:endParaRPr lang="es-MX" sz="800"/>
        </a:p>
      </dgm:t>
    </dgm:pt>
    <dgm:pt modelId="{A32C5A49-4B85-4A40-A2F2-5D81B3DDFEF4}" type="sibTrans" cxnId="{86F771D9-D177-4A3C-9B8A-2E01FF9435FA}">
      <dgm:prSet/>
      <dgm:spPr/>
      <dgm:t>
        <a:bodyPr/>
        <a:lstStyle/>
        <a:p>
          <a:endParaRPr lang="es-MX" sz="800"/>
        </a:p>
      </dgm:t>
    </dgm:pt>
    <dgm:pt modelId="{9AA4586D-081A-41D6-B223-53F83221E85B}">
      <dgm:prSet phldrT="[Texto]" custT="1"/>
      <dgm:spPr/>
      <dgm:t>
        <a:bodyPr/>
        <a:lstStyle/>
        <a:p>
          <a:r>
            <a:rPr lang="es-MX" sz="800" dirty="0" smtClean="0"/>
            <a:t>DEPARTAMENTO DE PLANEACIÓN Y PROCESAMIENTO HIDROGRÁFICO</a:t>
          </a:r>
          <a:endParaRPr lang="es-MX" sz="800" dirty="0"/>
        </a:p>
      </dgm:t>
    </dgm:pt>
    <dgm:pt modelId="{F19476E1-8589-4A40-B877-814E690F4883}" type="parTrans" cxnId="{1AE8A060-46F8-46D9-BC0B-D0AC751CD6BF}">
      <dgm:prSet/>
      <dgm:spPr/>
      <dgm:t>
        <a:bodyPr/>
        <a:lstStyle/>
        <a:p>
          <a:endParaRPr lang="es-MX" sz="800"/>
        </a:p>
      </dgm:t>
    </dgm:pt>
    <dgm:pt modelId="{5DCC15F3-E85A-4A5B-95A9-B9C60B93E424}" type="sibTrans" cxnId="{1AE8A060-46F8-46D9-BC0B-D0AC751CD6BF}">
      <dgm:prSet/>
      <dgm:spPr/>
      <dgm:t>
        <a:bodyPr/>
        <a:lstStyle/>
        <a:p>
          <a:endParaRPr lang="es-MX" sz="800"/>
        </a:p>
      </dgm:t>
    </dgm:pt>
    <dgm:pt modelId="{2809FEBF-0BCC-4EF4-A32B-8D58445A7CFC}">
      <dgm:prSet phldrT="[Texto]" custT="1"/>
      <dgm:spPr/>
      <dgm:t>
        <a:bodyPr/>
        <a:lstStyle/>
        <a:p>
          <a:r>
            <a:rPr lang="es-MX" sz="800" dirty="0" smtClean="0"/>
            <a:t>DEPARTAMENTO DE ASUNTOS HIDROGRÁFICOS EXTERNOS</a:t>
          </a:r>
          <a:endParaRPr lang="es-MX" sz="800" dirty="0"/>
        </a:p>
      </dgm:t>
    </dgm:pt>
    <dgm:pt modelId="{CA8B55F1-6292-43FA-AE91-A34D9F3331B1}" type="parTrans" cxnId="{658D80B0-1C51-43FE-B703-127B40CF6FFD}">
      <dgm:prSet/>
      <dgm:spPr/>
      <dgm:t>
        <a:bodyPr/>
        <a:lstStyle/>
        <a:p>
          <a:endParaRPr lang="es-MX" sz="800"/>
        </a:p>
      </dgm:t>
    </dgm:pt>
    <dgm:pt modelId="{DC93AC69-1B51-4FD8-A547-EF135136F6A8}" type="sibTrans" cxnId="{658D80B0-1C51-43FE-B703-127B40CF6FFD}">
      <dgm:prSet/>
      <dgm:spPr/>
      <dgm:t>
        <a:bodyPr/>
        <a:lstStyle/>
        <a:p>
          <a:endParaRPr lang="es-MX" sz="800"/>
        </a:p>
      </dgm:t>
    </dgm:pt>
    <dgm:pt modelId="{997B79F4-6AD5-4001-AFCE-31B1FA72E6AD}">
      <dgm:prSet phldrT="[Texto]" custT="1"/>
      <dgm:spPr/>
      <dgm:t>
        <a:bodyPr/>
        <a:lstStyle/>
        <a:p>
          <a:r>
            <a:rPr lang="es-MX" sz="800" dirty="0" smtClean="0"/>
            <a:t>DEPARTAMENTO DE COORDINACIÓN LOGISTICA</a:t>
          </a:r>
          <a:endParaRPr lang="es-MX" sz="800" dirty="0"/>
        </a:p>
      </dgm:t>
    </dgm:pt>
    <dgm:pt modelId="{AC516569-CCA2-43D0-9D4D-1C0C9F67DBB7}" type="parTrans" cxnId="{42FE9B94-9331-486E-BC01-49D89D4B01ED}">
      <dgm:prSet/>
      <dgm:spPr/>
      <dgm:t>
        <a:bodyPr/>
        <a:lstStyle/>
        <a:p>
          <a:endParaRPr lang="es-MX" sz="800"/>
        </a:p>
      </dgm:t>
    </dgm:pt>
    <dgm:pt modelId="{17714AD5-2169-4C84-A3E8-824C54C619F9}" type="sibTrans" cxnId="{42FE9B94-9331-486E-BC01-49D89D4B01ED}">
      <dgm:prSet/>
      <dgm:spPr/>
      <dgm:t>
        <a:bodyPr/>
        <a:lstStyle/>
        <a:p>
          <a:endParaRPr lang="es-MX" sz="800"/>
        </a:p>
      </dgm:t>
    </dgm:pt>
    <dgm:pt modelId="{331131F3-7A7A-4C12-A1E7-E4FB3A20AB76}">
      <dgm:prSet phldrT="[Texto]" custT="1"/>
      <dgm:spPr/>
      <dgm:t>
        <a:bodyPr/>
        <a:lstStyle/>
        <a:p>
          <a:r>
            <a:rPr lang="es-MX" sz="800" dirty="0" smtClean="0"/>
            <a:t>DEPARTAMENTO DE CONTROL DE EQUIPO HIDROGRÁFICO</a:t>
          </a:r>
          <a:endParaRPr lang="es-MX" sz="800" dirty="0"/>
        </a:p>
      </dgm:t>
    </dgm:pt>
    <dgm:pt modelId="{6A98B4AA-66DC-4BCF-A5C1-2B0CFD7DE3E5}" type="parTrans" cxnId="{34CCA43A-259E-4CA4-8076-FA4D44CF5B38}">
      <dgm:prSet/>
      <dgm:spPr/>
      <dgm:t>
        <a:bodyPr/>
        <a:lstStyle/>
        <a:p>
          <a:endParaRPr lang="es-MX" sz="800"/>
        </a:p>
      </dgm:t>
    </dgm:pt>
    <dgm:pt modelId="{575ECCBC-AA13-43C2-9A1E-4FB9A7DBABAD}" type="sibTrans" cxnId="{34CCA43A-259E-4CA4-8076-FA4D44CF5B38}">
      <dgm:prSet/>
      <dgm:spPr/>
      <dgm:t>
        <a:bodyPr/>
        <a:lstStyle/>
        <a:p>
          <a:endParaRPr lang="es-MX" sz="800"/>
        </a:p>
      </dgm:t>
    </dgm:pt>
    <dgm:pt modelId="{825C32A4-39B7-42F6-830E-21F08F7D6BEF}">
      <dgm:prSet phldrT="[Texto]" custT="1"/>
      <dgm:spPr/>
      <dgm:t>
        <a:bodyPr/>
        <a:lstStyle/>
        <a:p>
          <a:r>
            <a:rPr lang="es-MX" sz="800" dirty="0" smtClean="0"/>
            <a:t>DEPARTAMENTO DE CONTROL DE EQUIPO INFORMÁTICO</a:t>
          </a:r>
          <a:endParaRPr lang="es-MX" sz="800" dirty="0"/>
        </a:p>
      </dgm:t>
    </dgm:pt>
    <dgm:pt modelId="{C4462306-0EC9-45C2-B315-DDA172BD1204}" type="parTrans" cxnId="{1123D6B6-58E6-46F8-99DD-4AE44E9F1A5A}">
      <dgm:prSet/>
      <dgm:spPr/>
      <dgm:t>
        <a:bodyPr/>
        <a:lstStyle/>
        <a:p>
          <a:endParaRPr lang="es-MX" sz="800"/>
        </a:p>
      </dgm:t>
    </dgm:pt>
    <dgm:pt modelId="{40B004A8-1CE0-402C-AA07-F052545392A0}" type="sibTrans" cxnId="{1123D6B6-58E6-46F8-99DD-4AE44E9F1A5A}">
      <dgm:prSet/>
      <dgm:spPr/>
      <dgm:t>
        <a:bodyPr/>
        <a:lstStyle/>
        <a:p>
          <a:endParaRPr lang="es-MX" sz="800"/>
        </a:p>
      </dgm:t>
    </dgm:pt>
    <dgm:pt modelId="{D09A9ED5-DC02-46F3-AA03-87A9ACBF8E0E}">
      <dgm:prSet phldrT="[Texto]" custT="1"/>
      <dgm:spPr/>
      <dgm:t>
        <a:bodyPr/>
        <a:lstStyle/>
        <a:p>
          <a:r>
            <a:rPr lang="es-MX" sz="800" dirty="0" smtClean="0"/>
            <a:t>DEPARTAMENTO DE AYUDAS A LA NAVEGACIÓN Y CONTROL DE PUBLICACIONES</a:t>
          </a:r>
          <a:endParaRPr lang="es-MX" sz="800" dirty="0"/>
        </a:p>
      </dgm:t>
    </dgm:pt>
    <dgm:pt modelId="{4B01BB2F-C1CB-496B-9548-4EC0DF37E384}" type="parTrans" cxnId="{8C6B4279-7D44-41D4-A5A8-F7F4F32AFA9D}">
      <dgm:prSet/>
      <dgm:spPr/>
      <dgm:t>
        <a:bodyPr/>
        <a:lstStyle/>
        <a:p>
          <a:endParaRPr lang="es-MX" sz="800"/>
        </a:p>
      </dgm:t>
    </dgm:pt>
    <dgm:pt modelId="{39B2F501-D266-4BC5-B5E7-75357020C790}" type="sibTrans" cxnId="{8C6B4279-7D44-41D4-A5A8-F7F4F32AFA9D}">
      <dgm:prSet/>
      <dgm:spPr/>
      <dgm:t>
        <a:bodyPr/>
        <a:lstStyle/>
        <a:p>
          <a:endParaRPr lang="es-MX" sz="800"/>
        </a:p>
      </dgm:t>
    </dgm:pt>
    <dgm:pt modelId="{F3CD0354-140A-4FE8-A246-B21DE364CF6D}">
      <dgm:prSet phldrT="[Texto]" custT="1"/>
      <dgm:spPr/>
      <dgm:t>
        <a:bodyPr/>
        <a:lstStyle/>
        <a:p>
          <a:r>
            <a:rPr lang="es-MX" sz="800" dirty="0" smtClean="0"/>
            <a:t>DEPARTAMENTO DE DISEÑO E IMPRESIÓN</a:t>
          </a:r>
          <a:endParaRPr lang="es-MX" sz="800" dirty="0"/>
        </a:p>
      </dgm:t>
    </dgm:pt>
    <dgm:pt modelId="{50160196-45C7-4027-8DB9-D9953DB9B05F}" type="parTrans" cxnId="{0317A450-1871-4201-960D-F708D0B2624C}">
      <dgm:prSet/>
      <dgm:spPr/>
      <dgm:t>
        <a:bodyPr/>
        <a:lstStyle/>
        <a:p>
          <a:endParaRPr lang="es-MX" sz="800"/>
        </a:p>
      </dgm:t>
    </dgm:pt>
    <dgm:pt modelId="{BD7B8494-0E16-44DD-A215-8BBC7CA8663C}" type="sibTrans" cxnId="{0317A450-1871-4201-960D-F708D0B2624C}">
      <dgm:prSet/>
      <dgm:spPr/>
      <dgm:t>
        <a:bodyPr/>
        <a:lstStyle/>
        <a:p>
          <a:endParaRPr lang="es-MX" sz="800"/>
        </a:p>
      </dgm:t>
    </dgm:pt>
    <dgm:pt modelId="{AEF9F7FD-C9BD-48F0-96A0-2B9E333027A1}" type="pres">
      <dgm:prSet presAssocID="{D3273291-9A06-4E0E-AA93-9FE37805A492}" presName="hierChild1" presStyleCnt="0">
        <dgm:presLayoutVars>
          <dgm:chPref val="1"/>
          <dgm:dir/>
          <dgm:animOne val="branch"/>
          <dgm:animLvl val="lvl"/>
          <dgm:resizeHandles/>
        </dgm:presLayoutVars>
      </dgm:prSet>
      <dgm:spPr/>
      <dgm:t>
        <a:bodyPr/>
        <a:lstStyle/>
        <a:p>
          <a:endParaRPr lang="es-MX"/>
        </a:p>
      </dgm:t>
    </dgm:pt>
    <dgm:pt modelId="{608E7CF4-577D-4294-B4EB-50373197E48B}" type="pres">
      <dgm:prSet presAssocID="{1D83D4CB-AB32-49C2-86C6-D9B0154C4C07}" presName="hierRoot1" presStyleCnt="0"/>
      <dgm:spPr/>
    </dgm:pt>
    <dgm:pt modelId="{866A1AC6-AA39-4867-ACC8-AC98C9CF2788}" type="pres">
      <dgm:prSet presAssocID="{1D83D4CB-AB32-49C2-86C6-D9B0154C4C07}" presName="composite" presStyleCnt="0"/>
      <dgm:spPr/>
    </dgm:pt>
    <dgm:pt modelId="{4F3727E3-9F96-42F0-9010-9E873ACD6401}" type="pres">
      <dgm:prSet presAssocID="{1D83D4CB-AB32-49C2-86C6-D9B0154C4C07}" presName="background" presStyleLbl="node0" presStyleIdx="0" presStyleCnt="1"/>
      <dgm:spPr/>
    </dgm:pt>
    <dgm:pt modelId="{A7853E4A-1C9C-40E7-90A5-D83AC94DE64B}" type="pres">
      <dgm:prSet presAssocID="{1D83D4CB-AB32-49C2-86C6-D9B0154C4C07}" presName="text" presStyleLbl="fgAcc0" presStyleIdx="0" presStyleCnt="1">
        <dgm:presLayoutVars>
          <dgm:chPref val="3"/>
        </dgm:presLayoutVars>
      </dgm:prSet>
      <dgm:spPr/>
      <dgm:t>
        <a:bodyPr/>
        <a:lstStyle/>
        <a:p>
          <a:endParaRPr lang="es-MX"/>
        </a:p>
      </dgm:t>
    </dgm:pt>
    <dgm:pt modelId="{53569AA7-24B8-4C06-9FED-5C547C4496CC}" type="pres">
      <dgm:prSet presAssocID="{1D83D4CB-AB32-49C2-86C6-D9B0154C4C07}" presName="hierChild2" presStyleCnt="0"/>
      <dgm:spPr/>
    </dgm:pt>
    <dgm:pt modelId="{49658E65-C295-40AA-A206-EBD3D9E48B6E}" type="pres">
      <dgm:prSet presAssocID="{7D7603A7-8C71-4C27-A13F-64BA61E7F5A3}" presName="Name10" presStyleLbl="parChTrans1D2" presStyleIdx="0" presStyleCnt="1"/>
      <dgm:spPr/>
      <dgm:t>
        <a:bodyPr/>
        <a:lstStyle/>
        <a:p>
          <a:endParaRPr lang="es-MX"/>
        </a:p>
      </dgm:t>
    </dgm:pt>
    <dgm:pt modelId="{F47270B4-FBE5-4300-B190-E24797D5E291}" type="pres">
      <dgm:prSet presAssocID="{59118ACC-8295-490B-A16C-107139F09A9E}" presName="hierRoot2" presStyleCnt="0"/>
      <dgm:spPr/>
    </dgm:pt>
    <dgm:pt modelId="{FE0B1407-57B8-4EC0-888F-AB78942141BE}" type="pres">
      <dgm:prSet presAssocID="{59118ACC-8295-490B-A16C-107139F09A9E}" presName="composite2" presStyleCnt="0"/>
      <dgm:spPr/>
    </dgm:pt>
    <dgm:pt modelId="{6ECC747E-F996-4FE2-830E-562FC4F2896E}" type="pres">
      <dgm:prSet presAssocID="{59118ACC-8295-490B-A16C-107139F09A9E}" presName="background2" presStyleLbl="node2" presStyleIdx="0" presStyleCnt="1"/>
      <dgm:spPr/>
    </dgm:pt>
    <dgm:pt modelId="{F586C1DC-5A29-4CBE-BFB0-ED18E9507FF1}" type="pres">
      <dgm:prSet presAssocID="{59118ACC-8295-490B-A16C-107139F09A9E}" presName="text2" presStyleLbl="fgAcc2" presStyleIdx="0" presStyleCnt="1">
        <dgm:presLayoutVars>
          <dgm:chPref val="3"/>
        </dgm:presLayoutVars>
      </dgm:prSet>
      <dgm:spPr/>
      <dgm:t>
        <a:bodyPr/>
        <a:lstStyle/>
        <a:p>
          <a:endParaRPr lang="es-MX"/>
        </a:p>
      </dgm:t>
    </dgm:pt>
    <dgm:pt modelId="{72ACB586-7B0F-4595-A5C1-BEC263CCD492}" type="pres">
      <dgm:prSet presAssocID="{59118ACC-8295-490B-A16C-107139F09A9E}" presName="hierChild3" presStyleCnt="0"/>
      <dgm:spPr/>
    </dgm:pt>
    <dgm:pt modelId="{5D55C5B0-134B-4ADD-875F-7F1C7AB31BAA}" type="pres">
      <dgm:prSet presAssocID="{660F2E96-5707-4A27-9C74-0EEED53CE0DD}" presName="Name17" presStyleLbl="parChTrans1D3" presStyleIdx="0" presStyleCnt="3"/>
      <dgm:spPr/>
      <dgm:t>
        <a:bodyPr/>
        <a:lstStyle/>
        <a:p>
          <a:endParaRPr lang="es-MX"/>
        </a:p>
      </dgm:t>
    </dgm:pt>
    <dgm:pt modelId="{4A2DF784-2521-40DC-B67E-6FE8F7EF5747}" type="pres">
      <dgm:prSet presAssocID="{1F0EA358-75D9-44E5-82D5-39E14C5540A3}" presName="hierRoot3" presStyleCnt="0"/>
      <dgm:spPr/>
    </dgm:pt>
    <dgm:pt modelId="{F920C237-2FA4-497B-A700-B2CAC5995997}" type="pres">
      <dgm:prSet presAssocID="{1F0EA358-75D9-44E5-82D5-39E14C5540A3}" presName="composite3" presStyleCnt="0"/>
      <dgm:spPr/>
    </dgm:pt>
    <dgm:pt modelId="{064967E5-9C7A-4920-B218-4CEEE66BBA93}" type="pres">
      <dgm:prSet presAssocID="{1F0EA358-75D9-44E5-82D5-39E14C5540A3}" presName="background3" presStyleLbl="node3" presStyleIdx="0" presStyleCnt="3"/>
      <dgm:spPr/>
    </dgm:pt>
    <dgm:pt modelId="{84A24226-2DD2-44B0-981E-E72F7DECAE20}" type="pres">
      <dgm:prSet presAssocID="{1F0EA358-75D9-44E5-82D5-39E14C5540A3}" presName="text3" presStyleLbl="fgAcc3" presStyleIdx="0" presStyleCnt="3">
        <dgm:presLayoutVars>
          <dgm:chPref val="3"/>
        </dgm:presLayoutVars>
      </dgm:prSet>
      <dgm:spPr/>
      <dgm:t>
        <a:bodyPr/>
        <a:lstStyle/>
        <a:p>
          <a:endParaRPr lang="es-MX"/>
        </a:p>
      </dgm:t>
    </dgm:pt>
    <dgm:pt modelId="{FE8FBBA9-92F6-45BD-B200-E1F32E41418F}" type="pres">
      <dgm:prSet presAssocID="{1F0EA358-75D9-44E5-82D5-39E14C5540A3}" presName="hierChild4" presStyleCnt="0"/>
      <dgm:spPr/>
    </dgm:pt>
    <dgm:pt modelId="{C8543A1C-F6DC-4939-B9D3-92B16A17E60D}" type="pres">
      <dgm:prSet presAssocID="{C5D75201-D52A-4B5C-B02A-3B879B348B61}" presName="Name23" presStyleLbl="parChTrans1D4" presStyleIdx="0" presStyleCnt="8"/>
      <dgm:spPr/>
      <dgm:t>
        <a:bodyPr/>
        <a:lstStyle/>
        <a:p>
          <a:endParaRPr lang="es-MX"/>
        </a:p>
      </dgm:t>
    </dgm:pt>
    <dgm:pt modelId="{E4CF081A-4EBE-45DD-BF3B-3F749E0E8E8A}" type="pres">
      <dgm:prSet presAssocID="{BF3C038B-B2CA-485F-B639-C4754880634B}" presName="hierRoot4" presStyleCnt="0"/>
      <dgm:spPr/>
    </dgm:pt>
    <dgm:pt modelId="{7CD7123B-897E-4687-A721-CCAC3A66810F}" type="pres">
      <dgm:prSet presAssocID="{BF3C038B-B2CA-485F-B639-C4754880634B}" presName="composite4" presStyleCnt="0"/>
      <dgm:spPr/>
    </dgm:pt>
    <dgm:pt modelId="{060C513E-0F39-451F-BBE4-8E6F924586FE}" type="pres">
      <dgm:prSet presAssocID="{BF3C038B-B2CA-485F-B639-C4754880634B}" presName="background4" presStyleLbl="node4" presStyleIdx="0" presStyleCnt="8"/>
      <dgm:spPr/>
    </dgm:pt>
    <dgm:pt modelId="{C6325C6D-8136-42F6-80AF-AD8F03CCE714}" type="pres">
      <dgm:prSet presAssocID="{BF3C038B-B2CA-485F-B639-C4754880634B}" presName="text4" presStyleLbl="fgAcc4" presStyleIdx="0" presStyleCnt="8">
        <dgm:presLayoutVars>
          <dgm:chPref val="3"/>
        </dgm:presLayoutVars>
      </dgm:prSet>
      <dgm:spPr/>
      <dgm:t>
        <a:bodyPr/>
        <a:lstStyle/>
        <a:p>
          <a:endParaRPr lang="es-MX"/>
        </a:p>
      </dgm:t>
    </dgm:pt>
    <dgm:pt modelId="{3EA6F2D5-6525-4E76-BFBF-09BC23913FED}" type="pres">
      <dgm:prSet presAssocID="{BF3C038B-B2CA-485F-B639-C4754880634B}" presName="hierChild5" presStyleCnt="0"/>
      <dgm:spPr/>
    </dgm:pt>
    <dgm:pt modelId="{5522EC0C-D826-4A97-925C-1C51DCA583DD}" type="pres">
      <dgm:prSet presAssocID="{F19476E1-8589-4A40-B877-814E690F4883}" presName="Name23" presStyleLbl="parChTrans1D4" presStyleIdx="1" presStyleCnt="8"/>
      <dgm:spPr/>
      <dgm:t>
        <a:bodyPr/>
        <a:lstStyle/>
        <a:p>
          <a:endParaRPr lang="es-MX"/>
        </a:p>
      </dgm:t>
    </dgm:pt>
    <dgm:pt modelId="{1B67B576-41C5-4BAB-8F66-975985E4BD17}" type="pres">
      <dgm:prSet presAssocID="{9AA4586D-081A-41D6-B223-53F83221E85B}" presName="hierRoot4" presStyleCnt="0"/>
      <dgm:spPr/>
    </dgm:pt>
    <dgm:pt modelId="{9C1E3DAC-AEF7-4BA2-8229-9D80E6A3CACF}" type="pres">
      <dgm:prSet presAssocID="{9AA4586D-081A-41D6-B223-53F83221E85B}" presName="composite4" presStyleCnt="0"/>
      <dgm:spPr/>
    </dgm:pt>
    <dgm:pt modelId="{E613E411-18FC-479A-9574-3A828B631B55}" type="pres">
      <dgm:prSet presAssocID="{9AA4586D-081A-41D6-B223-53F83221E85B}" presName="background4" presStyleLbl="node4" presStyleIdx="1" presStyleCnt="8"/>
      <dgm:spPr/>
    </dgm:pt>
    <dgm:pt modelId="{FF44C920-534F-4E18-A4F8-7FF5EC55363F}" type="pres">
      <dgm:prSet presAssocID="{9AA4586D-081A-41D6-B223-53F83221E85B}" presName="text4" presStyleLbl="fgAcc4" presStyleIdx="1" presStyleCnt="8">
        <dgm:presLayoutVars>
          <dgm:chPref val="3"/>
        </dgm:presLayoutVars>
      </dgm:prSet>
      <dgm:spPr/>
      <dgm:t>
        <a:bodyPr/>
        <a:lstStyle/>
        <a:p>
          <a:endParaRPr lang="es-MX"/>
        </a:p>
      </dgm:t>
    </dgm:pt>
    <dgm:pt modelId="{1C780382-693A-4ED7-99B5-84CC4FBF1BBD}" type="pres">
      <dgm:prSet presAssocID="{9AA4586D-081A-41D6-B223-53F83221E85B}" presName="hierChild5" presStyleCnt="0"/>
      <dgm:spPr/>
    </dgm:pt>
    <dgm:pt modelId="{B85EF904-E734-41EC-8F1E-5EBF751418BE}" type="pres">
      <dgm:prSet presAssocID="{CA8B55F1-6292-43FA-AE91-A34D9F3331B1}" presName="Name23" presStyleLbl="parChTrans1D4" presStyleIdx="2" presStyleCnt="8"/>
      <dgm:spPr/>
      <dgm:t>
        <a:bodyPr/>
        <a:lstStyle/>
        <a:p>
          <a:endParaRPr lang="es-MX"/>
        </a:p>
      </dgm:t>
    </dgm:pt>
    <dgm:pt modelId="{1228800C-89CA-47C3-B2D2-3F438F8C5294}" type="pres">
      <dgm:prSet presAssocID="{2809FEBF-0BCC-4EF4-A32B-8D58445A7CFC}" presName="hierRoot4" presStyleCnt="0"/>
      <dgm:spPr/>
    </dgm:pt>
    <dgm:pt modelId="{EB55BC03-B934-4EFB-94FD-011BDC615349}" type="pres">
      <dgm:prSet presAssocID="{2809FEBF-0BCC-4EF4-A32B-8D58445A7CFC}" presName="composite4" presStyleCnt="0"/>
      <dgm:spPr/>
    </dgm:pt>
    <dgm:pt modelId="{03E94431-C596-4B3E-9BB5-5E0BAB669E60}" type="pres">
      <dgm:prSet presAssocID="{2809FEBF-0BCC-4EF4-A32B-8D58445A7CFC}" presName="background4" presStyleLbl="node4" presStyleIdx="2" presStyleCnt="8"/>
      <dgm:spPr/>
    </dgm:pt>
    <dgm:pt modelId="{E0C11A0F-76C4-401D-A7A6-C309B61B5FC9}" type="pres">
      <dgm:prSet presAssocID="{2809FEBF-0BCC-4EF4-A32B-8D58445A7CFC}" presName="text4" presStyleLbl="fgAcc4" presStyleIdx="2" presStyleCnt="8">
        <dgm:presLayoutVars>
          <dgm:chPref val="3"/>
        </dgm:presLayoutVars>
      </dgm:prSet>
      <dgm:spPr/>
      <dgm:t>
        <a:bodyPr/>
        <a:lstStyle/>
        <a:p>
          <a:endParaRPr lang="es-MX"/>
        </a:p>
      </dgm:t>
    </dgm:pt>
    <dgm:pt modelId="{C623D92E-FA64-41F0-9188-39F0DC44B9AC}" type="pres">
      <dgm:prSet presAssocID="{2809FEBF-0BCC-4EF4-A32B-8D58445A7CFC}" presName="hierChild5" presStyleCnt="0"/>
      <dgm:spPr/>
    </dgm:pt>
    <dgm:pt modelId="{C9D24008-907D-4EDC-93F0-F57C080A9649}" type="pres">
      <dgm:prSet presAssocID="{9EC6C399-B724-4C7C-9DC7-AB6856C1630F}" presName="Name17" presStyleLbl="parChTrans1D3" presStyleIdx="1" presStyleCnt="3"/>
      <dgm:spPr/>
      <dgm:t>
        <a:bodyPr/>
        <a:lstStyle/>
        <a:p>
          <a:endParaRPr lang="es-MX"/>
        </a:p>
      </dgm:t>
    </dgm:pt>
    <dgm:pt modelId="{AEC6D64A-E2C3-416B-B194-3D8926DD9A28}" type="pres">
      <dgm:prSet presAssocID="{34D7B6E8-4E3E-41A7-BAD8-DDBE8C96903D}" presName="hierRoot3" presStyleCnt="0"/>
      <dgm:spPr/>
    </dgm:pt>
    <dgm:pt modelId="{DC163723-E6CE-4C4B-8ED3-11A6A44306A2}" type="pres">
      <dgm:prSet presAssocID="{34D7B6E8-4E3E-41A7-BAD8-DDBE8C96903D}" presName="composite3" presStyleCnt="0"/>
      <dgm:spPr/>
    </dgm:pt>
    <dgm:pt modelId="{50298C66-79EE-42EF-810E-25FEF239D2B5}" type="pres">
      <dgm:prSet presAssocID="{34D7B6E8-4E3E-41A7-BAD8-DDBE8C96903D}" presName="background3" presStyleLbl="node3" presStyleIdx="1" presStyleCnt="3"/>
      <dgm:spPr/>
    </dgm:pt>
    <dgm:pt modelId="{28FC093C-C375-4E16-9F54-760DD06DC48F}" type="pres">
      <dgm:prSet presAssocID="{34D7B6E8-4E3E-41A7-BAD8-DDBE8C96903D}" presName="text3" presStyleLbl="fgAcc3" presStyleIdx="1" presStyleCnt="3">
        <dgm:presLayoutVars>
          <dgm:chPref val="3"/>
        </dgm:presLayoutVars>
      </dgm:prSet>
      <dgm:spPr/>
      <dgm:t>
        <a:bodyPr/>
        <a:lstStyle/>
        <a:p>
          <a:endParaRPr lang="es-MX"/>
        </a:p>
      </dgm:t>
    </dgm:pt>
    <dgm:pt modelId="{CD8DFF05-E3D0-482E-9F06-9B0D562A0BAC}" type="pres">
      <dgm:prSet presAssocID="{34D7B6E8-4E3E-41A7-BAD8-DDBE8C96903D}" presName="hierChild4" presStyleCnt="0"/>
      <dgm:spPr/>
    </dgm:pt>
    <dgm:pt modelId="{8195D959-E645-4DCA-8449-E8721C68B5E8}" type="pres">
      <dgm:prSet presAssocID="{AC516569-CCA2-43D0-9D4D-1C0C9F67DBB7}" presName="Name23" presStyleLbl="parChTrans1D4" presStyleIdx="3" presStyleCnt="8"/>
      <dgm:spPr/>
      <dgm:t>
        <a:bodyPr/>
        <a:lstStyle/>
        <a:p>
          <a:endParaRPr lang="es-MX"/>
        </a:p>
      </dgm:t>
    </dgm:pt>
    <dgm:pt modelId="{01E1A0AC-026A-4682-9911-89AB7670D345}" type="pres">
      <dgm:prSet presAssocID="{997B79F4-6AD5-4001-AFCE-31B1FA72E6AD}" presName="hierRoot4" presStyleCnt="0"/>
      <dgm:spPr/>
    </dgm:pt>
    <dgm:pt modelId="{6EB984F9-66DF-4038-9826-051587D996AC}" type="pres">
      <dgm:prSet presAssocID="{997B79F4-6AD5-4001-AFCE-31B1FA72E6AD}" presName="composite4" presStyleCnt="0"/>
      <dgm:spPr/>
    </dgm:pt>
    <dgm:pt modelId="{8C3E1381-4634-4411-AA1E-FF0DB9522213}" type="pres">
      <dgm:prSet presAssocID="{997B79F4-6AD5-4001-AFCE-31B1FA72E6AD}" presName="background4" presStyleLbl="node4" presStyleIdx="3" presStyleCnt="8"/>
      <dgm:spPr/>
    </dgm:pt>
    <dgm:pt modelId="{AF02F0D4-8C5D-4E5C-8970-177DFE9DB066}" type="pres">
      <dgm:prSet presAssocID="{997B79F4-6AD5-4001-AFCE-31B1FA72E6AD}" presName="text4" presStyleLbl="fgAcc4" presStyleIdx="3" presStyleCnt="8">
        <dgm:presLayoutVars>
          <dgm:chPref val="3"/>
        </dgm:presLayoutVars>
      </dgm:prSet>
      <dgm:spPr/>
      <dgm:t>
        <a:bodyPr/>
        <a:lstStyle/>
        <a:p>
          <a:endParaRPr lang="es-MX"/>
        </a:p>
      </dgm:t>
    </dgm:pt>
    <dgm:pt modelId="{79FDF80C-A5E7-4B83-A46E-DC69FCC7AF6F}" type="pres">
      <dgm:prSet presAssocID="{997B79F4-6AD5-4001-AFCE-31B1FA72E6AD}" presName="hierChild5" presStyleCnt="0"/>
      <dgm:spPr/>
    </dgm:pt>
    <dgm:pt modelId="{262270FA-5E44-412A-9370-162AF582BCE0}" type="pres">
      <dgm:prSet presAssocID="{6A98B4AA-66DC-4BCF-A5C1-2B0CFD7DE3E5}" presName="Name23" presStyleLbl="parChTrans1D4" presStyleIdx="4" presStyleCnt="8"/>
      <dgm:spPr/>
      <dgm:t>
        <a:bodyPr/>
        <a:lstStyle/>
        <a:p>
          <a:endParaRPr lang="es-MX"/>
        </a:p>
      </dgm:t>
    </dgm:pt>
    <dgm:pt modelId="{C4AD9CDA-F7AF-436B-8095-C54F0104A420}" type="pres">
      <dgm:prSet presAssocID="{331131F3-7A7A-4C12-A1E7-E4FB3A20AB76}" presName="hierRoot4" presStyleCnt="0"/>
      <dgm:spPr/>
    </dgm:pt>
    <dgm:pt modelId="{2A733E6F-9B06-43F4-B1A1-0230C071178B}" type="pres">
      <dgm:prSet presAssocID="{331131F3-7A7A-4C12-A1E7-E4FB3A20AB76}" presName="composite4" presStyleCnt="0"/>
      <dgm:spPr/>
    </dgm:pt>
    <dgm:pt modelId="{29B27AEC-2F90-4AC9-93AB-2170E4DEC8E1}" type="pres">
      <dgm:prSet presAssocID="{331131F3-7A7A-4C12-A1E7-E4FB3A20AB76}" presName="background4" presStyleLbl="node4" presStyleIdx="4" presStyleCnt="8"/>
      <dgm:spPr/>
    </dgm:pt>
    <dgm:pt modelId="{2F87C018-BBE2-454A-BE03-0F104AEE1E58}" type="pres">
      <dgm:prSet presAssocID="{331131F3-7A7A-4C12-A1E7-E4FB3A20AB76}" presName="text4" presStyleLbl="fgAcc4" presStyleIdx="4" presStyleCnt="8">
        <dgm:presLayoutVars>
          <dgm:chPref val="3"/>
        </dgm:presLayoutVars>
      </dgm:prSet>
      <dgm:spPr/>
      <dgm:t>
        <a:bodyPr/>
        <a:lstStyle/>
        <a:p>
          <a:endParaRPr lang="es-MX"/>
        </a:p>
      </dgm:t>
    </dgm:pt>
    <dgm:pt modelId="{2D1D41D8-5A28-43E0-BAC6-290E83AA6AC0}" type="pres">
      <dgm:prSet presAssocID="{331131F3-7A7A-4C12-A1E7-E4FB3A20AB76}" presName="hierChild5" presStyleCnt="0"/>
      <dgm:spPr/>
    </dgm:pt>
    <dgm:pt modelId="{A23CE38C-48A9-4D7E-BF8C-B1E1F9895931}" type="pres">
      <dgm:prSet presAssocID="{C4462306-0EC9-45C2-B315-DDA172BD1204}" presName="Name23" presStyleLbl="parChTrans1D4" presStyleIdx="5" presStyleCnt="8"/>
      <dgm:spPr/>
      <dgm:t>
        <a:bodyPr/>
        <a:lstStyle/>
        <a:p>
          <a:endParaRPr lang="es-MX"/>
        </a:p>
      </dgm:t>
    </dgm:pt>
    <dgm:pt modelId="{56294A6D-BBFC-4FAD-8913-176E70CF0A54}" type="pres">
      <dgm:prSet presAssocID="{825C32A4-39B7-42F6-830E-21F08F7D6BEF}" presName="hierRoot4" presStyleCnt="0"/>
      <dgm:spPr/>
    </dgm:pt>
    <dgm:pt modelId="{ED47DFFF-0514-494B-AF2E-1BCB6226E543}" type="pres">
      <dgm:prSet presAssocID="{825C32A4-39B7-42F6-830E-21F08F7D6BEF}" presName="composite4" presStyleCnt="0"/>
      <dgm:spPr/>
    </dgm:pt>
    <dgm:pt modelId="{55C13210-83AE-41FB-91CD-AB9776329B41}" type="pres">
      <dgm:prSet presAssocID="{825C32A4-39B7-42F6-830E-21F08F7D6BEF}" presName="background4" presStyleLbl="node4" presStyleIdx="5" presStyleCnt="8"/>
      <dgm:spPr/>
    </dgm:pt>
    <dgm:pt modelId="{FA4A76DA-1C9D-4B27-A1D6-DC5990096C28}" type="pres">
      <dgm:prSet presAssocID="{825C32A4-39B7-42F6-830E-21F08F7D6BEF}" presName="text4" presStyleLbl="fgAcc4" presStyleIdx="5" presStyleCnt="8">
        <dgm:presLayoutVars>
          <dgm:chPref val="3"/>
        </dgm:presLayoutVars>
      </dgm:prSet>
      <dgm:spPr/>
      <dgm:t>
        <a:bodyPr/>
        <a:lstStyle/>
        <a:p>
          <a:endParaRPr lang="es-MX"/>
        </a:p>
      </dgm:t>
    </dgm:pt>
    <dgm:pt modelId="{199878F3-2291-40FC-8636-9704891B3A16}" type="pres">
      <dgm:prSet presAssocID="{825C32A4-39B7-42F6-830E-21F08F7D6BEF}" presName="hierChild5" presStyleCnt="0"/>
      <dgm:spPr/>
    </dgm:pt>
    <dgm:pt modelId="{B1953A0C-CB32-488C-BF98-A6B3AE7CA360}" type="pres">
      <dgm:prSet presAssocID="{2CADE405-45D4-407A-B287-8D497CB8D922}" presName="Name17" presStyleLbl="parChTrans1D3" presStyleIdx="2" presStyleCnt="3"/>
      <dgm:spPr/>
      <dgm:t>
        <a:bodyPr/>
        <a:lstStyle/>
        <a:p>
          <a:endParaRPr lang="es-MX"/>
        </a:p>
      </dgm:t>
    </dgm:pt>
    <dgm:pt modelId="{2BE08C80-2405-4911-84A8-5B723B9EB9F9}" type="pres">
      <dgm:prSet presAssocID="{E5D773B5-411E-402A-9C82-C51EA35DCE49}" presName="hierRoot3" presStyleCnt="0"/>
      <dgm:spPr/>
    </dgm:pt>
    <dgm:pt modelId="{FB0BEA81-B9A3-42A0-B2B5-420D001D7C0F}" type="pres">
      <dgm:prSet presAssocID="{E5D773B5-411E-402A-9C82-C51EA35DCE49}" presName="composite3" presStyleCnt="0"/>
      <dgm:spPr/>
    </dgm:pt>
    <dgm:pt modelId="{5432EC0A-C9CF-408D-B29C-4C8C75992C23}" type="pres">
      <dgm:prSet presAssocID="{E5D773B5-411E-402A-9C82-C51EA35DCE49}" presName="background3" presStyleLbl="node3" presStyleIdx="2" presStyleCnt="3"/>
      <dgm:spPr/>
    </dgm:pt>
    <dgm:pt modelId="{AB103D46-F6F9-4693-8E62-822129150473}" type="pres">
      <dgm:prSet presAssocID="{E5D773B5-411E-402A-9C82-C51EA35DCE49}" presName="text3" presStyleLbl="fgAcc3" presStyleIdx="2" presStyleCnt="3">
        <dgm:presLayoutVars>
          <dgm:chPref val="3"/>
        </dgm:presLayoutVars>
      </dgm:prSet>
      <dgm:spPr/>
      <dgm:t>
        <a:bodyPr/>
        <a:lstStyle/>
        <a:p>
          <a:endParaRPr lang="es-MX"/>
        </a:p>
      </dgm:t>
    </dgm:pt>
    <dgm:pt modelId="{15672915-2495-48A6-8FF8-1A23DE3E2413}" type="pres">
      <dgm:prSet presAssocID="{E5D773B5-411E-402A-9C82-C51EA35DCE49}" presName="hierChild4" presStyleCnt="0"/>
      <dgm:spPr/>
    </dgm:pt>
    <dgm:pt modelId="{1CBBF731-E81C-49A6-B000-41DFEC20BA3E}" type="pres">
      <dgm:prSet presAssocID="{4B01BB2F-C1CB-496B-9548-4EC0DF37E384}" presName="Name23" presStyleLbl="parChTrans1D4" presStyleIdx="6" presStyleCnt="8"/>
      <dgm:spPr/>
      <dgm:t>
        <a:bodyPr/>
        <a:lstStyle/>
        <a:p>
          <a:endParaRPr lang="es-MX"/>
        </a:p>
      </dgm:t>
    </dgm:pt>
    <dgm:pt modelId="{F2A990D5-00A4-4744-BB9F-FE7796FAD921}" type="pres">
      <dgm:prSet presAssocID="{D09A9ED5-DC02-46F3-AA03-87A9ACBF8E0E}" presName="hierRoot4" presStyleCnt="0"/>
      <dgm:spPr/>
    </dgm:pt>
    <dgm:pt modelId="{40989FB4-CA99-495C-AD45-C3459795FD67}" type="pres">
      <dgm:prSet presAssocID="{D09A9ED5-DC02-46F3-AA03-87A9ACBF8E0E}" presName="composite4" presStyleCnt="0"/>
      <dgm:spPr/>
    </dgm:pt>
    <dgm:pt modelId="{7D7460FB-9D1B-430B-93CA-F57F174AE2DD}" type="pres">
      <dgm:prSet presAssocID="{D09A9ED5-DC02-46F3-AA03-87A9ACBF8E0E}" presName="background4" presStyleLbl="node4" presStyleIdx="6" presStyleCnt="8"/>
      <dgm:spPr/>
    </dgm:pt>
    <dgm:pt modelId="{F4541E9D-C9CF-403B-88D5-EF74203FBA83}" type="pres">
      <dgm:prSet presAssocID="{D09A9ED5-DC02-46F3-AA03-87A9ACBF8E0E}" presName="text4" presStyleLbl="fgAcc4" presStyleIdx="6" presStyleCnt="8">
        <dgm:presLayoutVars>
          <dgm:chPref val="3"/>
        </dgm:presLayoutVars>
      </dgm:prSet>
      <dgm:spPr/>
      <dgm:t>
        <a:bodyPr/>
        <a:lstStyle/>
        <a:p>
          <a:endParaRPr lang="es-MX"/>
        </a:p>
      </dgm:t>
    </dgm:pt>
    <dgm:pt modelId="{87E9BB05-3C8A-44F1-A55B-764EC05B0557}" type="pres">
      <dgm:prSet presAssocID="{D09A9ED5-DC02-46F3-AA03-87A9ACBF8E0E}" presName="hierChild5" presStyleCnt="0"/>
      <dgm:spPr/>
    </dgm:pt>
    <dgm:pt modelId="{E5FADE78-17D0-48BE-8D1D-852D90A5B7A6}" type="pres">
      <dgm:prSet presAssocID="{50160196-45C7-4027-8DB9-D9953DB9B05F}" presName="Name23" presStyleLbl="parChTrans1D4" presStyleIdx="7" presStyleCnt="8"/>
      <dgm:spPr/>
      <dgm:t>
        <a:bodyPr/>
        <a:lstStyle/>
        <a:p>
          <a:endParaRPr lang="es-MX"/>
        </a:p>
      </dgm:t>
    </dgm:pt>
    <dgm:pt modelId="{1BD745AF-1211-4ACE-9940-898C814016D8}" type="pres">
      <dgm:prSet presAssocID="{F3CD0354-140A-4FE8-A246-B21DE364CF6D}" presName="hierRoot4" presStyleCnt="0"/>
      <dgm:spPr/>
    </dgm:pt>
    <dgm:pt modelId="{D28491D0-F81A-4E3E-B767-9A72AC06779D}" type="pres">
      <dgm:prSet presAssocID="{F3CD0354-140A-4FE8-A246-B21DE364CF6D}" presName="composite4" presStyleCnt="0"/>
      <dgm:spPr/>
    </dgm:pt>
    <dgm:pt modelId="{D2EC9F16-514C-4E92-92EB-667E4EEA803E}" type="pres">
      <dgm:prSet presAssocID="{F3CD0354-140A-4FE8-A246-B21DE364CF6D}" presName="background4" presStyleLbl="node4" presStyleIdx="7" presStyleCnt="8"/>
      <dgm:spPr/>
    </dgm:pt>
    <dgm:pt modelId="{FE58800F-D012-4607-B21B-1650BB57866F}" type="pres">
      <dgm:prSet presAssocID="{F3CD0354-140A-4FE8-A246-B21DE364CF6D}" presName="text4" presStyleLbl="fgAcc4" presStyleIdx="7" presStyleCnt="8">
        <dgm:presLayoutVars>
          <dgm:chPref val="3"/>
        </dgm:presLayoutVars>
      </dgm:prSet>
      <dgm:spPr/>
      <dgm:t>
        <a:bodyPr/>
        <a:lstStyle/>
        <a:p>
          <a:endParaRPr lang="es-MX"/>
        </a:p>
      </dgm:t>
    </dgm:pt>
    <dgm:pt modelId="{EBEA0A29-4E90-4D02-AD5C-6495BD82BD4E}" type="pres">
      <dgm:prSet presAssocID="{F3CD0354-140A-4FE8-A246-B21DE364CF6D}" presName="hierChild5" presStyleCnt="0"/>
      <dgm:spPr/>
    </dgm:pt>
  </dgm:ptLst>
  <dgm:cxnLst>
    <dgm:cxn modelId="{82722D64-295F-4BCA-98AB-D377841591E7}" type="presOf" srcId="{997B79F4-6AD5-4001-AFCE-31B1FA72E6AD}" destId="{AF02F0D4-8C5D-4E5C-8970-177DFE9DB066}" srcOrd="0" destOrd="0" presId="urn:microsoft.com/office/officeart/2005/8/layout/hierarchy1"/>
    <dgm:cxn modelId="{658D80B0-1C51-43FE-B703-127B40CF6FFD}" srcId="{1F0EA358-75D9-44E5-82D5-39E14C5540A3}" destId="{2809FEBF-0BCC-4EF4-A32B-8D58445A7CFC}" srcOrd="2" destOrd="0" parTransId="{CA8B55F1-6292-43FA-AE91-A34D9F3331B1}" sibTransId="{DC93AC69-1B51-4FD8-A547-EF135136F6A8}"/>
    <dgm:cxn modelId="{FA2317E3-BED6-4CE0-A949-D57FFEB85D8B}" srcId="{59118ACC-8295-490B-A16C-107139F09A9E}" destId="{1F0EA358-75D9-44E5-82D5-39E14C5540A3}" srcOrd="0" destOrd="0" parTransId="{660F2E96-5707-4A27-9C74-0EEED53CE0DD}" sibTransId="{17488BE7-A34A-4DD6-A3F1-9CC1954635AE}"/>
    <dgm:cxn modelId="{EBA54F11-AC1C-4DAB-B838-EE9A0A0EE1A0}" type="presOf" srcId="{6A98B4AA-66DC-4BCF-A5C1-2B0CFD7DE3E5}" destId="{262270FA-5E44-412A-9370-162AF582BCE0}" srcOrd="0" destOrd="0" presId="urn:microsoft.com/office/officeart/2005/8/layout/hierarchy1"/>
    <dgm:cxn modelId="{0AF83BBF-4B79-4994-AC55-C4B1234B69D3}" type="presOf" srcId="{BF3C038B-B2CA-485F-B639-C4754880634B}" destId="{C6325C6D-8136-42F6-80AF-AD8F03CCE714}" srcOrd="0" destOrd="0" presId="urn:microsoft.com/office/officeart/2005/8/layout/hierarchy1"/>
    <dgm:cxn modelId="{34CCA43A-259E-4CA4-8076-FA4D44CF5B38}" srcId="{34D7B6E8-4E3E-41A7-BAD8-DDBE8C96903D}" destId="{331131F3-7A7A-4C12-A1E7-E4FB3A20AB76}" srcOrd="1" destOrd="0" parTransId="{6A98B4AA-66DC-4BCF-A5C1-2B0CFD7DE3E5}" sibTransId="{575ECCBC-AA13-43C2-9A1E-4FB9A7DBABAD}"/>
    <dgm:cxn modelId="{B3789B07-5903-42D2-81E5-D1C07BBEA513}" type="presOf" srcId="{825C32A4-39B7-42F6-830E-21F08F7D6BEF}" destId="{FA4A76DA-1C9D-4B27-A1D6-DC5990096C28}" srcOrd="0" destOrd="0" presId="urn:microsoft.com/office/officeart/2005/8/layout/hierarchy1"/>
    <dgm:cxn modelId="{FD06482A-22F8-40FE-BA6E-CE211211C6C4}" srcId="{1D83D4CB-AB32-49C2-86C6-D9B0154C4C07}" destId="{59118ACC-8295-490B-A16C-107139F09A9E}" srcOrd="0" destOrd="0" parTransId="{7D7603A7-8C71-4C27-A13F-64BA61E7F5A3}" sibTransId="{B26788A1-058C-4A1D-ABF2-F612154CE57A}"/>
    <dgm:cxn modelId="{C29EC99E-275D-4712-8AC8-480437C6A75B}" type="presOf" srcId="{9EC6C399-B724-4C7C-9DC7-AB6856C1630F}" destId="{C9D24008-907D-4EDC-93F0-F57C080A9649}" srcOrd="0" destOrd="0" presId="urn:microsoft.com/office/officeart/2005/8/layout/hierarchy1"/>
    <dgm:cxn modelId="{B212AD96-40A2-4526-B253-DDC17E22B0F0}" type="presOf" srcId="{660F2E96-5707-4A27-9C74-0EEED53CE0DD}" destId="{5D55C5B0-134B-4ADD-875F-7F1C7AB31BAA}" srcOrd="0" destOrd="0" presId="urn:microsoft.com/office/officeart/2005/8/layout/hierarchy1"/>
    <dgm:cxn modelId="{E6013BD8-A71F-4D22-A4D0-E029BDD1A8A6}" type="presOf" srcId="{59118ACC-8295-490B-A16C-107139F09A9E}" destId="{F586C1DC-5A29-4CBE-BFB0-ED18E9507FF1}" srcOrd="0" destOrd="0" presId="urn:microsoft.com/office/officeart/2005/8/layout/hierarchy1"/>
    <dgm:cxn modelId="{861A5C73-FBDE-472E-A0B3-003B961B0F41}" type="presOf" srcId="{4B01BB2F-C1CB-496B-9548-4EC0DF37E384}" destId="{1CBBF731-E81C-49A6-B000-41DFEC20BA3E}" srcOrd="0" destOrd="0" presId="urn:microsoft.com/office/officeart/2005/8/layout/hierarchy1"/>
    <dgm:cxn modelId="{1123D6B6-58E6-46F8-99DD-4AE44E9F1A5A}" srcId="{34D7B6E8-4E3E-41A7-BAD8-DDBE8C96903D}" destId="{825C32A4-39B7-42F6-830E-21F08F7D6BEF}" srcOrd="2" destOrd="0" parTransId="{C4462306-0EC9-45C2-B315-DDA172BD1204}" sibTransId="{40B004A8-1CE0-402C-AA07-F052545392A0}"/>
    <dgm:cxn modelId="{6242DC73-D99E-4D86-AF12-0200E3EBE450}" type="presOf" srcId="{C4462306-0EC9-45C2-B315-DDA172BD1204}" destId="{A23CE38C-48A9-4D7E-BF8C-B1E1F9895931}" srcOrd="0" destOrd="0" presId="urn:microsoft.com/office/officeart/2005/8/layout/hierarchy1"/>
    <dgm:cxn modelId="{94787F1E-8FB5-49A2-B3F1-AA2A549DF453}" srcId="{D3273291-9A06-4E0E-AA93-9FE37805A492}" destId="{1D83D4CB-AB32-49C2-86C6-D9B0154C4C07}" srcOrd="0" destOrd="0" parTransId="{B29E05C1-45FD-4E48-99C8-C5B6FBAB57AD}" sibTransId="{FF9D9F90-81C5-451E-AABF-72A2B71DAE15}"/>
    <dgm:cxn modelId="{823DDC48-5B61-4555-A4F3-E3FC61197093}" type="presOf" srcId="{C5D75201-D52A-4B5C-B02A-3B879B348B61}" destId="{C8543A1C-F6DC-4939-B9D3-92B16A17E60D}" srcOrd="0" destOrd="0" presId="urn:microsoft.com/office/officeart/2005/8/layout/hierarchy1"/>
    <dgm:cxn modelId="{927AB89C-601B-4B12-8C06-2C2EFB3D0174}" srcId="{59118ACC-8295-490B-A16C-107139F09A9E}" destId="{34D7B6E8-4E3E-41A7-BAD8-DDBE8C96903D}" srcOrd="1" destOrd="0" parTransId="{9EC6C399-B724-4C7C-9DC7-AB6856C1630F}" sibTransId="{378B1034-A116-4096-A97A-49532DFBDE1D}"/>
    <dgm:cxn modelId="{1AE8A060-46F8-46D9-BC0B-D0AC751CD6BF}" srcId="{1F0EA358-75D9-44E5-82D5-39E14C5540A3}" destId="{9AA4586D-081A-41D6-B223-53F83221E85B}" srcOrd="1" destOrd="0" parTransId="{F19476E1-8589-4A40-B877-814E690F4883}" sibTransId="{5DCC15F3-E85A-4A5B-95A9-B9C60B93E424}"/>
    <dgm:cxn modelId="{7AF1E829-BDEC-4A7E-9B85-6FFFBE569298}" type="presOf" srcId="{1D83D4CB-AB32-49C2-86C6-D9B0154C4C07}" destId="{A7853E4A-1C9C-40E7-90A5-D83AC94DE64B}" srcOrd="0" destOrd="0" presId="urn:microsoft.com/office/officeart/2005/8/layout/hierarchy1"/>
    <dgm:cxn modelId="{261AB628-0202-40CD-9EEC-E64EED88BAB3}" type="presOf" srcId="{D3273291-9A06-4E0E-AA93-9FE37805A492}" destId="{AEF9F7FD-C9BD-48F0-96A0-2B9E333027A1}" srcOrd="0" destOrd="0" presId="urn:microsoft.com/office/officeart/2005/8/layout/hierarchy1"/>
    <dgm:cxn modelId="{42FE9B94-9331-486E-BC01-49D89D4B01ED}" srcId="{34D7B6E8-4E3E-41A7-BAD8-DDBE8C96903D}" destId="{997B79F4-6AD5-4001-AFCE-31B1FA72E6AD}" srcOrd="0" destOrd="0" parTransId="{AC516569-CCA2-43D0-9D4D-1C0C9F67DBB7}" sibTransId="{17714AD5-2169-4C84-A3E8-824C54C619F9}"/>
    <dgm:cxn modelId="{86F771D9-D177-4A3C-9B8A-2E01FF9435FA}" srcId="{1F0EA358-75D9-44E5-82D5-39E14C5540A3}" destId="{BF3C038B-B2CA-485F-B639-C4754880634B}" srcOrd="0" destOrd="0" parTransId="{C5D75201-D52A-4B5C-B02A-3B879B348B61}" sibTransId="{A32C5A49-4B85-4A40-A2F2-5D81B3DDFEF4}"/>
    <dgm:cxn modelId="{62CC34C2-1C5B-4104-9072-A29C7BDDEB8D}" srcId="{59118ACC-8295-490B-A16C-107139F09A9E}" destId="{E5D773B5-411E-402A-9C82-C51EA35DCE49}" srcOrd="2" destOrd="0" parTransId="{2CADE405-45D4-407A-B287-8D497CB8D922}" sibTransId="{1FF3C0F4-8E67-474F-9915-65F7B7A5F17E}"/>
    <dgm:cxn modelId="{32573FA4-FDCE-4DD2-A223-36D793C4B403}" type="presOf" srcId="{2809FEBF-0BCC-4EF4-A32B-8D58445A7CFC}" destId="{E0C11A0F-76C4-401D-A7A6-C309B61B5FC9}" srcOrd="0" destOrd="0" presId="urn:microsoft.com/office/officeart/2005/8/layout/hierarchy1"/>
    <dgm:cxn modelId="{0317A450-1871-4201-960D-F708D0B2624C}" srcId="{E5D773B5-411E-402A-9C82-C51EA35DCE49}" destId="{F3CD0354-140A-4FE8-A246-B21DE364CF6D}" srcOrd="1" destOrd="0" parTransId="{50160196-45C7-4027-8DB9-D9953DB9B05F}" sibTransId="{BD7B8494-0E16-44DD-A215-8BBC7CA8663C}"/>
    <dgm:cxn modelId="{D4AC8603-D841-48E5-98A8-E994D72DA822}" type="presOf" srcId="{50160196-45C7-4027-8DB9-D9953DB9B05F}" destId="{E5FADE78-17D0-48BE-8D1D-852D90A5B7A6}" srcOrd="0" destOrd="0" presId="urn:microsoft.com/office/officeart/2005/8/layout/hierarchy1"/>
    <dgm:cxn modelId="{48F5943A-A273-4AA2-B11D-06103BD08951}" type="presOf" srcId="{F19476E1-8589-4A40-B877-814E690F4883}" destId="{5522EC0C-D826-4A97-925C-1C51DCA583DD}" srcOrd="0" destOrd="0" presId="urn:microsoft.com/office/officeart/2005/8/layout/hierarchy1"/>
    <dgm:cxn modelId="{3CD6BF1F-7076-4FD8-B1C6-2D7D1916A134}" type="presOf" srcId="{E5D773B5-411E-402A-9C82-C51EA35DCE49}" destId="{AB103D46-F6F9-4693-8E62-822129150473}" srcOrd="0" destOrd="0" presId="urn:microsoft.com/office/officeart/2005/8/layout/hierarchy1"/>
    <dgm:cxn modelId="{46915D36-C256-4359-B315-B57CB2A51D8A}" type="presOf" srcId="{34D7B6E8-4E3E-41A7-BAD8-DDBE8C96903D}" destId="{28FC093C-C375-4E16-9F54-760DD06DC48F}" srcOrd="0" destOrd="0" presId="urn:microsoft.com/office/officeart/2005/8/layout/hierarchy1"/>
    <dgm:cxn modelId="{156D79BD-E9CA-483D-B986-5F8ABF477C8E}" type="presOf" srcId="{7D7603A7-8C71-4C27-A13F-64BA61E7F5A3}" destId="{49658E65-C295-40AA-A206-EBD3D9E48B6E}" srcOrd="0" destOrd="0" presId="urn:microsoft.com/office/officeart/2005/8/layout/hierarchy1"/>
    <dgm:cxn modelId="{8C6B4279-7D44-41D4-A5A8-F7F4F32AFA9D}" srcId="{E5D773B5-411E-402A-9C82-C51EA35DCE49}" destId="{D09A9ED5-DC02-46F3-AA03-87A9ACBF8E0E}" srcOrd="0" destOrd="0" parTransId="{4B01BB2F-C1CB-496B-9548-4EC0DF37E384}" sibTransId="{39B2F501-D266-4BC5-B5E7-75357020C790}"/>
    <dgm:cxn modelId="{BDF3AA5D-A375-4AC0-A89F-E8426C9DC63C}" type="presOf" srcId="{D09A9ED5-DC02-46F3-AA03-87A9ACBF8E0E}" destId="{F4541E9D-C9CF-403B-88D5-EF74203FBA83}" srcOrd="0" destOrd="0" presId="urn:microsoft.com/office/officeart/2005/8/layout/hierarchy1"/>
    <dgm:cxn modelId="{206481FE-B143-416E-ADDA-59CECBE23D15}" type="presOf" srcId="{F3CD0354-140A-4FE8-A246-B21DE364CF6D}" destId="{FE58800F-D012-4607-B21B-1650BB57866F}" srcOrd="0" destOrd="0" presId="urn:microsoft.com/office/officeart/2005/8/layout/hierarchy1"/>
    <dgm:cxn modelId="{8F6E8541-6328-4CE7-8161-F236AA19FA25}" type="presOf" srcId="{2CADE405-45D4-407A-B287-8D497CB8D922}" destId="{B1953A0C-CB32-488C-BF98-A6B3AE7CA360}" srcOrd="0" destOrd="0" presId="urn:microsoft.com/office/officeart/2005/8/layout/hierarchy1"/>
    <dgm:cxn modelId="{4AF73AF3-1F6E-46A4-8A30-692EB90DE736}" type="presOf" srcId="{331131F3-7A7A-4C12-A1E7-E4FB3A20AB76}" destId="{2F87C018-BBE2-454A-BE03-0F104AEE1E58}" srcOrd="0" destOrd="0" presId="urn:microsoft.com/office/officeart/2005/8/layout/hierarchy1"/>
    <dgm:cxn modelId="{32BC18EF-C62C-4DC1-9D7E-1AA8F4433449}" type="presOf" srcId="{1F0EA358-75D9-44E5-82D5-39E14C5540A3}" destId="{84A24226-2DD2-44B0-981E-E72F7DECAE20}" srcOrd="0" destOrd="0" presId="urn:microsoft.com/office/officeart/2005/8/layout/hierarchy1"/>
    <dgm:cxn modelId="{3BBAF7A6-6C8E-438B-9CC7-54C584A81ACD}" type="presOf" srcId="{CA8B55F1-6292-43FA-AE91-A34D9F3331B1}" destId="{B85EF904-E734-41EC-8F1E-5EBF751418BE}" srcOrd="0" destOrd="0" presId="urn:microsoft.com/office/officeart/2005/8/layout/hierarchy1"/>
    <dgm:cxn modelId="{48FCC535-C946-43DB-8714-F8C6182B0506}" type="presOf" srcId="{9AA4586D-081A-41D6-B223-53F83221E85B}" destId="{FF44C920-534F-4E18-A4F8-7FF5EC55363F}" srcOrd="0" destOrd="0" presId="urn:microsoft.com/office/officeart/2005/8/layout/hierarchy1"/>
    <dgm:cxn modelId="{8FAF99AE-4991-483B-A324-425BDF69E6B3}" type="presOf" srcId="{AC516569-CCA2-43D0-9D4D-1C0C9F67DBB7}" destId="{8195D959-E645-4DCA-8449-E8721C68B5E8}" srcOrd="0" destOrd="0" presId="urn:microsoft.com/office/officeart/2005/8/layout/hierarchy1"/>
    <dgm:cxn modelId="{E5007206-50F8-4BDE-9F4C-5C0D15E90F40}" type="presParOf" srcId="{AEF9F7FD-C9BD-48F0-96A0-2B9E333027A1}" destId="{608E7CF4-577D-4294-B4EB-50373197E48B}" srcOrd="0" destOrd="0" presId="urn:microsoft.com/office/officeart/2005/8/layout/hierarchy1"/>
    <dgm:cxn modelId="{8DA09D0C-BF60-40D9-85BA-761750880722}" type="presParOf" srcId="{608E7CF4-577D-4294-B4EB-50373197E48B}" destId="{866A1AC6-AA39-4867-ACC8-AC98C9CF2788}" srcOrd="0" destOrd="0" presId="urn:microsoft.com/office/officeart/2005/8/layout/hierarchy1"/>
    <dgm:cxn modelId="{5B22F95A-3740-4D31-A589-5066C0C2A9DA}" type="presParOf" srcId="{866A1AC6-AA39-4867-ACC8-AC98C9CF2788}" destId="{4F3727E3-9F96-42F0-9010-9E873ACD6401}" srcOrd="0" destOrd="0" presId="urn:microsoft.com/office/officeart/2005/8/layout/hierarchy1"/>
    <dgm:cxn modelId="{64EBD5F2-43EE-4FB1-8CA2-D4A896795CC0}" type="presParOf" srcId="{866A1AC6-AA39-4867-ACC8-AC98C9CF2788}" destId="{A7853E4A-1C9C-40E7-90A5-D83AC94DE64B}" srcOrd="1" destOrd="0" presId="urn:microsoft.com/office/officeart/2005/8/layout/hierarchy1"/>
    <dgm:cxn modelId="{41E3B23C-CE34-4AB1-B2F2-E9E4C4D30B6B}" type="presParOf" srcId="{608E7CF4-577D-4294-B4EB-50373197E48B}" destId="{53569AA7-24B8-4C06-9FED-5C547C4496CC}" srcOrd="1" destOrd="0" presId="urn:microsoft.com/office/officeart/2005/8/layout/hierarchy1"/>
    <dgm:cxn modelId="{29F3CF87-D114-44C0-8CE4-6A660D944318}" type="presParOf" srcId="{53569AA7-24B8-4C06-9FED-5C547C4496CC}" destId="{49658E65-C295-40AA-A206-EBD3D9E48B6E}" srcOrd="0" destOrd="0" presId="urn:microsoft.com/office/officeart/2005/8/layout/hierarchy1"/>
    <dgm:cxn modelId="{0808B50B-A822-4252-A4C8-9D059895897C}" type="presParOf" srcId="{53569AA7-24B8-4C06-9FED-5C547C4496CC}" destId="{F47270B4-FBE5-4300-B190-E24797D5E291}" srcOrd="1" destOrd="0" presId="urn:microsoft.com/office/officeart/2005/8/layout/hierarchy1"/>
    <dgm:cxn modelId="{84D99367-72AF-4D96-AD5A-A4951ABE17C8}" type="presParOf" srcId="{F47270B4-FBE5-4300-B190-E24797D5E291}" destId="{FE0B1407-57B8-4EC0-888F-AB78942141BE}" srcOrd="0" destOrd="0" presId="urn:microsoft.com/office/officeart/2005/8/layout/hierarchy1"/>
    <dgm:cxn modelId="{48CBCDCB-EC8B-43D4-98B7-4AA374DE16B6}" type="presParOf" srcId="{FE0B1407-57B8-4EC0-888F-AB78942141BE}" destId="{6ECC747E-F996-4FE2-830E-562FC4F2896E}" srcOrd="0" destOrd="0" presId="urn:microsoft.com/office/officeart/2005/8/layout/hierarchy1"/>
    <dgm:cxn modelId="{E434CA0C-7DBC-4D26-86CA-E6C2BAA9C4CC}" type="presParOf" srcId="{FE0B1407-57B8-4EC0-888F-AB78942141BE}" destId="{F586C1DC-5A29-4CBE-BFB0-ED18E9507FF1}" srcOrd="1" destOrd="0" presId="urn:microsoft.com/office/officeart/2005/8/layout/hierarchy1"/>
    <dgm:cxn modelId="{284A143E-6E15-42FF-8E2B-F21A06AAF706}" type="presParOf" srcId="{F47270B4-FBE5-4300-B190-E24797D5E291}" destId="{72ACB586-7B0F-4595-A5C1-BEC263CCD492}" srcOrd="1" destOrd="0" presId="urn:microsoft.com/office/officeart/2005/8/layout/hierarchy1"/>
    <dgm:cxn modelId="{AC3805E5-3892-4AD7-AC25-23CA18C04C12}" type="presParOf" srcId="{72ACB586-7B0F-4595-A5C1-BEC263CCD492}" destId="{5D55C5B0-134B-4ADD-875F-7F1C7AB31BAA}" srcOrd="0" destOrd="0" presId="urn:microsoft.com/office/officeart/2005/8/layout/hierarchy1"/>
    <dgm:cxn modelId="{EE82CF1B-8FE0-41E0-A59A-2A43212084BA}" type="presParOf" srcId="{72ACB586-7B0F-4595-A5C1-BEC263CCD492}" destId="{4A2DF784-2521-40DC-B67E-6FE8F7EF5747}" srcOrd="1" destOrd="0" presId="urn:microsoft.com/office/officeart/2005/8/layout/hierarchy1"/>
    <dgm:cxn modelId="{FA6D923E-DDDD-49AB-91B8-A9E42F62586F}" type="presParOf" srcId="{4A2DF784-2521-40DC-B67E-6FE8F7EF5747}" destId="{F920C237-2FA4-497B-A700-B2CAC5995997}" srcOrd="0" destOrd="0" presId="urn:microsoft.com/office/officeart/2005/8/layout/hierarchy1"/>
    <dgm:cxn modelId="{CB1AFD3D-C53A-469C-ACDB-9EC53F0C8316}" type="presParOf" srcId="{F920C237-2FA4-497B-A700-B2CAC5995997}" destId="{064967E5-9C7A-4920-B218-4CEEE66BBA93}" srcOrd="0" destOrd="0" presId="urn:microsoft.com/office/officeart/2005/8/layout/hierarchy1"/>
    <dgm:cxn modelId="{23086232-3D13-43BB-AFA1-B46B7B833E1E}" type="presParOf" srcId="{F920C237-2FA4-497B-A700-B2CAC5995997}" destId="{84A24226-2DD2-44B0-981E-E72F7DECAE20}" srcOrd="1" destOrd="0" presId="urn:microsoft.com/office/officeart/2005/8/layout/hierarchy1"/>
    <dgm:cxn modelId="{5B4862CE-B485-4B28-A04B-179A5574278F}" type="presParOf" srcId="{4A2DF784-2521-40DC-B67E-6FE8F7EF5747}" destId="{FE8FBBA9-92F6-45BD-B200-E1F32E41418F}" srcOrd="1" destOrd="0" presId="urn:microsoft.com/office/officeart/2005/8/layout/hierarchy1"/>
    <dgm:cxn modelId="{E2F05B6B-C65D-4E39-A9E6-27C1870F0490}" type="presParOf" srcId="{FE8FBBA9-92F6-45BD-B200-E1F32E41418F}" destId="{C8543A1C-F6DC-4939-B9D3-92B16A17E60D}" srcOrd="0" destOrd="0" presId="urn:microsoft.com/office/officeart/2005/8/layout/hierarchy1"/>
    <dgm:cxn modelId="{5189D7CF-DE7B-44D7-AB7C-BD37D6D0B8A7}" type="presParOf" srcId="{FE8FBBA9-92F6-45BD-B200-E1F32E41418F}" destId="{E4CF081A-4EBE-45DD-BF3B-3F749E0E8E8A}" srcOrd="1" destOrd="0" presId="urn:microsoft.com/office/officeart/2005/8/layout/hierarchy1"/>
    <dgm:cxn modelId="{55EF90B8-E2B2-4BE4-88CF-5D1B9B824E9B}" type="presParOf" srcId="{E4CF081A-4EBE-45DD-BF3B-3F749E0E8E8A}" destId="{7CD7123B-897E-4687-A721-CCAC3A66810F}" srcOrd="0" destOrd="0" presId="urn:microsoft.com/office/officeart/2005/8/layout/hierarchy1"/>
    <dgm:cxn modelId="{E4352A40-536C-4D16-9D07-7216DAC0D4CC}" type="presParOf" srcId="{7CD7123B-897E-4687-A721-CCAC3A66810F}" destId="{060C513E-0F39-451F-BBE4-8E6F924586FE}" srcOrd="0" destOrd="0" presId="urn:microsoft.com/office/officeart/2005/8/layout/hierarchy1"/>
    <dgm:cxn modelId="{773F5A9F-68F6-4582-8B5F-6C7A9FD70D56}" type="presParOf" srcId="{7CD7123B-897E-4687-A721-CCAC3A66810F}" destId="{C6325C6D-8136-42F6-80AF-AD8F03CCE714}" srcOrd="1" destOrd="0" presId="urn:microsoft.com/office/officeart/2005/8/layout/hierarchy1"/>
    <dgm:cxn modelId="{2F91A8DB-EE53-4BF1-A6AE-BC6B696128EE}" type="presParOf" srcId="{E4CF081A-4EBE-45DD-BF3B-3F749E0E8E8A}" destId="{3EA6F2D5-6525-4E76-BFBF-09BC23913FED}" srcOrd="1" destOrd="0" presId="urn:microsoft.com/office/officeart/2005/8/layout/hierarchy1"/>
    <dgm:cxn modelId="{691B8136-01C1-4996-AD02-D0E19ED8DB26}" type="presParOf" srcId="{FE8FBBA9-92F6-45BD-B200-E1F32E41418F}" destId="{5522EC0C-D826-4A97-925C-1C51DCA583DD}" srcOrd="2" destOrd="0" presId="urn:microsoft.com/office/officeart/2005/8/layout/hierarchy1"/>
    <dgm:cxn modelId="{FFBE9D2E-47BA-4C83-A551-8056551B0AB5}" type="presParOf" srcId="{FE8FBBA9-92F6-45BD-B200-E1F32E41418F}" destId="{1B67B576-41C5-4BAB-8F66-975985E4BD17}" srcOrd="3" destOrd="0" presId="urn:microsoft.com/office/officeart/2005/8/layout/hierarchy1"/>
    <dgm:cxn modelId="{F0ACCE21-DC13-48F3-95DC-CDDC9F1D2245}" type="presParOf" srcId="{1B67B576-41C5-4BAB-8F66-975985E4BD17}" destId="{9C1E3DAC-AEF7-4BA2-8229-9D80E6A3CACF}" srcOrd="0" destOrd="0" presId="urn:microsoft.com/office/officeart/2005/8/layout/hierarchy1"/>
    <dgm:cxn modelId="{9FD8701F-4BC1-499C-BEB8-038736ADD57C}" type="presParOf" srcId="{9C1E3DAC-AEF7-4BA2-8229-9D80E6A3CACF}" destId="{E613E411-18FC-479A-9574-3A828B631B55}" srcOrd="0" destOrd="0" presId="urn:microsoft.com/office/officeart/2005/8/layout/hierarchy1"/>
    <dgm:cxn modelId="{AC90FB0F-5E9C-48F6-90DE-F2E87F9C1ABC}" type="presParOf" srcId="{9C1E3DAC-AEF7-4BA2-8229-9D80E6A3CACF}" destId="{FF44C920-534F-4E18-A4F8-7FF5EC55363F}" srcOrd="1" destOrd="0" presId="urn:microsoft.com/office/officeart/2005/8/layout/hierarchy1"/>
    <dgm:cxn modelId="{92E3B65B-AE56-4C2F-95CB-86A0CE807BC4}" type="presParOf" srcId="{1B67B576-41C5-4BAB-8F66-975985E4BD17}" destId="{1C780382-693A-4ED7-99B5-84CC4FBF1BBD}" srcOrd="1" destOrd="0" presId="urn:microsoft.com/office/officeart/2005/8/layout/hierarchy1"/>
    <dgm:cxn modelId="{56C1E1E9-3DF6-42EB-BA08-3780DC953C96}" type="presParOf" srcId="{FE8FBBA9-92F6-45BD-B200-E1F32E41418F}" destId="{B85EF904-E734-41EC-8F1E-5EBF751418BE}" srcOrd="4" destOrd="0" presId="urn:microsoft.com/office/officeart/2005/8/layout/hierarchy1"/>
    <dgm:cxn modelId="{1732C265-ED92-4034-A573-F6A35E269011}" type="presParOf" srcId="{FE8FBBA9-92F6-45BD-B200-E1F32E41418F}" destId="{1228800C-89CA-47C3-B2D2-3F438F8C5294}" srcOrd="5" destOrd="0" presId="urn:microsoft.com/office/officeart/2005/8/layout/hierarchy1"/>
    <dgm:cxn modelId="{0EF65E26-2873-44F9-829B-B6AC9F2C41FF}" type="presParOf" srcId="{1228800C-89CA-47C3-B2D2-3F438F8C5294}" destId="{EB55BC03-B934-4EFB-94FD-011BDC615349}" srcOrd="0" destOrd="0" presId="urn:microsoft.com/office/officeart/2005/8/layout/hierarchy1"/>
    <dgm:cxn modelId="{9A75A1F4-7D61-46E9-A34D-20B57B6211D7}" type="presParOf" srcId="{EB55BC03-B934-4EFB-94FD-011BDC615349}" destId="{03E94431-C596-4B3E-9BB5-5E0BAB669E60}" srcOrd="0" destOrd="0" presId="urn:microsoft.com/office/officeart/2005/8/layout/hierarchy1"/>
    <dgm:cxn modelId="{3666FAFF-413E-4643-BB7B-2108087E1061}" type="presParOf" srcId="{EB55BC03-B934-4EFB-94FD-011BDC615349}" destId="{E0C11A0F-76C4-401D-A7A6-C309B61B5FC9}" srcOrd="1" destOrd="0" presId="urn:microsoft.com/office/officeart/2005/8/layout/hierarchy1"/>
    <dgm:cxn modelId="{D833B776-8046-4C43-80CE-CD7447BE7856}" type="presParOf" srcId="{1228800C-89CA-47C3-B2D2-3F438F8C5294}" destId="{C623D92E-FA64-41F0-9188-39F0DC44B9AC}" srcOrd="1" destOrd="0" presId="urn:microsoft.com/office/officeart/2005/8/layout/hierarchy1"/>
    <dgm:cxn modelId="{4AAA1783-70FF-4B26-84A7-549B26E93BF2}" type="presParOf" srcId="{72ACB586-7B0F-4595-A5C1-BEC263CCD492}" destId="{C9D24008-907D-4EDC-93F0-F57C080A9649}" srcOrd="2" destOrd="0" presId="urn:microsoft.com/office/officeart/2005/8/layout/hierarchy1"/>
    <dgm:cxn modelId="{C8E92DDF-BE8D-45B8-B8E7-030E4A852B86}" type="presParOf" srcId="{72ACB586-7B0F-4595-A5C1-BEC263CCD492}" destId="{AEC6D64A-E2C3-416B-B194-3D8926DD9A28}" srcOrd="3" destOrd="0" presId="urn:microsoft.com/office/officeart/2005/8/layout/hierarchy1"/>
    <dgm:cxn modelId="{14850DA8-1F23-4AFC-A7B4-06CBF8D95B17}" type="presParOf" srcId="{AEC6D64A-E2C3-416B-B194-3D8926DD9A28}" destId="{DC163723-E6CE-4C4B-8ED3-11A6A44306A2}" srcOrd="0" destOrd="0" presId="urn:microsoft.com/office/officeart/2005/8/layout/hierarchy1"/>
    <dgm:cxn modelId="{1DCAEDC2-934F-461A-85A8-ADC417B26E03}" type="presParOf" srcId="{DC163723-E6CE-4C4B-8ED3-11A6A44306A2}" destId="{50298C66-79EE-42EF-810E-25FEF239D2B5}" srcOrd="0" destOrd="0" presId="urn:microsoft.com/office/officeart/2005/8/layout/hierarchy1"/>
    <dgm:cxn modelId="{F812E6A5-B6AA-48D8-8322-F8EB595DFD88}" type="presParOf" srcId="{DC163723-E6CE-4C4B-8ED3-11A6A44306A2}" destId="{28FC093C-C375-4E16-9F54-760DD06DC48F}" srcOrd="1" destOrd="0" presId="urn:microsoft.com/office/officeart/2005/8/layout/hierarchy1"/>
    <dgm:cxn modelId="{FF464BE4-35BE-45F0-B040-FCC36066E4DE}" type="presParOf" srcId="{AEC6D64A-E2C3-416B-B194-3D8926DD9A28}" destId="{CD8DFF05-E3D0-482E-9F06-9B0D562A0BAC}" srcOrd="1" destOrd="0" presId="urn:microsoft.com/office/officeart/2005/8/layout/hierarchy1"/>
    <dgm:cxn modelId="{705486DA-1BC7-4E25-A734-88F7F2FF80D2}" type="presParOf" srcId="{CD8DFF05-E3D0-482E-9F06-9B0D562A0BAC}" destId="{8195D959-E645-4DCA-8449-E8721C68B5E8}" srcOrd="0" destOrd="0" presId="urn:microsoft.com/office/officeart/2005/8/layout/hierarchy1"/>
    <dgm:cxn modelId="{9C3ADFFB-4114-4D4A-9547-DB19F53599D5}" type="presParOf" srcId="{CD8DFF05-E3D0-482E-9F06-9B0D562A0BAC}" destId="{01E1A0AC-026A-4682-9911-89AB7670D345}" srcOrd="1" destOrd="0" presId="urn:microsoft.com/office/officeart/2005/8/layout/hierarchy1"/>
    <dgm:cxn modelId="{43FBBE7B-E878-43FB-9E65-4664550FBA03}" type="presParOf" srcId="{01E1A0AC-026A-4682-9911-89AB7670D345}" destId="{6EB984F9-66DF-4038-9826-051587D996AC}" srcOrd="0" destOrd="0" presId="urn:microsoft.com/office/officeart/2005/8/layout/hierarchy1"/>
    <dgm:cxn modelId="{36D1AA13-C8B8-4753-B4EE-790EDC6B06D5}" type="presParOf" srcId="{6EB984F9-66DF-4038-9826-051587D996AC}" destId="{8C3E1381-4634-4411-AA1E-FF0DB9522213}" srcOrd="0" destOrd="0" presId="urn:microsoft.com/office/officeart/2005/8/layout/hierarchy1"/>
    <dgm:cxn modelId="{C210CCF2-4F76-4FC9-A90E-4B107DED1107}" type="presParOf" srcId="{6EB984F9-66DF-4038-9826-051587D996AC}" destId="{AF02F0D4-8C5D-4E5C-8970-177DFE9DB066}" srcOrd="1" destOrd="0" presId="urn:microsoft.com/office/officeart/2005/8/layout/hierarchy1"/>
    <dgm:cxn modelId="{37EA4F57-ED1C-4F21-946F-E111376D08CB}" type="presParOf" srcId="{01E1A0AC-026A-4682-9911-89AB7670D345}" destId="{79FDF80C-A5E7-4B83-A46E-DC69FCC7AF6F}" srcOrd="1" destOrd="0" presId="urn:microsoft.com/office/officeart/2005/8/layout/hierarchy1"/>
    <dgm:cxn modelId="{84745B08-E525-4F39-8737-F1A24D320317}" type="presParOf" srcId="{CD8DFF05-E3D0-482E-9F06-9B0D562A0BAC}" destId="{262270FA-5E44-412A-9370-162AF582BCE0}" srcOrd="2" destOrd="0" presId="urn:microsoft.com/office/officeart/2005/8/layout/hierarchy1"/>
    <dgm:cxn modelId="{B2ECC487-5232-4DB3-B75A-FBFDA8ECAFAC}" type="presParOf" srcId="{CD8DFF05-E3D0-482E-9F06-9B0D562A0BAC}" destId="{C4AD9CDA-F7AF-436B-8095-C54F0104A420}" srcOrd="3" destOrd="0" presId="urn:microsoft.com/office/officeart/2005/8/layout/hierarchy1"/>
    <dgm:cxn modelId="{0FBF494E-64A6-4C42-81D6-54496C2ED016}" type="presParOf" srcId="{C4AD9CDA-F7AF-436B-8095-C54F0104A420}" destId="{2A733E6F-9B06-43F4-B1A1-0230C071178B}" srcOrd="0" destOrd="0" presId="urn:microsoft.com/office/officeart/2005/8/layout/hierarchy1"/>
    <dgm:cxn modelId="{330A1FA5-C01B-4E25-A381-B410532A999C}" type="presParOf" srcId="{2A733E6F-9B06-43F4-B1A1-0230C071178B}" destId="{29B27AEC-2F90-4AC9-93AB-2170E4DEC8E1}" srcOrd="0" destOrd="0" presId="urn:microsoft.com/office/officeart/2005/8/layout/hierarchy1"/>
    <dgm:cxn modelId="{7DA92874-65EE-4DA5-B0F3-383B5A9F726B}" type="presParOf" srcId="{2A733E6F-9B06-43F4-B1A1-0230C071178B}" destId="{2F87C018-BBE2-454A-BE03-0F104AEE1E58}" srcOrd="1" destOrd="0" presId="urn:microsoft.com/office/officeart/2005/8/layout/hierarchy1"/>
    <dgm:cxn modelId="{C69FBD24-F735-4667-BBB8-00A14A9857C2}" type="presParOf" srcId="{C4AD9CDA-F7AF-436B-8095-C54F0104A420}" destId="{2D1D41D8-5A28-43E0-BAC6-290E83AA6AC0}" srcOrd="1" destOrd="0" presId="urn:microsoft.com/office/officeart/2005/8/layout/hierarchy1"/>
    <dgm:cxn modelId="{C8064CE5-5583-4BE9-B6F4-2094F7098BA1}" type="presParOf" srcId="{CD8DFF05-E3D0-482E-9F06-9B0D562A0BAC}" destId="{A23CE38C-48A9-4D7E-BF8C-B1E1F9895931}" srcOrd="4" destOrd="0" presId="urn:microsoft.com/office/officeart/2005/8/layout/hierarchy1"/>
    <dgm:cxn modelId="{8BF3F785-1090-4610-AC78-2F4D3D4F3705}" type="presParOf" srcId="{CD8DFF05-E3D0-482E-9F06-9B0D562A0BAC}" destId="{56294A6D-BBFC-4FAD-8913-176E70CF0A54}" srcOrd="5" destOrd="0" presId="urn:microsoft.com/office/officeart/2005/8/layout/hierarchy1"/>
    <dgm:cxn modelId="{C7ACCCF1-B43D-4DE7-92EF-A4CDE743936D}" type="presParOf" srcId="{56294A6D-BBFC-4FAD-8913-176E70CF0A54}" destId="{ED47DFFF-0514-494B-AF2E-1BCB6226E543}" srcOrd="0" destOrd="0" presId="urn:microsoft.com/office/officeart/2005/8/layout/hierarchy1"/>
    <dgm:cxn modelId="{0C6FF273-D810-47BB-A8F0-E674796CD808}" type="presParOf" srcId="{ED47DFFF-0514-494B-AF2E-1BCB6226E543}" destId="{55C13210-83AE-41FB-91CD-AB9776329B41}" srcOrd="0" destOrd="0" presId="urn:microsoft.com/office/officeart/2005/8/layout/hierarchy1"/>
    <dgm:cxn modelId="{88AA9656-1CB3-4860-B9C0-CD347A07C4D4}" type="presParOf" srcId="{ED47DFFF-0514-494B-AF2E-1BCB6226E543}" destId="{FA4A76DA-1C9D-4B27-A1D6-DC5990096C28}" srcOrd="1" destOrd="0" presId="urn:microsoft.com/office/officeart/2005/8/layout/hierarchy1"/>
    <dgm:cxn modelId="{50BED92F-CED8-4046-BD26-9FD4772FA948}" type="presParOf" srcId="{56294A6D-BBFC-4FAD-8913-176E70CF0A54}" destId="{199878F3-2291-40FC-8636-9704891B3A16}" srcOrd="1" destOrd="0" presId="urn:microsoft.com/office/officeart/2005/8/layout/hierarchy1"/>
    <dgm:cxn modelId="{701A98F6-55FA-422F-8BB8-41680432EF4B}" type="presParOf" srcId="{72ACB586-7B0F-4595-A5C1-BEC263CCD492}" destId="{B1953A0C-CB32-488C-BF98-A6B3AE7CA360}" srcOrd="4" destOrd="0" presId="urn:microsoft.com/office/officeart/2005/8/layout/hierarchy1"/>
    <dgm:cxn modelId="{BB7EDA4A-C4CE-4E86-AE1F-ED245318E003}" type="presParOf" srcId="{72ACB586-7B0F-4595-A5C1-BEC263CCD492}" destId="{2BE08C80-2405-4911-84A8-5B723B9EB9F9}" srcOrd="5" destOrd="0" presId="urn:microsoft.com/office/officeart/2005/8/layout/hierarchy1"/>
    <dgm:cxn modelId="{D2C990A1-39CD-490D-9DB6-A5009CBEDEEA}" type="presParOf" srcId="{2BE08C80-2405-4911-84A8-5B723B9EB9F9}" destId="{FB0BEA81-B9A3-42A0-B2B5-420D001D7C0F}" srcOrd="0" destOrd="0" presId="urn:microsoft.com/office/officeart/2005/8/layout/hierarchy1"/>
    <dgm:cxn modelId="{7005751E-86E1-4D5C-8351-F5C2B13729F0}" type="presParOf" srcId="{FB0BEA81-B9A3-42A0-B2B5-420D001D7C0F}" destId="{5432EC0A-C9CF-408D-B29C-4C8C75992C23}" srcOrd="0" destOrd="0" presId="urn:microsoft.com/office/officeart/2005/8/layout/hierarchy1"/>
    <dgm:cxn modelId="{595E2CFA-72CA-4164-90A9-584AB680C951}" type="presParOf" srcId="{FB0BEA81-B9A3-42A0-B2B5-420D001D7C0F}" destId="{AB103D46-F6F9-4693-8E62-822129150473}" srcOrd="1" destOrd="0" presId="urn:microsoft.com/office/officeart/2005/8/layout/hierarchy1"/>
    <dgm:cxn modelId="{D2D1E5D9-9A0E-4A13-863A-B5E1E2908246}" type="presParOf" srcId="{2BE08C80-2405-4911-84A8-5B723B9EB9F9}" destId="{15672915-2495-48A6-8FF8-1A23DE3E2413}" srcOrd="1" destOrd="0" presId="urn:microsoft.com/office/officeart/2005/8/layout/hierarchy1"/>
    <dgm:cxn modelId="{281E13B5-A71B-4CE5-AA44-2829D2438106}" type="presParOf" srcId="{15672915-2495-48A6-8FF8-1A23DE3E2413}" destId="{1CBBF731-E81C-49A6-B000-41DFEC20BA3E}" srcOrd="0" destOrd="0" presId="urn:microsoft.com/office/officeart/2005/8/layout/hierarchy1"/>
    <dgm:cxn modelId="{6D7117B8-E90B-4B43-A240-E02269DD219D}" type="presParOf" srcId="{15672915-2495-48A6-8FF8-1A23DE3E2413}" destId="{F2A990D5-00A4-4744-BB9F-FE7796FAD921}" srcOrd="1" destOrd="0" presId="urn:microsoft.com/office/officeart/2005/8/layout/hierarchy1"/>
    <dgm:cxn modelId="{1566B200-D8B1-4D35-ADE9-3E55FF4EE06C}" type="presParOf" srcId="{F2A990D5-00A4-4744-BB9F-FE7796FAD921}" destId="{40989FB4-CA99-495C-AD45-C3459795FD67}" srcOrd="0" destOrd="0" presId="urn:microsoft.com/office/officeart/2005/8/layout/hierarchy1"/>
    <dgm:cxn modelId="{D78F9B68-187E-4859-9E9D-A89B47C7C24F}" type="presParOf" srcId="{40989FB4-CA99-495C-AD45-C3459795FD67}" destId="{7D7460FB-9D1B-430B-93CA-F57F174AE2DD}" srcOrd="0" destOrd="0" presId="urn:microsoft.com/office/officeart/2005/8/layout/hierarchy1"/>
    <dgm:cxn modelId="{9473E8B1-B391-4A0F-B243-EDC1169037ED}" type="presParOf" srcId="{40989FB4-CA99-495C-AD45-C3459795FD67}" destId="{F4541E9D-C9CF-403B-88D5-EF74203FBA83}" srcOrd="1" destOrd="0" presId="urn:microsoft.com/office/officeart/2005/8/layout/hierarchy1"/>
    <dgm:cxn modelId="{DAA952D7-C194-41F8-9495-9ED210EB5C17}" type="presParOf" srcId="{F2A990D5-00A4-4744-BB9F-FE7796FAD921}" destId="{87E9BB05-3C8A-44F1-A55B-764EC05B0557}" srcOrd="1" destOrd="0" presId="urn:microsoft.com/office/officeart/2005/8/layout/hierarchy1"/>
    <dgm:cxn modelId="{C2592243-5DA7-40C7-A2AC-13BD275688B3}" type="presParOf" srcId="{15672915-2495-48A6-8FF8-1A23DE3E2413}" destId="{E5FADE78-17D0-48BE-8D1D-852D90A5B7A6}" srcOrd="2" destOrd="0" presId="urn:microsoft.com/office/officeart/2005/8/layout/hierarchy1"/>
    <dgm:cxn modelId="{46ADBE72-0C46-4348-ABD1-C67F1277A424}" type="presParOf" srcId="{15672915-2495-48A6-8FF8-1A23DE3E2413}" destId="{1BD745AF-1211-4ACE-9940-898C814016D8}" srcOrd="3" destOrd="0" presId="urn:microsoft.com/office/officeart/2005/8/layout/hierarchy1"/>
    <dgm:cxn modelId="{8A50D388-5815-44D1-A160-DBAC5429E087}" type="presParOf" srcId="{1BD745AF-1211-4ACE-9940-898C814016D8}" destId="{D28491D0-F81A-4E3E-B767-9A72AC06779D}" srcOrd="0" destOrd="0" presId="urn:microsoft.com/office/officeart/2005/8/layout/hierarchy1"/>
    <dgm:cxn modelId="{048DF51A-3EB8-4F5C-AD14-25D19EBDBD22}" type="presParOf" srcId="{D28491D0-F81A-4E3E-B767-9A72AC06779D}" destId="{D2EC9F16-514C-4E92-92EB-667E4EEA803E}" srcOrd="0" destOrd="0" presId="urn:microsoft.com/office/officeart/2005/8/layout/hierarchy1"/>
    <dgm:cxn modelId="{ED62118A-8897-4689-A982-7C95562CB84E}" type="presParOf" srcId="{D28491D0-F81A-4E3E-B767-9A72AC06779D}" destId="{FE58800F-D012-4607-B21B-1650BB57866F}" srcOrd="1" destOrd="0" presId="urn:microsoft.com/office/officeart/2005/8/layout/hierarchy1"/>
    <dgm:cxn modelId="{C7794C58-2E93-42FE-983D-ABFABDB23DD1}" type="presParOf" srcId="{1BD745AF-1211-4ACE-9940-898C814016D8}" destId="{EBEA0A29-4E90-4D02-AD5C-6495BD82BD4E}"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FADE78-17D0-48BE-8D1D-852D90A5B7A6}">
      <dsp:nvSpPr>
        <dsp:cNvPr id="0" name=""/>
        <dsp:cNvSpPr/>
      </dsp:nvSpPr>
      <dsp:spPr>
        <a:xfrm>
          <a:off x="10647536" y="3661922"/>
          <a:ext cx="770259" cy="366573"/>
        </a:xfrm>
        <a:custGeom>
          <a:avLst/>
          <a:gdLst/>
          <a:ahLst/>
          <a:cxnLst/>
          <a:rect l="0" t="0" r="0" b="0"/>
          <a:pathLst>
            <a:path>
              <a:moveTo>
                <a:pt x="0" y="0"/>
              </a:moveTo>
              <a:lnTo>
                <a:pt x="0" y="249809"/>
              </a:lnTo>
              <a:lnTo>
                <a:pt x="770259" y="249809"/>
              </a:lnTo>
              <a:lnTo>
                <a:pt x="770259" y="36657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CBBF731-E81C-49A6-B000-41DFEC20BA3E}">
      <dsp:nvSpPr>
        <dsp:cNvPr id="0" name=""/>
        <dsp:cNvSpPr/>
      </dsp:nvSpPr>
      <dsp:spPr>
        <a:xfrm>
          <a:off x="9877276" y="3661922"/>
          <a:ext cx="770259" cy="366573"/>
        </a:xfrm>
        <a:custGeom>
          <a:avLst/>
          <a:gdLst/>
          <a:ahLst/>
          <a:cxnLst/>
          <a:rect l="0" t="0" r="0" b="0"/>
          <a:pathLst>
            <a:path>
              <a:moveTo>
                <a:pt x="770259" y="0"/>
              </a:moveTo>
              <a:lnTo>
                <a:pt x="770259" y="249809"/>
              </a:lnTo>
              <a:lnTo>
                <a:pt x="0" y="249809"/>
              </a:lnTo>
              <a:lnTo>
                <a:pt x="0" y="36657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1953A0C-CB32-488C-BF98-A6B3AE7CA360}">
      <dsp:nvSpPr>
        <dsp:cNvPr id="0" name=""/>
        <dsp:cNvSpPr/>
      </dsp:nvSpPr>
      <dsp:spPr>
        <a:xfrm>
          <a:off x="6411106" y="2494978"/>
          <a:ext cx="4236429" cy="366573"/>
        </a:xfrm>
        <a:custGeom>
          <a:avLst/>
          <a:gdLst/>
          <a:ahLst/>
          <a:cxnLst/>
          <a:rect l="0" t="0" r="0" b="0"/>
          <a:pathLst>
            <a:path>
              <a:moveTo>
                <a:pt x="0" y="0"/>
              </a:moveTo>
              <a:lnTo>
                <a:pt x="0" y="249809"/>
              </a:lnTo>
              <a:lnTo>
                <a:pt x="4236429" y="249809"/>
              </a:lnTo>
              <a:lnTo>
                <a:pt x="4236429" y="36657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23CE38C-48A9-4D7E-BF8C-B1E1F9895931}">
      <dsp:nvSpPr>
        <dsp:cNvPr id="0" name=""/>
        <dsp:cNvSpPr/>
      </dsp:nvSpPr>
      <dsp:spPr>
        <a:xfrm>
          <a:off x="6796236" y="3661922"/>
          <a:ext cx="1540519" cy="366573"/>
        </a:xfrm>
        <a:custGeom>
          <a:avLst/>
          <a:gdLst/>
          <a:ahLst/>
          <a:cxnLst/>
          <a:rect l="0" t="0" r="0" b="0"/>
          <a:pathLst>
            <a:path>
              <a:moveTo>
                <a:pt x="0" y="0"/>
              </a:moveTo>
              <a:lnTo>
                <a:pt x="0" y="249809"/>
              </a:lnTo>
              <a:lnTo>
                <a:pt x="1540519" y="249809"/>
              </a:lnTo>
              <a:lnTo>
                <a:pt x="1540519" y="36657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62270FA-5E44-412A-9370-162AF582BCE0}">
      <dsp:nvSpPr>
        <dsp:cNvPr id="0" name=""/>
        <dsp:cNvSpPr/>
      </dsp:nvSpPr>
      <dsp:spPr>
        <a:xfrm>
          <a:off x="6750516" y="3661922"/>
          <a:ext cx="91440" cy="366573"/>
        </a:xfrm>
        <a:custGeom>
          <a:avLst/>
          <a:gdLst/>
          <a:ahLst/>
          <a:cxnLst/>
          <a:rect l="0" t="0" r="0" b="0"/>
          <a:pathLst>
            <a:path>
              <a:moveTo>
                <a:pt x="45720" y="0"/>
              </a:moveTo>
              <a:lnTo>
                <a:pt x="45720" y="36657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195D959-E645-4DCA-8449-E8721C68B5E8}">
      <dsp:nvSpPr>
        <dsp:cNvPr id="0" name=""/>
        <dsp:cNvSpPr/>
      </dsp:nvSpPr>
      <dsp:spPr>
        <a:xfrm>
          <a:off x="5255716" y="3661922"/>
          <a:ext cx="1540519" cy="366573"/>
        </a:xfrm>
        <a:custGeom>
          <a:avLst/>
          <a:gdLst/>
          <a:ahLst/>
          <a:cxnLst/>
          <a:rect l="0" t="0" r="0" b="0"/>
          <a:pathLst>
            <a:path>
              <a:moveTo>
                <a:pt x="1540519" y="0"/>
              </a:moveTo>
              <a:lnTo>
                <a:pt x="1540519" y="249809"/>
              </a:lnTo>
              <a:lnTo>
                <a:pt x="0" y="249809"/>
              </a:lnTo>
              <a:lnTo>
                <a:pt x="0" y="36657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9D24008-907D-4EDC-93F0-F57C080A9649}">
      <dsp:nvSpPr>
        <dsp:cNvPr id="0" name=""/>
        <dsp:cNvSpPr/>
      </dsp:nvSpPr>
      <dsp:spPr>
        <a:xfrm>
          <a:off x="6411106" y="2494978"/>
          <a:ext cx="385129" cy="366573"/>
        </a:xfrm>
        <a:custGeom>
          <a:avLst/>
          <a:gdLst/>
          <a:ahLst/>
          <a:cxnLst/>
          <a:rect l="0" t="0" r="0" b="0"/>
          <a:pathLst>
            <a:path>
              <a:moveTo>
                <a:pt x="0" y="0"/>
              </a:moveTo>
              <a:lnTo>
                <a:pt x="0" y="249809"/>
              </a:lnTo>
              <a:lnTo>
                <a:pt x="385129" y="249809"/>
              </a:lnTo>
              <a:lnTo>
                <a:pt x="385129" y="36657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85EF904-E734-41EC-8F1E-5EBF751418BE}">
      <dsp:nvSpPr>
        <dsp:cNvPr id="0" name=""/>
        <dsp:cNvSpPr/>
      </dsp:nvSpPr>
      <dsp:spPr>
        <a:xfrm>
          <a:off x="2174676" y="3661922"/>
          <a:ext cx="1540519" cy="366573"/>
        </a:xfrm>
        <a:custGeom>
          <a:avLst/>
          <a:gdLst/>
          <a:ahLst/>
          <a:cxnLst/>
          <a:rect l="0" t="0" r="0" b="0"/>
          <a:pathLst>
            <a:path>
              <a:moveTo>
                <a:pt x="0" y="0"/>
              </a:moveTo>
              <a:lnTo>
                <a:pt x="0" y="249809"/>
              </a:lnTo>
              <a:lnTo>
                <a:pt x="1540519" y="249809"/>
              </a:lnTo>
              <a:lnTo>
                <a:pt x="1540519" y="36657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522EC0C-D826-4A97-925C-1C51DCA583DD}">
      <dsp:nvSpPr>
        <dsp:cNvPr id="0" name=""/>
        <dsp:cNvSpPr/>
      </dsp:nvSpPr>
      <dsp:spPr>
        <a:xfrm>
          <a:off x="2128956" y="3661922"/>
          <a:ext cx="91440" cy="366573"/>
        </a:xfrm>
        <a:custGeom>
          <a:avLst/>
          <a:gdLst/>
          <a:ahLst/>
          <a:cxnLst/>
          <a:rect l="0" t="0" r="0" b="0"/>
          <a:pathLst>
            <a:path>
              <a:moveTo>
                <a:pt x="45720" y="0"/>
              </a:moveTo>
              <a:lnTo>
                <a:pt x="45720" y="36657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8543A1C-F6DC-4939-B9D3-92B16A17E60D}">
      <dsp:nvSpPr>
        <dsp:cNvPr id="0" name=""/>
        <dsp:cNvSpPr/>
      </dsp:nvSpPr>
      <dsp:spPr>
        <a:xfrm>
          <a:off x="634156" y="3661922"/>
          <a:ext cx="1540519" cy="366573"/>
        </a:xfrm>
        <a:custGeom>
          <a:avLst/>
          <a:gdLst/>
          <a:ahLst/>
          <a:cxnLst/>
          <a:rect l="0" t="0" r="0" b="0"/>
          <a:pathLst>
            <a:path>
              <a:moveTo>
                <a:pt x="1540519" y="0"/>
              </a:moveTo>
              <a:lnTo>
                <a:pt x="1540519" y="249809"/>
              </a:lnTo>
              <a:lnTo>
                <a:pt x="0" y="249809"/>
              </a:lnTo>
              <a:lnTo>
                <a:pt x="0" y="36657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D55C5B0-134B-4ADD-875F-7F1C7AB31BAA}">
      <dsp:nvSpPr>
        <dsp:cNvPr id="0" name=""/>
        <dsp:cNvSpPr/>
      </dsp:nvSpPr>
      <dsp:spPr>
        <a:xfrm>
          <a:off x="2174676" y="2494978"/>
          <a:ext cx="4236429" cy="366573"/>
        </a:xfrm>
        <a:custGeom>
          <a:avLst/>
          <a:gdLst/>
          <a:ahLst/>
          <a:cxnLst/>
          <a:rect l="0" t="0" r="0" b="0"/>
          <a:pathLst>
            <a:path>
              <a:moveTo>
                <a:pt x="4236429" y="0"/>
              </a:moveTo>
              <a:lnTo>
                <a:pt x="4236429" y="249809"/>
              </a:lnTo>
              <a:lnTo>
                <a:pt x="0" y="249809"/>
              </a:lnTo>
              <a:lnTo>
                <a:pt x="0" y="36657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9658E65-C295-40AA-A206-EBD3D9E48B6E}">
      <dsp:nvSpPr>
        <dsp:cNvPr id="0" name=""/>
        <dsp:cNvSpPr/>
      </dsp:nvSpPr>
      <dsp:spPr>
        <a:xfrm>
          <a:off x="6365386" y="1328034"/>
          <a:ext cx="91440" cy="366573"/>
        </a:xfrm>
        <a:custGeom>
          <a:avLst/>
          <a:gdLst/>
          <a:ahLst/>
          <a:cxnLst/>
          <a:rect l="0" t="0" r="0" b="0"/>
          <a:pathLst>
            <a:path>
              <a:moveTo>
                <a:pt x="45720" y="0"/>
              </a:moveTo>
              <a:lnTo>
                <a:pt x="45720" y="36657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F3727E3-9F96-42F0-9010-9E873ACD6401}">
      <dsp:nvSpPr>
        <dsp:cNvPr id="0" name=""/>
        <dsp:cNvSpPr/>
      </dsp:nvSpPr>
      <dsp:spPr>
        <a:xfrm>
          <a:off x="5780893" y="527664"/>
          <a:ext cx="1260425" cy="80037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853E4A-1C9C-40E7-90A5-D83AC94DE64B}">
      <dsp:nvSpPr>
        <dsp:cNvPr id="0" name=""/>
        <dsp:cNvSpPr/>
      </dsp:nvSpPr>
      <dsp:spPr>
        <a:xfrm>
          <a:off x="5920940" y="660709"/>
          <a:ext cx="1260425" cy="80037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s-MX" sz="800" kern="1200" dirty="0" smtClean="0"/>
            <a:t>DIRECCIÓN GENERAL ADJUNTA DE OCEANOGRAFÍA, HIDROGRAFÍA Y METEOROLOGÍA</a:t>
          </a:r>
          <a:endParaRPr lang="es-MX" sz="800" kern="1200" dirty="0"/>
        </a:p>
      </dsp:txBody>
      <dsp:txXfrm>
        <a:off x="5944382" y="684151"/>
        <a:ext cx="1213541" cy="753486"/>
      </dsp:txXfrm>
    </dsp:sp>
    <dsp:sp modelId="{6ECC747E-F996-4FE2-830E-562FC4F2896E}">
      <dsp:nvSpPr>
        <dsp:cNvPr id="0" name=""/>
        <dsp:cNvSpPr/>
      </dsp:nvSpPr>
      <dsp:spPr>
        <a:xfrm>
          <a:off x="5780893" y="1694608"/>
          <a:ext cx="1260425" cy="80037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86C1DC-5A29-4CBE-BFB0-ED18E9507FF1}">
      <dsp:nvSpPr>
        <dsp:cNvPr id="0" name=""/>
        <dsp:cNvSpPr/>
      </dsp:nvSpPr>
      <dsp:spPr>
        <a:xfrm>
          <a:off x="5920940" y="1827652"/>
          <a:ext cx="1260425" cy="80037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s-MX" sz="800" kern="1200" dirty="0" smtClean="0"/>
            <a:t>DIRECCIÓN DE HIDROGRAFÍA</a:t>
          </a:r>
          <a:endParaRPr lang="es-MX" sz="800" kern="1200" dirty="0"/>
        </a:p>
      </dsp:txBody>
      <dsp:txXfrm>
        <a:off x="5944382" y="1851094"/>
        <a:ext cx="1213541" cy="753486"/>
      </dsp:txXfrm>
    </dsp:sp>
    <dsp:sp modelId="{064967E5-9C7A-4920-B218-4CEEE66BBA93}">
      <dsp:nvSpPr>
        <dsp:cNvPr id="0" name=""/>
        <dsp:cNvSpPr/>
      </dsp:nvSpPr>
      <dsp:spPr>
        <a:xfrm>
          <a:off x="1544463" y="2861551"/>
          <a:ext cx="1260425" cy="80037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A24226-2DD2-44B0-981E-E72F7DECAE20}">
      <dsp:nvSpPr>
        <dsp:cNvPr id="0" name=""/>
        <dsp:cNvSpPr/>
      </dsp:nvSpPr>
      <dsp:spPr>
        <a:xfrm>
          <a:off x="1684511" y="2994596"/>
          <a:ext cx="1260425" cy="80037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s-MX" sz="800" kern="1200" dirty="0" smtClean="0"/>
            <a:t>SUBDIRECCIÓN DE HIDROGRAFÍA Y CARTOGRAFÍA</a:t>
          </a:r>
          <a:endParaRPr lang="es-MX" sz="800" kern="1200" dirty="0"/>
        </a:p>
      </dsp:txBody>
      <dsp:txXfrm>
        <a:off x="1707953" y="3018038"/>
        <a:ext cx="1213541" cy="753486"/>
      </dsp:txXfrm>
    </dsp:sp>
    <dsp:sp modelId="{060C513E-0F39-451F-BBE4-8E6F924586FE}">
      <dsp:nvSpPr>
        <dsp:cNvPr id="0" name=""/>
        <dsp:cNvSpPr/>
      </dsp:nvSpPr>
      <dsp:spPr>
        <a:xfrm>
          <a:off x="3943" y="4028495"/>
          <a:ext cx="1260425" cy="80037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325C6D-8136-42F6-80AF-AD8F03CCE714}">
      <dsp:nvSpPr>
        <dsp:cNvPr id="0" name=""/>
        <dsp:cNvSpPr/>
      </dsp:nvSpPr>
      <dsp:spPr>
        <a:xfrm>
          <a:off x="143991" y="4161540"/>
          <a:ext cx="1260425" cy="80037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s-MX" sz="800" kern="1200" dirty="0" smtClean="0"/>
            <a:t>DEPARTAMENTO DE CARTOGRAFÍA</a:t>
          </a:r>
          <a:endParaRPr lang="es-MX" sz="800" kern="1200" dirty="0"/>
        </a:p>
      </dsp:txBody>
      <dsp:txXfrm>
        <a:off x="167433" y="4184982"/>
        <a:ext cx="1213541" cy="753486"/>
      </dsp:txXfrm>
    </dsp:sp>
    <dsp:sp modelId="{E613E411-18FC-479A-9574-3A828B631B55}">
      <dsp:nvSpPr>
        <dsp:cNvPr id="0" name=""/>
        <dsp:cNvSpPr/>
      </dsp:nvSpPr>
      <dsp:spPr>
        <a:xfrm>
          <a:off x="1544463" y="4028495"/>
          <a:ext cx="1260425" cy="80037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44C920-534F-4E18-A4F8-7FF5EC55363F}">
      <dsp:nvSpPr>
        <dsp:cNvPr id="0" name=""/>
        <dsp:cNvSpPr/>
      </dsp:nvSpPr>
      <dsp:spPr>
        <a:xfrm>
          <a:off x="1684511" y="4161540"/>
          <a:ext cx="1260425" cy="80037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s-MX" sz="800" kern="1200" dirty="0" smtClean="0"/>
            <a:t>DEPARTAMENTO DE PLANEACIÓN Y PROCESAMIENTO HIDROGRÁFICO</a:t>
          </a:r>
          <a:endParaRPr lang="es-MX" sz="800" kern="1200" dirty="0"/>
        </a:p>
      </dsp:txBody>
      <dsp:txXfrm>
        <a:off x="1707953" y="4184982"/>
        <a:ext cx="1213541" cy="753486"/>
      </dsp:txXfrm>
    </dsp:sp>
    <dsp:sp modelId="{03E94431-C596-4B3E-9BB5-5E0BAB669E60}">
      <dsp:nvSpPr>
        <dsp:cNvPr id="0" name=""/>
        <dsp:cNvSpPr/>
      </dsp:nvSpPr>
      <dsp:spPr>
        <a:xfrm>
          <a:off x="3084983" y="4028495"/>
          <a:ext cx="1260425" cy="80037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C11A0F-76C4-401D-A7A6-C309B61B5FC9}">
      <dsp:nvSpPr>
        <dsp:cNvPr id="0" name=""/>
        <dsp:cNvSpPr/>
      </dsp:nvSpPr>
      <dsp:spPr>
        <a:xfrm>
          <a:off x="3225031" y="4161540"/>
          <a:ext cx="1260425" cy="80037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s-MX" sz="800" kern="1200" dirty="0" smtClean="0"/>
            <a:t>DEPARTAMENTO DE ASUNTOS HIDROGRÁFICOS EXTERNOS</a:t>
          </a:r>
          <a:endParaRPr lang="es-MX" sz="800" kern="1200" dirty="0"/>
        </a:p>
      </dsp:txBody>
      <dsp:txXfrm>
        <a:off x="3248473" y="4184982"/>
        <a:ext cx="1213541" cy="753486"/>
      </dsp:txXfrm>
    </dsp:sp>
    <dsp:sp modelId="{50298C66-79EE-42EF-810E-25FEF239D2B5}">
      <dsp:nvSpPr>
        <dsp:cNvPr id="0" name=""/>
        <dsp:cNvSpPr/>
      </dsp:nvSpPr>
      <dsp:spPr>
        <a:xfrm>
          <a:off x="6166023" y="2861551"/>
          <a:ext cx="1260425" cy="80037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FC093C-C375-4E16-9F54-760DD06DC48F}">
      <dsp:nvSpPr>
        <dsp:cNvPr id="0" name=""/>
        <dsp:cNvSpPr/>
      </dsp:nvSpPr>
      <dsp:spPr>
        <a:xfrm>
          <a:off x="6306070" y="2994596"/>
          <a:ext cx="1260425" cy="80037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s-MX" sz="800" kern="1200" dirty="0" smtClean="0"/>
            <a:t>SUBDIRECCIÓN DE LEVANTAMIENTOS HIDROGRÁFICOS</a:t>
          </a:r>
          <a:endParaRPr lang="es-MX" sz="800" kern="1200" dirty="0"/>
        </a:p>
      </dsp:txBody>
      <dsp:txXfrm>
        <a:off x="6329512" y="3018038"/>
        <a:ext cx="1213541" cy="753486"/>
      </dsp:txXfrm>
    </dsp:sp>
    <dsp:sp modelId="{8C3E1381-4634-4411-AA1E-FF0DB9522213}">
      <dsp:nvSpPr>
        <dsp:cNvPr id="0" name=""/>
        <dsp:cNvSpPr/>
      </dsp:nvSpPr>
      <dsp:spPr>
        <a:xfrm>
          <a:off x="4625503" y="4028495"/>
          <a:ext cx="1260425" cy="80037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02F0D4-8C5D-4E5C-8970-177DFE9DB066}">
      <dsp:nvSpPr>
        <dsp:cNvPr id="0" name=""/>
        <dsp:cNvSpPr/>
      </dsp:nvSpPr>
      <dsp:spPr>
        <a:xfrm>
          <a:off x="4765550" y="4161540"/>
          <a:ext cx="1260425" cy="80037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s-MX" sz="800" kern="1200" dirty="0" smtClean="0"/>
            <a:t>DEPARTAMENTO DE COORDINACIÓN LOGISTICA</a:t>
          </a:r>
          <a:endParaRPr lang="es-MX" sz="800" kern="1200" dirty="0"/>
        </a:p>
      </dsp:txBody>
      <dsp:txXfrm>
        <a:off x="4788992" y="4184982"/>
        <a:ext cx="1213541" cy="753486"/>
      </dsp:txXfrm>
    </dsp:sp>
    <dsp:sp modelId="{29B27AEC-2F90-4AC9-93AB-2170E4DEC8E1}">
      <dsp:nvSpPr>
        <dsp:cNvPr id="0" name=""/>
        <dsp:cNvSpPr/>
      </dsp:nvSpPr>
      <dsp:spPr>
        <a:xfrm>
          <a:off x="6166023" y="4028495"/>
          <a:ext cx="1260425" cy="80037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87C018-BBE2-454A-BE03-0F104AEE1E58}">
      <dsp:nvSpPr>
        <dsp:cNvPr id="0" name=""/>
        <dsp:cNvSpPr/>
      </dsp:nvSpPr>
      <dsp:spPr>
        <a:xfrm>
          <a:off x="6306070" y="4161540"/>
          <a:ext cx="1260425" cy="80037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s-MX" sz="800" kern="1200" dirty="0" smtClean="0"/>
            <a:t>DEPARTAMENTO DE CONTROL DE EQUIPO HIDROGRÁFICO</a:t>
          </a:r>
          <a:endParaRPr lang="es-MX" sz="800" kern="1200" dirty="0"/>
        </a:p>
      </dsp:txBody>
      <dsp:txXfrm>
        <a:off x="6329512" y="4184982"/>
        <a:ext cx="1213541" cy="753486"/>
      </dsp:txXfrm>
    </dsp:sp>
    <dsp:sp modelId="{55C13210-83AE-41FB-91CD-AB9776329B41}">
      <dsp:nvSpPr>
        <dsp:cNvPr id="0" name=""/>
        <dsp:cNvSpPr/>
      </dsp:nvSpPr>
      <dsp:spPr>
        <a:xfrm>
          <a:off x="7706543" y="4028495"/>
          <a:ext cx="1260425" cy="80037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4A76DA-1C9D-4B27-A1D6-DC5990096C28}">
      <dsp:nvSpPr>
        <dsp:cNvPr id="0" name=""/>
        <dsp:cNvSpPr/>
      </dsp:nvSpPr>
      <dsp:spPr>
        <a:xfrm>
          <a:off x="7846590" y="4161540"/>
          <a:ext cx="1260425" cy="80037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s-MX" sz="800" kern="1200" dirty="0" smtClean="0"/>
            <a:t>DEPARTAMENTO DE CONTROL DE EQUIPO INFORMÁTICO</a:t>
          </a:r>
          <a:endParaRPr lang="es-MX" sz="800" kern="1200" dirty="0"/>
        </a:p>
      </dsp:txBody>
      <dsp:txXfrm>
        <a:off x="7870032" y="4184982"/>
        <a:ext cx="1213541" cy="753486"/>
      </dsp:txXfrm>
    </dsp:sp>
    <dsp:sp modelId="{5432EC0A-C9CF-408D-B29C-4C8C75992C23}">
      <dsp:nvSpPr>
        <dsp:cNvPr id="0" name=""/>
        <dsp:cNvSpPr/>
      </dsp:nvSpPr>
      <dsp:spPr>
        <a:xfrm>
          <a:off x="10017323" y="2861551"/>
          <a:ext cx="1260425" cy="80037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103D46-F6F9-4693-8E62-822129150473}">
      <dsp:nvSpPr>
        <dsp:cNvPr id="0" name=""/>
        <dsp:cNvSpPr/>
      </dsp:nvSpPr>
      <dsp:spPr>
        <a:xfrm>
          <a:off x="10157370" y="2994596"/>
          <a:ext cx="1260425" cy="80037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s-MX" sz="800" kern="1200" dirty="0" smtClean="0"/>
            <a:t>SUBDIRECCIÓN DE INFORMACIÓN PARA LA SEGURIDAD A LA NAVEGACIÓN</a:t>
          </a:r>
          <a:endParaRPr lang="es-MX" sz="800" kern="1200" dirty="0"/>
        </a:p>
      </dsp:txBody>
      <dsp:txXfrm>
        <a:off x="10180812" y="3018038"/>
        <a:ext cx="1213541" cy="753486"/>
      </dsp:txXfrm>
    </dsp:sp>
    <dsp:sp modelId="{7D7460FB-9D1B-430B-93CA-F57F174AE2DD}">
      <dsp:nvSpPr>
        <dsp:cNvPr id="0" name=""/>
        <dsp:cNvSpPr/>
      </dsp:nvSpPr>
      <dsp:spPr>
        <a:xfrm>
          <a:off x="9247063" y="4028495"/>
          <a:ext cx="1260425" cy="80037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541E9D-C9CF-403B-88D5-EF74203FBA83}">
      <dsp:nvSpPr>
        <dsp:cNvPr id="0" name=""/>
        <dsp:cNvSpPr/>
      </dsp:nvSpPr>
      <dsp:spPr>
        <a:xfrm>
          <a:off x="9387110" y="4161540"/>
          <a:ext cx="1260425" cy="80037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s-MX" sz="800" kern="1200" dirty="0" smtClean="0"/>
            <a:t>DEPARTAMENTO DE AYUDAS A LA NAVEGACIÓN Y CONTROL DE PUBLICACIONES</a:t>
          </a:r>
          <a:endParaRPr lang="es-MX" sz="800" kern="1200" dirty="0"/>
        </a:p>
      </dsp:txBody>
      <dsp:txXfrm>
        <a:off x="9410552" y="4184982"/>
        <a:ext cx="1213541" cy="753486"/>
      </dsp:txXfrm>
    </dsp:sp>
    <dsp:sp modelId="{D2EC9F16-514C-4E92-92EB-667E4EEA803E}">
      <dsp:nvSpPr>
        <dsp:cNvPr id="0" name=""/>
        <dsp:cNvSpPr/>
      </dsp:nvSpPr>
      <dsp:spPr>
        <a:xfrm>
          <a:off x="10787583" y="4028495"/>
          <a:ext cx="1260425" cy="80037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58800F-D012-4607-B21B-1650BB57866F}">
      <dsp:nvSpPr>
        <dsp:cNvPr id="0" name=""/>
        <dsp:cNvSpPr/>
      </dsp:nvSpPr>
      <dsp:spPr>
        <a:xfrm>
          <a:off x="10927630" y="4161540"/>
          <a:ext cx="1260425" cy="80037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s-MX" sz="800" kern="1200" dirty="0" smtClean="0"/>
            <a:t>DEPARTAMENTO DE DISEÑO E IMPRESIÓN</a:t>
          </a:r>
          <a:endParaRPr lang="es-MX" sz="800" kern="1200" dirty="0"/>
        </a:p>
      </dsp:txBody>
      <dsp:txXfrm>
        <a:off x="10951072" y="4184982"/>
        <a:ext cx="1213541" cy="75348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8475" cy="463550"/>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970338" y="0"/>
            <a:ext cx="3038475" cy="463550"/>
          </a:xfrm>
          <a:prstGeom prst="rect">
            <a:avLst/>
          </a:prstGeom>
        </p:spPr>
        <p:txBody>
          <a:bodyPr vert="horz" lIns="91440" tIns="45720" rIns="91440" bIns="45720" rtlCol="0"/>
          <a:lstStyle>
            <a:lvl1pPr algn="r">
              <a:defRPr sz="1200"/>
            </a:lvl1pPr>
          </a:lstStyle>
          <a:p>
            <a:fld id="{F4A0030A-F097-41E4-95BE-1F2AE2D64790}" type="datetimeFigureOut">
              <a:rPr lang="es-MX" smtClean="0"/>
              <a:pPr/>
              <a:t>07/12/2016</a:t>
            </a:fld>
            <a:endParaRPr lang="es-MX"/>
          </a:p>
        </p:txBody>
      </p:sp>
      <p:sp>
        <p:nvSpPr>
          <p:cNvPr id="4" name="Marcador de imagen de diapositiva 3"/>
          <p:cNvSpPr>
            <a:spLocks noGrp="1" noRot="1" noChangeAspect="1"/>
          </p:cNvSpPr>
          <p:nvPr>
            <p:ph type="sldImg" idx="2"/>
          </p:nvPr>
        </p:nvSpPr>
        <p:spPr>
          <a:xfrm>
            <a:off x="733425" y="1154113"/>
            <a:ext cx="5543550" cy="311785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701675" y="4445000"/>
            <a:ext cx="5607050" cy="3636963"/>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Marcador de pie de página 5"/>
          <p:cNvSpPr>
            <a:spLocks noGrp="1"/>
          </p:cNvSpPr>
          <p:nvPr>
            <p:ph type="ftr" sz="quarter" idx="4"/>
          </p:nvPr>
        </p:nvSpPr>
        <p:spPr>
          <a:xfrm>
            <a:off x="0" y="8772525"/>
            <a:ext cx="3038475" cy="463550"/>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970338" y="8772525"/>
            <a:ext cx="3038475" cy="463550"/>
          </a:xfrm>
          <a:prstGeom prst="rect">
            <a:avLst/>
          </a:prstGeom>
        </p:spPr>
        <p:txBody>
          <a:bodyPr vert="horz" lIns="91440" tIns="45720" rIns="91440" bIns="45720" rtlCol="0" anchor="b"/>
          <a:lstStyle>
            <a:lvl1pPr algn="r">
              <a:defRPr sz="1200"/>
            </a:lvl1pPr>
          </a:lstStyle>
          <a:p>
            <a:fld id="{4822DCB9-33FA-4FC4-873A-9EC4D020674A}" type="slidenum">
              <a:rPr lang="es-MX" smtClean="0"/>
              <a:pPr/>
              <a:t>‹Nº›</a:t>
            </a:fld>
            <a:endParaRPr lang="es-MX"/>
          </a:p>
        </p:txBody>
      </p:sp>
    </p:spTree>
    <p:extLst>
      <p:ext uri="{BB962C8B-B14F-4D97-AF65-F5344CB8AC3E}">
        <p14:creationId xmlns:p14="http://schemas.microsoft.com/office/powerpoint/2010/main" val="1803063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4822DCB9-33FA-4FC4-873A-9EC4D020674A}" type="slidenum">
              <a:rPr lang="es-MX" smtClean="0"/>
              <a:pPr/>
              <a:t>1</a:t>
            </a:fld>
            <a:endParaRPr lang="es-MX"/>
          </a:p>
        </p:txBody>
      </p:sp>
    </p:spTree>
    <p:extLst>
      <p:ext uri="{BB962C8B-B14F-4D97-AF65-F5344CB8AC3E}">
        <p14:creationId xmlns:p14="http://schemas.microsoft.com/office/powerpoint/2010/main" val="2979562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4822DCB9-33FA-4FC4-873A-9EC4D020674A}" type="slidenum">
              <a:rPr lang="es-MX" smtClean="0"/>
              <a:pPr/>
              <a:t>19</a:t>
            </a:fld>
            <a:endParaRPr lang="es-MX"/>
          </a:p>
        </p:txBody>
      </p:sp>
    </p:spTree>
    <p:extLst>
      <p:ext uri="{BB962C8B-B14F-4D97-AF65-F5344CB8AC3E}">
        <p14:creationId xmlns:p14="http://schemas.microsoft.com/office/powerpoint/2010/main" val="2979562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MX"/>
          </a:p>
        </p:txBody>
      </p:sp>
      <p:sp>
        <p:nvSpPr>
          <p:cNvPr id="4" name="Marcador de fecha 3"/>
          <p:cNvSpPr>
            <a:spLocks noGrp="1"/>
          </p:cNvSpPr>
          <p:nvPr>
            <p:ph type="dt" sz="half" idx="10"/>
          </p:nvPr>
        </p:nvSpPr>
        <p:spPr/>
        <p:txBody>
          <a:bodyPr/>
          <a:lstStyle/>
          <a:p>
            <a:fld id="{2A21960E-8FC7-490E-936F-2645BDEC9E88}" type="datetimeFigureOut">
              <a:rPr lang="es-MX" smtClean="0"/>
              <a:pPr/>
              <a:t>07/12/2016</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9D6B1B43-BAEB-4929-8217-4D7163B6EFAF}" type="slidenum">
              <a:rPr lang="es-MX" smtClean="0"/>
              <a:pPr/>
              <a:t>‹Nº›</a:t>
            </a:fld>
            <a:endParaRPr lang="es-MX"/>
          </a:p>
        </p:txBody>
      </p:sp>
    </p:spTree>
    <p:extLst>
      <p:ext uri="{BB962C8B-B14F-4D97-AF65-F5344CB8AC3E}">
        <p14:creationId xmlns:p14="http://schemas.microsoft.com/office/powerpoint/2010/main" val="486567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2A21960E-8FC7-490E-936F-2645BDEC9E88}" type="datetimeFigureOut">
              <a:rPr lang="es-MX" smtClean="0"/>
              <a:pPr/>
              <a:t>07/12/2016</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9D6B1B43-BAEB-4929-8217-4D7163B6EFAF}" type="slidenum">
              <a:rPr lang="es-MX" smtClean="0"/>
              <a:pPr/>
              <a:t>‹Nº›</a:t>
            </a:fld>
            <a:endParaRPr lang="es-MX"/>
          </a:p>
        </p:txBody>
      </p:sp>
    </p:spTree>
    <p:extLst>
      <p:ext uri="{BB962C8B-B14F-4D97-AF65-F5344CB8AC3E}">
        <p14:creationId xmlns:p14="http://schemas.microsoft.com/office/powerpoint/2010/main" val="22870022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2A21960E-8FC7-490E-936F-2645BDEC9E88}" type="datetimeFigureOut">
              <a:rPr lang="es-MX" smtClean="0"/>
              <a:pPr/>
              <a:t>07/12/2016</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9D6B1B43-BAEB-4929-8217-4D7163B6EFAF}" type="slidenum">
              <a:rPr lang="es-MX" smtClean="0"/>
              <a:pPr/>
              <a:t>‹Nº›</a:t>
            </a:fld>
            <a:endParaRPr lang="es-MX"/>
          </a:p>
        </p:txBody>
      </p:sp>
    </p:spTree>
    <p:extLst>
      <p:ext uri="{BB962C8B-B14F-4D97-AF65-F5344CB8AC3E}">
        <p14:creationId xmlns:p14="http://schemas.microsoft.com/office/powerpoint/2010/main" val="19805144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Rectangle 3"/>
          <p:cNvSpPr>
            <a:spLocks noChangeArrowheads="1"/>
          </p:cNvSpPr>
          <p:nvPr userDrawn="1"/>
        </p:nvSpPr>
        <p:spPr bwMode="auto">
          <a:xfrm>
            <a:off x="10058400" y="1447800"/>
            <a:ext cx="1016000" cy="381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0" hangingPunct="0"/>
            <a:endParaRPr lang="es-MX" sz="1800" dirty="0">
              <a:solidFill>
                <a:prstClr val="black"/>
              </a:solidFill>
            </a:endParaRPr>
          </a:p>
        </p:txBody>
      </p:sp>
      <p:sp>
        <p:nvSpPr>
          <p:cNvPr id="7" name="1 Título"/>
          <p:cNvSpPr>
            <a:spLocks noGrp="1"/>
          </p:cNvSpPr>
          <p:nvPr>
            <p:ph type="title"/>
          </p:nvPr>
        </p:nvSpPr>
        <p:spPr>
          <a:xfrm>
            <a:off x="454954" y="47135"/>
            <a:ext cx="10569169" cy="642938"/>
          </a:xfrm>
          <a:prstGeom prst="rect">
            <a:avLst/>
          </a:prstGeom>
        </p:spPr>
        <p:txBody>
          <a:bodyPr/>
          <a:lstStyle>
            <a:lvl1pPr algn="l">
              <a:defRPr sz="2800" b="1">
                <a:effectLst>
                  <a:outerShdw blurRad="38100" dist="38100" dir="2700000" algn="tl">
                    <a:srgbClr val="000000">
                      <a:alpha val="43137"/>
                    </a:srgbClr>
                  </a:outerShdw>
                </a:effectLst>
              </a:defRPr>
            </a:lvl1pPr>
          </a:lstStyle>
          <a:p>
            <a:r>
              <a:rPr lang="es-ES" dirty="0" smtClean="0"/>
              <a:t>Haga clic para modificar el estilo de título del patrón</a:t>
            </a:r>
            <a:endParaRPr lang="es-MX" dirty="0"/>
          </a:p>
        </p:txBody>
      </p:sp>
      <p:sp>
        <p:nvSpPr>
          <p:cNvPr id="4" name="Rectangle 2"/>
          <p:cNvSpPr>
            <a:spLocks noGrp="1" noChangeArrowheads="1"/>
          </p:cNvSpPr>
          <p:nvPr>
            <p:ph type="sldNum" sz="quarter" idx="10"/>
          </p:nvPr>
        </p:nvSpPr>
        <p:spPr/>
        <p:txBody>
          <a:bodyPr/>
          <a:lstStyle>
            <a:lvl1pPr>
              <a:defRPr>
                <a:latin typeface="Arial Black" pitchFamily="34" charset="0"/>
              </a:defRPr>
            </a:lvl1pPr>
          </a:lstStyle>
          <a:p>
            <a:pPr>
              <a:defRPr/>
            </a:pPr>
            <a:fld id="{5900D08D-4F7E-4B41-A9F1-5934B67EC1F1}" type="slidenum">
              <a:rPr lang="es-ES_tradnl">
                <a:solidFill>
                  <a:prstClr val="black">
                    <a:tint val="75000"/>
                  </a:prstClr>
                </a:solidFill>
              </a:rPr>
              <a:pPr>
                <a:defRPr/>
              </a:pPr>
              <a:t>‹Nº›</a:t>
            </a:fld>
            <a:endParaRPr lang="es-ES_tradnl" dirty="0">
              <a:solidFill>
                <a:prstClr val="black">
                  <a:tint val="75000"/>
                </a:prstClr>
              </a:solidFill>
            </a:endParaRPr>
          </a:p>
        </p:txBody>
      </p:sp>
      <p:sp>
        <p:nvSpPr>
          <p:cNvPr id="5" name="Rectangle 5"/>
          <p:cNvSpPr>
            <a:spLocks noGrp="1" noChangeArrowheads="1"/>
          </p:cNvSpPr>
          <p:nvPr>
            <p:ph type="ftr" sz="quarter" idx="11"/>
          </p:nvPr>
        </p:nvSpPr>
        <p:spPr>
          <a:xfrm>
            <a:off x="254000" y="6515100"/>
            <a:ext cx="3860800" cy="304800"/>
          </a:xfrm>
        </p:spPr>
        <p:txBody>
          <a:bodyPr/>
          <a:lstStyle>
            <a:lvl1pPr>
              <a:defRPr sz="1400">
                <a:solidFill>
                  <a:srgbClr val="FF0000"/>
                </a:solidFill>
                <a:latin typeface="Times"/>
                <a:cs typeface="Arial" pitchFamily="34" charset="0"/>
              </a:defRPr>
            </a:lvl1pPr>
          </a:lstStyle>
          <a:p>
            <a:pPr>
              <a:defRPr/>
            </a:pPr>
            <a:r>
              <a:rPr lang="es-ES_tradnl" dirty="0"/>
              <a:t>Para uso oficial únicamente</a:t>
            </a:r>
          </a:p>
        </p:txBody>
      </p:sp>
    </p:spTree>
    <p:extLst>
      <p:ext uri="{BB962C8B-B14F-4D97-AF65-F5344CB8AC3E}">
        <p14:creationId xmlns:p14="http://schemas.microsoft.com/office/powerpoint/2010/main" val="2143671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2A21960E-8FC7-490E-936F-2645BDEC9E88}" type="datetimeFigureOut">
              <a:rPr lang="es-MX" smtClean="0"/>
              <a:pPr/>
              <a:t>07/12/2016</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9D6B1B43-BAEB-4929-8217-4D7163B6EFAF}" type="slidenum">
              <a:rPr lang="es-MX" smtClean="0"/>
              <a:pPr/>
              <a:t>‹Nº›</a:t>
            </a:fld>
            <a:endParaRPr lang="es-MX"/>
          </a:p>
        </p:txBody>
      </p:sp>
    </p:spTree>
    <p:extLst>
      <p:ext uri="{BB962C8B-B14F-4D97-AF65-F5344CB8AC3E}">
        <p14:creationId xmlns:p14="http://schemas.microsoft.com/office/powerpoint/2010/main" val="4274114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2A21960E-8FC7-490E-936F-2645BDEC9E88}" type="datetimeFigureOut">
              <a:rPr lang="es-MX" smtClean="0"/>
              <a:pPr/>
              <a:t>07/12/2016</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9D6B1B43-BAEB-4929-8217-4D7163B6EFAF}" type="slidenum">
              <a:rPr lang="es-MX" smtClean="0"/>
              <a:pPr/>
              <a:t>‹Nº›</a:t>
            </a:fld>
            <a:endParaRPr lang="es-MX"/>
          </a:p>
        </p:txBody>
      </p:sp>
    </p:spTree>
    <p:extLst>
      <p:ext uri="{BB962C8B-B14F-4D97-AF65-F5344CB8AC3E}">
        <p14:creationId xmlns:p14="http://schemas.microsoft.com/office/powerpoint/2010/main" val="4741837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fecha 4"/>
          <p:cNvSpPr>
            <a:spLocks noGrp="1"/>
          </p:cNvSpPr>
          <p:nvPr>
            <p:ph type="dt" sz="half" idx="10"/>
          </p:nvPr>
        </p:nvSpPr>
        <p:spPr/>
        <p:txBody>
          <a:bodyPr/>
          <a:lstStyle/>
          <a:p>
            <a:fld id="{2A21960E-8FC7-490E-936F-2645BDEC9E88}" type="datetimeFigureOut">
              <a:rPr lang="es-MX" smtClean="0"/>
              <a:pPr/>
              <a:t>07/12/2016</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9D6B1B43-BAEB-4929-8217-4D7163B6EFAF}" type="slidenum">
              <a:rPr lang="es-MX" smtClean="0"/>
              <a:pPr/>
              <a:t>‹Nº›</a:t>
            </a:fld>
            <a:endParaRPr lang="es-MX"/>
          </a:p>
        </p:txBody>
      </p:sp>
    </p:spTree>
    <p:extLst>
      <p:ext uri="{BB962C8B-B14F-4D97-AF65-F5344CB8AC3E}">
        <p14:creationId xmlns:p14="http://schemas.microsoft.com/office/powerpoint/2010/main" val="192330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Marcador de fecha 6"/>
          <p:cNvSpPr>
            <a:spLocks noGrp="1"/>
          </p:cNvSpPr>
          <p:nvPr>
            <p:ph type="dt" sz="half" idx="10"/>
          </p:nvPr>
        </p:nvSpPr>
        <p:spPr/>
        <p:txBody>
          <a:bodyPr/>
          <a:lstStyle/>
          <a:p>
            <a:fld id="{2A21960E-8FC7-490E-936F-2645BDEC9E88}" type="datetimeFigureOut">
              <a:rPr lang="es-MX" smtClean="0"/>
              <a:pPr/>
              <a:t>07/12/2016</a:t>
            </a:fld>
            <a:endParaRPr lang="es-MX"/>
          </a:p>
        </p:txBody>
      </p:sp>
      <p:sp>
        <p:nvSpPr>
          <p:cNvPr id="8" name="Marcador de pie de página 7"/>
          <p:cNvSpPr>
            <a:spLocks noGrp="1"/>
          </p:cNvSpPr>
          <p:nvPr>
            <p:ph type="ftr" sz="quarter" idx="11"/>
          </p:nvPr>
        </p:nvSpPr>
        <p:spPr/>
        <p:txBody>
          <a:bodyPr/>
          <a:lstStyle/>
          <a:p>
            <a:endParaRPr lang="es-MX"/>
          </a:p>
        </p:txBody>
      </p:sp>
      <p:sp>
        <p:nvSpPr>
          <p:cNvPr id="9" name="Marcador de número de diapositiva 8"/>
          <p:cNvSpPr>
            <a:spLocks noGrp="1"/>
          </p:cNvSpPr>
          <p:nvPr>
            <p:ph type="sldNum" sz="quarter" idx="12"/>
          </p:nvPr>
        </p:nvSpPr>
        <p:spPr/>
        <p:txBody>
          <a:bodyPr/>
          <a:lstStyle/>
          <a:p>
            <a:fld id="{9D6B1B43-BAEB-4929-8217-4D7163B6EFAF}" type="slidenum">
              <a:rPr lang="es-MX" smtClean="0"/>
              <a:pPr/>
              <a:t>‹Nº›</a:t>
            </a:fld>
            <a:endParaRPr lang="es-MX"/>
          </a:p>
        </p:txBody>
      </p:sp>
    </p:spTree>
    <p:extLst>
      <p:ext uri="{BB962C8B-B14F-4D97-AF65-F5344CB8AC3E}">
        <p14:creationId xmlns:p14="http://schemas.microsoft.com/office/powerpoint/2010/main" val="3010024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fecha 2"/>
          <p:cNvSpPr>
            <a:spLocks noGrp="1"/>
          </p:cNvSpPr>
          <p:nvPr>
            <p:ph type="dt" sz="half" idx="10"/>
          </p:nvPr>
        </p:nvSpPr>
        <p:spPr/>
        <p:txBody>
          <a:bodyPr/>
          <a:lstStyle/>
          <a:p>
            <a:fld id="{2A21960E-8FC7-490E-936F-2645BDEC9E88}" type="datetimeFigureOut">
              <a:rPr lang="es-MX" smtClean="0"/>
              <a:pPr/>
              <a:t>07/12/2016</a:t>
            </a:fld>
            <a:endParaRPr lang="es-MX"/>
          </a:p>
        </p:txBody>
      </p:sp>
      <p:sp>
        <p:nvSpPr>
          <p:cNvPr id="4" name="Marcador de pie de página 3"/>
          <p:cNvSpPr>
            <a:spLocks noGrp="1"/>
          </p:cNvSpPr>
          <p:nvPr>
            <p:ph type="ftr" sz="quarter" idx="11"/>
          </p:nvPr>
        </p:nvSpPr>
        <p:spPr/>
        <p:txBody>
          <a:bodyPr/>
          <a:lstStyle/>
          <a:p>
            <a:endParaRPr lang="es-MX"/>
          </a:p>
        </p:txBody>
      </p:sp>
      <p:sp>
        <p:nvSpPr>
          <p:cNvPr id="5" name="Marcador de número de diapositiva 4"/>
          <p:cNvSpPr>
            <a:spLocks noGrp="1"/>
          </p:cNvSpPr>
          <p:nvPr>
            <p:ph type="sldNum" sz="quarter" idx="12"/>
          </p:nvPr>
        </p:nvSpPr>
        <p:spPr/>
        <p:txBody>
          <a:bodyPr/>
          <a:lstStyle/>
          <a:p>
            <a:fld id="{9D6B1B43-BAEB-4929-8217-4D7163B6EFAF}" type="slidenum">
              <a:rPr lang="es-MX" smtClean="0"/>
              <a:pPr/>
              <a:t>‹Nº›</a:t>
            </a:fld>
            <a:endParaRPr lang="es-MX"/>
          </a:p>
        </p:txBody>
      </p:sp>
    </p:spTree>
    <p:extLst>
      <p:ext uri="{BB962C8B-B14F-4D97-AF65-F5344CB8AC3E}">
        <p14:creationId xmlns:p14="http://schemas.microsoft.com/office/powerpoint/2010/main" val="15713004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2A21960E-8FC7-490E-936F-2645BDEC9E88}" type="datetimeFigureOut">
              <a:rPr lang="es-MX" smtClean="0"/>
              <a:pPr/>
              <a:t>07/12/2016</a:t>
            </a:fld>
            <a:endParaRPr lang="es-MX"/>
          </a:p>
        </p:txBody>
      </p:sp>
      <p:sp>
        <p:nvSpPr>
          <p:cNvPr id="3" name="Marcador de pie de página 2"/>
          <p:cNvSpPr>
            <a:spLocks noGrp="1"/>
          </p:cNvSpPr>
          <p:nvPr>
            <p:ph type="ftr" sz="quarter" idx="11"/>
          </p:nvPr>
        </p:nvSpPr>
        <p:spPr/>
        <p:txBody>
          <a:bodyPr/>
          <a:lstStyle/>
          <a:p>
            <a:endParaRPr lang="es-MX"/>
          </a:p>
        </p:txBody>
      </p:sp>
      <p:sp>
        <p:nvSpPr>
          <p:cNvPr id="4" name="Marcador de número de diapositiva 3"/>
          <p:cNvSpPr>
            <a:spLocks noGrp="1"/>
          </p:cNvSpPr>
          <p:nvPr>
            <p:ph type="sldNum" sz="quarter" idx="12"/>
          </p:nvPr>
        </p:nvSpPr>
        <p:spPr/>
        <p:txBody>
          <a:bodyPr/>
          <a:lstStyle/>
          <a:p>
            <a:fld id="{9D6B1B43-BAEB-4929-8217-4D7163B6EFAF}" type="slidenum">
              <a:rPr lang="es-MX" smtClean="0"/>
              <a:pPr/>
              <a:t>‹Nº›</a:t>
            </a:fld>
            <a:endParaRPr lang="es-MX"/>
          </a:p>
        </p:txBody>
      </p:sp>
    </p:spTree>
    <p:extLst>
      <p:ext uri="{BB962C8B-B14F-4D97-AF65-F5344CB8AC3E}">
        <p14:creationId xmlns:p14="http://schemas.microsoft.com/office/powerpoint/2010/main" val="962475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2A21960E-8FC7-490E-936F-2645BDEC9E88}" type="datetimeFigureOut">
              <a:rPr lang="es-MX" smtClean="0"/>
              <a:pPr/>
              <a:t>07/12/2016</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9D6B1B43-BAEB-4929-8217-4D7163B6EFAF}" type="slidenum">
              <a:rPr lang="es-MX" smtClean="0"/>
              <a:pPr/>
              <a:t>‹Nº›</a:t>
            </a:fld>
            <a:endParaRPr lang="es-MX"/>
          </a:p>
        </p:txBody>
      </p:sp>
    </p:spTree>
    <p:extLst>
      <p:ext uri="{BB962C8B-B14F-4D97-AF65-F5344CB8AC3E}">
        <p14:creationId xmlns:p14="http://schemas.microsoft.com/office/powerpoint/2010/main" val="1718139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2A21960E-8FC7-490E-936F-2645BDEC9E88}" type="datetimeFigureOut">
              <a:rPr lang="es-MX" smtClean="0"/>
              <a:pPr/>
              <a:t>07/12/2016</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9D6B1B43-BAEB-4929-8217-4D7163B6EFAF}" type="slidenum">
              <a:rPr lang="es-MX" smtClean="0"/>
              <a:pPr/>
              <a:t>‹Nº›</a:t>
            </a:fld>
            <a:endParaRPr lang="es-MX"/>
          </a:p>
        </p:txBody>
      </p:sp>
    </p:spTree>
    <p:extLst>
      <p:ext uri="{BB962C8B-B14F-4D97-AF65-F5344CB8AC3E}">
        <p14:creationId xmlns:p14="http://schemas.microsoft.com/office/powerpoint/2010/main" val="3190817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21960E-8FC7-490E-936F-2645BDEC9E88}" type="datetimeFigureOut">
              <a:rPr lang="es-MX" smtClean="0"/>
              <a:pPr/>
              <a:t>07/12/2016</a:t>
            </a:fld>
            <a:endParaRPr lang="es-MX"/>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6B1B43-BAEB-4929-8217-4D7163B6EFAF}" type="slidenum">
              <a:rPr lang="es-MX" smtClean="0"/>
              <a:pPr/>
              <a:t>‹Nº›</a:t>
            </a:fld>
            <a:endParaRPr lang="es-MX"/>
          </a:p>
        </p:txBody>
      </p:sp>
    </p:spTree>
    <p:extLst>
      <p:ext uri="{BB962C8B-B14F-4D97-AF65-F5344CB8AC3E}">
        <p14:creationId xmlns:p14="http://schemas.microsoft.com/office/powerpoint/2010/main" val="6922661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3.png"/><Relationship Id="rId7" Type="http://schemas.openxmlformats.org/officeDocument/2006/relationships/image" Target="../media/image28.jpe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1.png"/><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30.emf"/><Relationship Id="rId5" Type="http://schemas.openxmlformats.org/officeDocument/2006/relationships/oleObject" Target="../embeddings/oleObject1.bin"/><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 Id="rId5" Type="http://schemas.openxmlformats.org/officeDocument/2006/relationships/hyperlink" Target="http://www.sct.gob.mx/index.php?id=209" TargetMode="External"/><Relationship Id="rId4" Type="http://schemas.openxmlformats.org/officeDocument/2006/relationships/hyperlink" Target="http://digaohm.semar.gob.mx/hidrografia/avisosalosmarinos.htm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2.png"/><Relationship Id="rId7" Type="http://schemas.openxmlformats.org/officeDocument/2006/relationships/image" Target="../media/image40.jpeg"/><Relationship Id="rId2" Type="http://schemas.openxmlformats.org/officeDocument/2006/relationships/image" Target="../media/image37.jpeg"/><Relationship Id="rId1" Type="http://schemas.openxmlformats.org/officeDocument/2006/relationships/slideLayout" Target="../slideLayouts/slideLayout3.xml"/><Relationship Id="rId6" Type="http://schemas.openxmlformats.org/officeDocument/2006/relationships/image" Target="../media/image39.jpeg"/><Relationship Id="rId11" Type="http://schemas.openxmlformats.org/officeDocument/2006/relationships/image" Target="../media/image44.jpeg"/><Relationship Id="rId5" Type="http://schemas.openxmlformats.org/officeDocument/2006/relationships/image" Target="../media/image38.jpeg"/><Relationship Id="rId10" Type="http://schemas.openxmlformats.org/officeDocument/2006/relationships/image" Target="../media/image43.jpeg"/><Relationship Id="rId4" Type="http://schemas.openxmlformats.org/officeDocument/2006/relationships/image" Target="../media/image3.png"/><Relationship Id="rId9" Type="http://schemas.openxmlformats.org/officeDocument/2006/relationships/image" Target="../media/image42.jpe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3.png"/><Relationship Id="rId7"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png"/><Relationship Id="rId7" Type="http://schemas.openxmlformats.org/officeDocument/2006/relationships/image" Target="../media/image15.jpe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914400" y="76201"/>
            <a:ext cx="8229600" cy="487363"/>
          </a:xfrm>
        </p:spPr>
        <p:txBody>
          <a:bodyPr rtlCol="0">
            <a:normAutofit/>
          </a:bodyPr>
          <a:lstStyle/>
          <a:p>
            <a:pPr>
              <a:defRPr/>
            </a:pPr>
            <a:r>
              <a:rPr lang="es-MX" dirty="0" smtClean="0"/>
              <a:t>                      </a:t>
            </a:r>
            <a:r>
              <a:rPr lang="es-MX" dirty="0"/>
              <a:t> </a:t>
            </a:r>
            <a:r>
              <a:rPr lang="es-MX" dirty="0" smtClean="0"/>
              <a:t>              </a:t>
            </a:r>
            <a:endParaRPr lang="es-ES" dirty="0" smtClean="0"/>
          </a:p>
        </p:txBody>
      </p:sp>
      <p:sp>
        <p:nvSpPr>
          <p:cNvPr id="65546" name="4 Marcador de número de diapositiva"/>
          <p:cNvSpPr txBox="1">
            <a:spLocks noGrp="1"/>
          </p:cNvSpPr>
          <p:nvPr/>
        </p:nvSpPr>
        <p:spPr bwMode="auto">
          <a:xfrm>
            <a:off x="10002838" y="6497638"/>
            <a:ext cx="571500"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2813" eaLnBrk="0" hangingPunct="0">
              <a:defRPr>
                <a:solidFill>
                  <a:schemeClr val="tx1"/>
                </a:solidFill>
                <a:latin typeface="Arial" charset="0"/>
                <a:cs typeface="Arial" charset="0"/>
              </a:defRPr>
            </a:lvl1pPr>
            <a:lvl2pPr marL="742950" indent="-285750" defTabSz="912813" eaLnBrk="0" hangingPunct="0">
              <a:defRPr>
                <a:solidFill>
                  <a:schemeClr val="tx1"/>
                </a:solidFill>
                <a:latin typeface="Arial" charset="0"/>
                <a:cs typeface="Arial" charset="0"/>
              </a:defRPr>
            </a:lvl2pPr>
            <a:lvl3pPr marL="1143000" indent="-228600" defTabSz="912813" eaLnBrk="0" hangingPunct="0">
              <a:defRPr>
                <a:solidFill>
                  <a:schemeClr val="tx1"/>
                </a:solidFill>
                <a:latin typeface="Arial" charset="0"/>
                <a:cs typeface="Arial" charset="0"/>
              </a:defRPr>
            </a:lvl3pPr>
            <a:lvl4pPr marL="1600200" indent="-228600" defTabSz="912813" eaLnBrk="0" hangingPunct="0">
              <a:defRPr>
                <a:solidFill>
                  <a:schemeClr val="tx1"/>
                </a:solidFill>
                <a:latin typeface="Arial" charset="0"/>
                <a:cs typeface="Arial" charset="0"/>
              </a:defRPr>
            </a:lvl4pPr>
            <a:lvl5pPr marL="2057400" indent="-228600" defTabSz="912813" eaLnBrk="0" hangingPunct="0">
              <a:defRPr>
                <a:solidFill>
                  <a:schemeClr val="tx1"/>
                </a:solidFill>
                <a:latin typeface="Arial" charset="0"/>
                <a:cs typeface="Arial" charset="0"/>
              </a:defRPr>
            </a:lvl5pPr>
            <a:lvl6pPr marL="2514600" indent="-228600" defTabSz="912813" eaLnBrk="0" fontAlgn="base" hangingPunct="0">
              <a:spcBef>
                <a:spcPct val="0"/>
              </a:spcBef>
              <a:spcAft>
                <a:spcPct val="0"/>
              </a:spcAft>
              <a:defRPr>
                <a:solidFill>
                  <a:schemeClr val="tx1"/>
                </a:solidFill>
                <a:latin typeface="Arial" charset="0"/>
                <a:cs typeface="Arial" charset="0"/>
              </a:defRPr>
            </a:lvl6pPr>
            <a:lvl7pPr marL="2971800" indent="-228600" defTabSz="912813" eaLnBrk="0" fontAlgn="base" hangingPunct="0">
              <a:spcBef>
                <a:spcPct val="0"/>
              </a:spcBef>
              <a:spcAft>
                <a:spcPct val="0"/>
              </a:spcAft>
              <a:defRPr>
                <a:solidFill>
                  <a:schemeClr val="tx1"/>
                </a:solidFill>
                <a:latin typeface="Arial" charset="0"/>
                <a:cs typeface="Arial" charset="0"/>
              </a:defRPr>
            </a:lvl7pPr>
            <a:lvl8pPr marL="3429000" indent="-228600" defTabSz="912813" eaLnBrk="0" fontAlgn="base" hangingPunct="0">
              <a:spcBef>
                <a:spcPct val="0"/>
              </a:spcBef>
              <a:spcAft>
                <a:spcPct val="0"/>
              </a:spcAft>
              <a:defRPr>
                <a:solidFill>
                  <a:schemeClr val="tx1"/>
                </a:solidFill>
                <a:latin typeface="Arial" charset="0"/>
                <a:cs typeface="Arial" charset="0"/>
              </a:defRPr>
            </a:lvl8pPr>
            <a:lvl9pPr marL="3886200" indent="-228600" defTabSz="912813" eaLnBrk="0" fontAlgn="base" hangingPunct="0">
              <a:spcBef>
                <a:spcPct val="0"/>
              </a:spcBef>
              <a:spcAft>
                <a:spcPct val="0"/>
              </a:spcAft>
              <a:defRPr>
                <a:solidFill>
                  <a:schemeClr val="tx1"/>
                </a:solidFill>
                <a:latin typeface="Arial" charset="0"/>
                <a:cs typeface="Arial" charset="0"/>
              </a:defRPr>
            </a:lvl9pPr>
          </a:lstStyle>
          <a:p>
            <a:pPr eaLnBrk="1" hangingPunct="1"/>
            <a:endParaRPr lang="es-ES" sz="1200" dirty="0">
              <a:solidFill>
                <a:prstClr val="black"/>
              </a:solidFill>
              <a:latin typeface="Arial Black" pitchFamily="34" charset="0"/>
            </a:endParaRPr>
          </a:p>
        </p:txBody>
      </p:sp>
      <p:grpSp>
        <p:nvGrpSpPr>
          <p:cNvPr id="13" name="13 Grupo"/>
          <p:cNvGrpSpPr>
            <a:grpSpLocks/>
          </p:cNvGrpSpPr>
          <p:nvPr/>
        </p:nvGrpSpPr>
        <p:grpSpPr bwMode="auto">
          <a:xfrm>
            <a:off x="0" y="714375"/>
            <a:ext cx="12192000" cy="638564"/>
            <a:chOff x="-32" y="714356"/>
            <a:chExt cx="9144032" cy="223838"/>
          </a:xfrm>
        </p:grpSpPr>
        <p:sp>
          <p:nvSpPr>
            <p:cNvPr id="14" name="13 Rectángulo"/>
            <p:cNvSpPr/>
            <p:nvPr/>
          </p:nvSpPr>
          <p:spPr>
            <a:xfrm>
              <a:off x="-32" y="714356"/>
              <a:ext cx="9144032" cy="71438"/>
            </a:xfrm>
            <a:prstGeom prst="rect">
              <a:avLst/>
            </a:prstGeom>
            <a:solidFill>
              <a:srgbClr val="007E39"/>
            </a:solidFill>
            <a:ln>
              <a:solidFill>
                <a:srgbClr val="007E3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dirty="0"/>
            </a:p>
          </p:txBody>
        </p:sp>
        <p:sp>
          <p:nvSpPr>
            <p:cNvPr id="15" name="14 Rectángulo"/>
            <p:cNvSpPr/>
            <p:nvPr/>
          </p:nvSpPr>
          <p:spPr>
            <a:xfrm>
              <a:off x="-32" y="866756"/>
              <a:ext cx="9144032" cy="7143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dirty="0"/>
            </a:p>
          </p:txBody>
        </p:sp>
      </p:grpSp>
      <p:sp>
        <p:nvSpPr>
          <p:cNvPr id="18" name="1 Título"/>
          <p:cNvSpPr txBox="1">
            <a:spLocks/>
          </p:cNvSpPr>
          <p:nvPr/>
        </p:nvSpPr>
        <p:spPr bwMode="auto">
          <a:xfrm>
            <a:off x="1681941" y="4727816"/>
            <a:ext cx="8189847" cy="1106328"/>
          </a:xfrm>
          <a:prstGeom prst="rect">
            <a:avLst/>
          </a:prstGeom>
          <a:solidFill>
            <a:schemeClr val="accent1">
              <a:lumMod val="75000"/>
            </a:schemeClr>
          </a:solidFill>
          <a:ln>
            <a:noFill/>
          </a:ln>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800" b="1" kern="1200">
                <a:solidFill>
                  <a:schemeClr val="tx1"/>
                </a:solidFill>
                <a:effectLst>
                  <a:outerShdw blurRad="38100" dist="38100" dir="2700000" algn="tl">
                    <a:srgbClr val="000000">
                      <a:alpha val="43137"/>
                    </a:srgbClr>
                  </a:outerShdw>
                </a:effectLst>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s-MX" sz="2400" dirty="0" smtClean="0">
                <a:solidFill>
                  <a:schemeClr val="bg1"/>
                </a:solidFill>
                <a:latin typeface="Arial" charset="0"/>
                <a:cs typeface="Arial" charset="0"/>
              </a:rPr>
              <a:t>DIRECCIÓN </a:t>
            </a:r>
            <a:r>
              <a:rPr lang="es-MX" sz="2400" dirty="0">
                <a:solidFill>
                  <a:schemeClr val="bg1"/>
                </a:solidFill>
                <a:latin typeface="Arial" charset="0"/>
                <a:cs typeface="Arial" charset="0"/>
              </a:rPr>
              <a:t>GENERAL ADJUNTA DE </a:t>
            </a:r>
            <a:r>
              <a:rPr lang="es-MX" sz="2400" dirty="0" smtClean="0">
                <a:solidFill>
                  <a:schemeClr val="bg1"/>
                </a:solidFill>
                <a:latin typeface="Arial" charset="0"/>
                <a:cs typeface="Arial" charset="0"/>
              </a:rPr>
              <a:t>OCEANOGRAFÍA, HIDROGRAFÍA Y METEOROLOGÍA</a:t>
            </a:r>
            <a:endParaRPr lang="es-ES" sz="2400" dirty="0">
              <a:solidFill>
                <a:schemeClr val="bg1"/>
              </a:solidFill>
              <a:latin typeface="Arial" charset="0"/>
              <a:cs typeface="Arial" charset="0"/>
            </a:endParaRPr>
          </a:p>
        </p:txBody>
      </p:sp>
      <p:sp>
        <p:nvSpPr>
          <p:cNvPr id="11" name="7 Marcador de número de diapositiva"/>
          <p:cNvSpPr>
            <a:spLocks noGrp="1"/>
          </p:cNvSpPr>
          <p:nvPr/>
        </p:nvSpPr>
        <p:spPr bwMode="auto">
          <a:xfrm>
            <a:off x="8472488" y="6519864"/>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lang="es-MX" sz="1200" dirty="0">
              <a:solidFill>
                <a:srgbClr val="898989"/>
              </a:solidFill>
              <a:latin typeface="Calibri" pitchFamily="34" charset="0"/>
            </a:endParaRPr>
          </a:p>
        </p:txBody>
      </p:sp>
      <p:pic>
        <p:nvPicPr>
          <p:cNvPr id="12" name="Picture 3" descr="L:\VARIOS\escudos\DIGAHOMtran.gif"/>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9937" y="1511170"/>
            <a:ext cx="3294734" cy="3037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Marcador de texto 2"/>
          <p:cNvSpPr txBox="1">
            <a:spLocks/>
          </p:cNvSpPr>
          <p:nvPr/>
        </p:nvSpPr>
        <p:spPr>
          <a:xfrm>
            <a:off x="4394718" y="6323017"/>
            <a:ext cx="3610948" cy="393694"/>
          </a:xfrm>
          <a:prstGeom prst="rect">
            <a:avLst/>
          </a:prstGeom>
          <a:solidFill>
            <a:schemeClr val="accent1">
              <a:lumMod val="75000"/>
            </a:schemeClr>
          </a:solidFill>
        </p:spPr>
        <p:txBody>
          <a:bodyPr anchor="b">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dirty="0" smtClean="0">
                <a:solidFill>
                  <a:schemeClr val="bg1"/>
                </a:solidFill>
                <a:latin typeface="Arial" panose="020B0604020202020204" pitchFamily="34" charset="0"/>
                <a:cs typeface="Arial" panose="020B0604020202020204" pitchFamily="34" charset="0"/>
              </a:rPr>
              <a:t>Diciembre de 2016.</a:t>
            </a:r>
            <a:endParaRPr lang="es-MX" dirty="0">
              <a:solidFill>
                <a:schemeClr val="bg1"/>
              </a:solidFill>
              <a:latin typeface="Arial" panose="020B0604020202020204" pitchFamily="34" charset="0"/>
              <a:cs typeface="Arial" panose="020B0604020202020204" pitchFamily="34" charset="0"/>
            </a:endParaRPr>
          </a:p>
        </p:txBody>
      </p:sp>
      <p:pic>
        <p:nvPicPr>
          <p:cNvPr id="2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556" y="36907"/>
            <a:ext cx="2588851" cy="732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80663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1556" y="-4282"/>
            <a:ext cx="2588851" cy="732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13 Grupo"/>
          <p:cNvGrpSpPr>
            <a:grpSpLocks/>
          </p:cNvGrpSpPr>
          <p:nvPr/>
        </p:nvGrpSpPr>
        <p:grpSpPr bwMode="auto">
          <a:xfrm>
            <a:off x="0" y="799740"/>
            <a:ext cx="12191999" cy="266229"/>
            <a:chOff x="-32" y="777212"/>
            <a:chExt cx="9144032" cy="160982"/>
          </a:xfrm>
        </p:grpSpPr>
        <p:sp>
          <p:nvSpPr>
            <p:cNvPr id="8" name="13 Rectángulo"/>
            <p:cNvSpPr/>
            <p:nvPr/>
          </p:nvSpPr>
          <p:spPr>
            <a:xfrm>
              <a:off x="-32" y="777212"/>
              <a:ext cx="9144032" cy="71438"/>
            </a:xfrm>
            <a:prstGeom prst="rect">
              <a:avLst/>
            </a:prstGeom>
            <a:solidFill>
              <a:srgbClr val="007E39"/>
            </a:solidFill>
            <a:ln>
              <a:solidFill>
                <a:srgbClr val="007E3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dirty="0">
                <a:solidFill>
                  <a:prstClr val="white"/>
                </a:solidFill>
              </a:endParaRPr>
            </a:p>
          </p:txBody>
        </p:sp>
        <p:sp>
          <p:nvSpPr>
            <p:cNvPr id="9" name="14 Rectángulo"/>
            <p:cNvSpPr/>
            <p:nvPr/>
          </p:nvSpPr>
          <p:spPr>
            <a:xfrm>
              <a:off x="-32" y="866756"/>
              <a:ext cx="9144032" cy="7143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dirty="0">
                <a:solidFill>
                  <a:prstClr val="white"/>
                </a:solidFill>
              </a:endParaRPr>
            </a:p>
          </p:txBody>
        </p:sp>
      </p:grpSp>
      <p:pic>
        <p:nvPicPr>
          <p:cNvPr id="13" name="Picture 3" descr="L:\VARIOS\escudos\DIGAHOMtran.gif"/>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11856" y="65107"/>
            <a:ext cx="751410" cy="719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Marcador de texto 1"/>
          <p:cNvSpPr>
            <a:spLocks noGrp="1"/>
          </p:cNvSpPr>
          <p:nvPr>
            <p:ph type="body" idx="1"/>
          </p:nvPr>
        </p:nvSpPr>
        <p:spPr>
          <a:xfrm>
            <a:off x="204952" y="1288473"/>
            <a:ext cx="11713780" cy="5269982"/>
          </a:xfrm>
        </p:spPr>
        <p:txBody>
          <a:bodyPr vert="horz" lIns="91440" tIns="45720" rIns="91440" bIns="45720" rtlCol="0">
            <a:noAutofit/>
          </a:bodyPr>
          <a:lstStyle/>
          <a:p>
            <a:pPr marL="457200" indent="-457200" algn="just">
              <a:lnSpc>
                <a:spcPct val="100000"/>
              </a:lnSpc>
              <a:buFont typeface="+mj-lt"/>
              <a:buAutoNum type="alphaUcPeriod" startAt="4"/>
            </a:pPr>
            <a:r>
              <a:rPr lang="es-MX" sz="1800" dirty="0" smtClean="0">
                <a:solidFill>
                  <a:schemeClr val="tx1"/>
                </a:solidFill>
                <a:latin typeface="Arial" panose="020B0604020202020204" pitchFamily="34" charset="0"/>
                <a:cs typeface="Arial" panose="020B0604020202020204" pitchFamily="34" charset="0"/>
              </a:rPr>
              <a:t>Cartas Náuticas Impresas actualizadas.</a:t>
            </a:r>
            <a:endParaRPr lang="es-MX" sz="1800" dirty="0">
              <a:solidFill>
                <a:schemeClr val="tx1"/>
              </a:solidFill>
              <a:latin typeface="Arial" panose="020B0604020202020204" pitchFamily="34" charset="0"/>
              <a:cs typeface="Arial" panose="020B0604020202020204" pitchFamily="34" charset="0"/>
            </a:endParaRPr>
          </a:p>
        </p:txBody>
      </p:sp>
      <p:sp>
        <p:nvSpPr>
          <p:cNvPr id="11" name="Título 1"/>
          <p:cNvSpPr>
            <a:spLocks noGrp="1"/>
          </p:cNvSpPr>
          <p:nvPr>
            <p:ph type="title"/>
          </p:nvPr>
        </p:nvSpPr>
        <p:spPr>
          <a:xfrm>
            <a:off x="3225800" y="0"/>
            <a:ext cx="7611533" cy="770467"/>
          </a:xfrm>
        </p:spPr>
        <p:txBody>
          <a:bodyPr anchor="ctr">
            <a:normAutofit/>
          </a:bodyPr>
          <a:lstStyle/>
          <a:p>
            <a:pPr marL="514350" indent="-514350" algn="ctr">
              <a:lnSpc>
                <a:spcPct val="200000"/>
              </a:lnSpc>
              <a:spcBef>
                <a:spcPts val="0"/>
              </a:spcBef>
            </a:pPr>
            <a:r>
              <a:rPr lang="es-MX" sz="2000" dirty="0" smtClean="0">
                <a:latin typeface="Arial" panose="020B0604020202020204" pitchFamily="34" charset="0"/>
                <a:cs typeface="Arial" panose="020B0604020202020204" pitchFamily="34" charset="0"/>
              </a:rPr>
              <a:t>III. Nuevas Cartas Náuticas y actualizaciones.</a:t>
            </a:r>
          </a:p>
        </p:txBody>
      </p:sp>
      <p:graphicFrame>
        <p:nvGraphicFramePr>
          <p:cNvPr id="18" name="17 Tabla"/>
          <p:cNvGraphicFramePr>
            <a:graphicFrameLocks noGrp="1"/>
          </p:cNvGraphicFramePr>
          <p:nvPr>
            <p:extLst>
              <p:ext uri="{D42A27DB-BD31-4B8C-83A1-F6EECF244321}">
                <p14:modId xmlns:p14="http://schemas.microsoft.com/office/powerpoint/2010/main" val="242404953"/>
              </p:ext>
            </p:extLst>
          </p:nvPr>
        </p:nvGraphicFramePr>
        <p:xfrm>
          <a:off x="1031257" y="1927861"/>
          <a:ext cx="10088192" cy="3877684"/>
        </p:xfrm>
        <a:graphic>
          <a:graphicData uri="http://schemas.openxmlformats.org/drawingml/2006/table">
            <a:tbl>
              <a:tblPr firstRow="1" firstCol="1" bandRow="1"/>
              <a:tblGrid>
                <a:gridCol w="556000"/>
                <a:gridCol w="1865292"/>
                <a:gridCol w="1241769"/>
                <a:gridCol w="4779284"/>
                <a:gridCol w="1645847"/>
              </a:tblGrid>
              <a:tr h="632412">
                <a:tc>
                  <a:txBody>
                    <a:bodyPr/>
                    <a:lstStyle/>
                    <a:p>
                      <a:pPr algn="ctr">
                        <a:lnSpc>
                          <a:spcPct val="115000"/>
                        </a:lnSpc>
                        <a:spcAft>
                          <a:spcPts val="0"/>
                        </a:spcAft>
                      </a:pPr>
                      <a:r>
                        <a:rPr lang="es-MX" sz="1200" b="1" dirty="0">
                          <a:solidFill>
                            <a:srgbClr val="000000"/>
                          </a:solidFill>
                          <a:effectLst/>
                          <a:latin typeface="Arial"/>
                          <a:ea typeface="Times New Roman"/>
                          <a:cs typeface="Times New Roman"/>
                        </a:rPr>
                        <a:t>No.</a:t>
                      </a:r>
                      <a:endParaRPr lang="es-MX" sz="11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b="1" dirty="0">
                          <a:solidFill>
                            <a:srgbClr val="000000"/>
                          </a:solidFill>
                          <a:effectLst/>
                          <a:latin typeface="Arial"/>
                          <a:ea typeface="Times New Roman"/>
                          <a:cs typeface="Times New Roman"/>
                        </a:rPr>
                        <a:t>Clave</a:t>
                      </a:r>
                      <a:endParaRPr lang="es-MX" sz="11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b="1" dirty="0">
                          <a:solidFill>
                            <a:srgbClr val="000000"/>
                          </a:solidFill>
                          <a:effectLst/>
                          <a:latin typeface="Arial"/>
                          <a:ea typeface="Times New Roman"/>
                          <a:cs typeface="Times New Roman"/>
                        </a:rPr>
                        <a:t>Edición</a:t>
                      </a:r>
                      <a:endParaRPr lang="es-MX" sz="11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b="1" dirty="0">
                          <a:solidFill>
                            <a:srgbClr val="000000"/>
                          </a:solidFill>
                          <a:effectLst/>
                          <a:latin typeface="Arial"/>
                          <a:ea typeface="Times New Roman"/>
                          <a:cs typeface="Times New Roman"/>
                        </a:rPr>
                        <a:t>Nombre de la Celda</a:t>
                      </a:r>
                      <a:endParaRPr lang="es-MX" sz="11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b="1" dirty="0">
                          <a:solidFill>
                            <a:srgbClr val="000000"/>
                          </a:solidFill>
                          <a:effectLst/>
                          <a:latin typeface="Arial"/>
                          <a:ea typeface="Times New Roman"/>
                          <a:cs typeface="Times New Roman"/>
                        </a:rPr>
                        <a:t>Escala ENC</a:t>
                      </a:r>
                      <a:endParaRPr lang="es-MX" sz="11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6206">
                <a:tc>
                  <a:txBody>
                    <a:bodyPr/>
                    <a:lstStyle/>
                    <a:p>
                      <a:pPr algn="ctr">
                        <a:lnSpc>
                          <a:spcPct val="115000"/>
                        </a:lnSpc>
                        <a:spcAft>
                          <a:spcPts val="0"/>
                        </a:spcAft>
                      </a:pPr>
                      <a:r>
                        <a:rPr lang="es-MX" sz="1200">
                          <a:solidFill>
                            <a:srgbClr val="000000"/>
                          </a:solidFill>
                          <a:effectLst/>
                          <a:latin typeface="Arial"/>
                          <a:ea typeface="Times New Roman"/>
                          <a:cs typeface="Times New Roman"/>
                        </a:rPr>
                        <a:t>1</a:t>
                      </a:r>
                      <a:endParaRPr lang="es-MX" sz="11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a:solidFill>
                            <a:srgbClr val="000000"/>
                          </a:solidFill>
                          <a:effectLst/>
                          <a:latin typeface="Arial"/>
                          <a:ea typeface="Times New Roman"/>
                          <a:cs typeface="Times New Roman"/>
                        </a:rPr>
                        <a:t>SM-812.2</a:t>
                      </a:r>
                      <a:endParaRPr lang="es-MX" sz="11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a:solidFill>
                            <a:srgbClr val="000000"/>
                          </a:solidFill>
                          <a:effectLst/>
                          <a:latin typeface="Arial"/>
                          <a:ea typeface="Times New Roman"/>
                          <a:cs typeface="Times New Roman"/>
                        </a:rPr>
                        <a:t>4ta.</a:t>
                      </a:r>
                      <a:endParaRPr lang="es-MX" sz="11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s-MX" sz="1200">
                          <a:solidFill>
                            <a:srgbClr val="000000"/>
                          </a:solidFill>
                          <a:effectLst/>
                          <a:latin typeface="Arial"/>
                          <a:ea typeface="Times New Roman"/>
                          <a:cs typeface="Times New Roman"/>
                        </a:rPr>
                        <a:t>Tuxpan, Ver.</a:t>
                      </a:r>
                      <a:endParaRPr lang="es-MX"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dirty="0" smtClean="0">
                          <a:solidFill>
                            <a:srgbClr val="000000"/>
                          </a:solidFill>
                          <a:effectLst/>
                          <a:latin typeface="Arial"/>
                          <a:ea typeface="Times New Roman"/>
                          <a:cs typeface="Times New Roman"/>
                        </a:rPr>
                        <a:t>15,000</a:t>
                      </a:r>
                      <a:endParaRPr lang="es-MX" sz="11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6206">
                <a:tc>
                  <a:txBody>
                    <a:bodyPr/>
                    <a:lstStyle/>
                    <a:p>
                      <a:pPr algn="ctr">
                        <a:lnSpc>
                          <a:spcPct val="115000"/>
                        </a:lnSpc>
                        <a:spcAft>
                          <a:spcPts val="0"/>
                        </a:spcAft>
                      </a:pPr>
                      <a:r>
                        <a:rPr lang="es-MX" sz="1200">
                          <a:solidFill>
                            <a:srgbClr val="000000"/>
                          </a:solidFill>
                          <a:effectLst/>
                          <a:latin typeface="Arial"/>
                          <a:ea typeface="Times New Roman"/>
                          <a:cs typeface="Times New Roman"/>
                        </a:rPr>
                        <a:t>2</a:t>
                      </a:r>
                      <a:endParaRPr lang="es-MX" sz="11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a:solidFill>
                            <a:srgbClr val="000000"/>
                          </a:solidFill>
                          <a:effectLst/>
                          <a:latin typeface="Arial"/>
                          <a:ea typeface="Times New Roman"/>
                          <a:cs typeface="Times New Roman"/>
                        </a:rPr>
                        <a:t>SM-831.9</a:t>
                      </a:r>
                      <a:endParaRPr lang="es-MX" sz="11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a:solidFill>
                            <a:srgbClr val="000000"/>
                          </a:solidFill>
                          <a:effectLst/>
                          <a:latin typeface="Arial"/>
                          <a:ea typeface="Times New Roman"/>
                          <a:cs typeface="Times New Roman"/>
                        </a:rPr>
                        <a:t>1ra.</a:t>
                      </a:r>
                      <a:endParaRPr lang="es-MX" sz="11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s-MX" sz="1200">
                          <a:solidFill>
                            <a:srgbClr val="000000"/>
                          </a:solidFill>
                          <a:effectLst/>
                          <a:latin typeface="Arial"/>
                          <a:ea typeface="Times New Roman"/>
                          <a:cs typeface="Times New Roman"/>
                        </a:rPr>
                        <a:t>Barra de Tonalá, Ver. </a:t>
                      </a:r>
                      <a:endParaRPr lang="es-MX"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dirty="0" smtClean="0">
                          <a:solidFill>
                            <a:srgbClr val="000000"/>
                          </a:solidFill>
                          <a:effectLst/>
                          <a:latin typeface="Arial"/>
                          <a:ea typeface="Times New Roman"/>
                          <a:cs typeface="Times New Roman"/>
                        </a:rPr>
                        <a:t>  5,000</a:t>
                      </a:r>
                      <a:endParaRPr lang="es-MX" sz="11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6206">
                <a:tc>
                  <a:txBody>
                    <a:bodyPr/>
                    <a:lstStyle/>
                    <a:p>
                      <a:pPr algn="ctr">
                        <a:lnSpc>
                          <a:spcPct val="115000"/>
                        </a:lnSpc>
                        <a:spcAft>
                          <a:spcPts val="0"/>
                        </a:spcAft>
                      </a:pPr>
                      <a:r>
                        <a:rPr lang="es-MX" sz="1200">
                          <a:solidFill>
                            <a:srgbClr val="000000"/>
                          </a:solidFill>
                          <a:effectLst/>
                          <a:latin typeface="Arial"/>
                          <a:ea typeface="Times New Roman"/>
                          <a:cs typeface="Times New Roman"/>
                        </a:rPr>
                        <a:t>3</a:t>
                      </a:r>
                      <a:endParaRPr lang="es-MX" sz="11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a:solidFill>
                            <a:srgbClr val="000000"/>
                          </a:solidFill>
                          <a:effectLst/>
                          <a:latin typeface="Arial"/>
                          <a:ea typeface="Times New Roman"/>
                          <a:cs typeface="Times New Roman"/>
                        </a:rPr>
                        <a:t>SM-111.5</a:t>
                      </a:r>
                      <a:endParaRPr lang="es-MX" sz="11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a:solidFill>
                            <a:srgbClr val="000000"/>
                          </a:solidFill>
                          <a:effectLst/>
                          <a:latin typeface="Arial"/>
                          <a:ea typeface="Times New Roman"/>
                          <a:cs typeface="Times New Roman"/>
                        </a:rPr>
                        <a:t>4ta.</a:t>
                      </a:r>
                      <a:endParaRPr lang="es-MX" sz="11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s-MX" sz="1200">
                          <a:solidFill>
                            <a:srgbClr val="000000"/>
                          </a:solidFill>
                          <a:effectLst/>
                          <a:latin typeface="Arial"/>
                          <a:ea typeface="Times New Roman"/>
                          <a:cs typeface="Times New Roman"/>
                        </a:rPr>
                        <a:t>Bahía de Todos Santos</a:t>
                      </a:r>
                      <a:endParaRPr lang="es-MX"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dirty="0" smtClean="0">
                          <a:solidFill>
                            <a:srgbClr val="000000"/>
                          </a:solidFill>
                          <a:effectLst/>
                          <a:latin typeface="Arial"/>
                          <a:ea typeface="Times New Roman"/>
                          <a:cs typeface="Times New Roman"/>
                        </a:rPr>
                        <a:t>35,000</a:t>
                      </a:r>
                      <a:endParaRPr lang="es-MX" sz="11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6206">
                <a:tc>
                  <a:txBody>
                    <a:bodyPr/>
                    <a:lstStyle/>
                    <a:p>
                      <a:pPr algn="ctr">
                        <a:lnSpc>
                          <a:spcPct val="115000"/>
                        </a:lnSpc>
                        <a:spcAft>
                          <a:spcPts val="0"/>
                        </a:spcAft>
                      </a:pPr>
                      <a:r>
                        <a:rPr lang="es-MX" sz="1200">
                          <a:solidFill>
                            <a:srgbClr val="000000"/>
                          </a:solidFill>
                          <a:effectLst/>
                          <a:latin typeface="Arial"/>
                          <a:ea typeface="Times New Roman"/>
                          <a:cs typeface="Times New Roman"/>
                        </a:rPr>
                        <a:t>4</a:t>
                      </a:r>
                      <a:endParaRPr lang="es-MX" sz="11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a:solidFill>
                            <a:srgbClr val="000000"/>
                          </a:solidFill>
                          <a:effectLst/>
                          <a:latin typeface="Arial"/>
                          <a:ea typeface="Times New Roman"/>
                          <a:cs typeface="Times New Roman"/>
                        </a:rPr>
                        <a:t>SM-111.6</a:t>
                      </a:r>
                      <a:endParaRPr lang="es-MX" sz="11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a:solidFill>
                            <a:srgbClr val="000000"/>
                          </a:solidFill>
                          <a:effectLst/>
                          <a:latin typeface="Arial"/>
                          <a:ea typeface="Times New Roman"/>
                          <a:cs typeface="Times New Roman"/>
                        </a:rPr>
                        <a:t>6ta.</a:t>
                      </a:r>
                      <a:endParaRPr lang="es-MX" sz="11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s-MX" sz="1200">
                          <a:solidFill>
                            <a:srgbClr val="000000"/>
                          </a:solidFill>
                          <a:effectLst/>
                          <a:latin typeface="Arial"/>
                          <a:ea typeface="Times New Roman"/>
                          <a:cs typeface="Times New Roman"/>
                        </a:rPr>
                        <a:t>Ensenada</a:t>
                      </a:r>
                      <a:endParaRPr lang="es-MX"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dirty="0" smtClean="0">
                          <a:solidFill>
                            <a:srgbClr val="000000"/>
                          </a:solidFill>
                          <a:effectLst/>
                          <a:latin typeface="Arial"/>
                          <a:ea typeface="Times New Roman"/>
                          <a:cs typeface="Times New Roman"/>
                        </a:rPr>
                        <a:t>  7,500</a:t>
                      </a:r>
                      <a:endParaRPr lang="es-MX" sz="11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6206">
                <a:tc>
                  <a:txBody>
                    <a:bodyPr/>
                    <a:lstStyle/>
                    <a:p>
                      <a:pPr algn="ctr">
                        <a:lnSpc>
                          <a:spcPct val="115000"/>
                        </a:lnSpc>
                        <a:spcAft>
                          <a:spcPts val="0"/>
                        </a:spcAft>
                      </a:pPr>
                      <a:r>
                        <a:rPr lang="es-MX" sz="1200">
                          <a:solidFill>
                            <a:srgbClr val="000000"/>
                          </a:solidFill>
                          <a:effectLst/>
                          <a:latin typeface="Arial"/>
                          <a:ea typeface="Times New Roman"/>
                          <a:cs typeface="Times New Roman"/>
                        </a:rPr>
                        <a:t>5</a:t>
                      </a:r>
                      <a:endParaRPr lang="es-MX" sz="11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a:solidFill>
                            <a:srgbClr val="000000"/>
                          </a:solidFill>
                          <a:effectLst/>
                          <a:latin typeface="Arial"/>
                          <a:ea typeface="Times New Roman"/>
                          <a:cs typeface="Times New Roman"/>
                        </a:rPr>
                        <a:t>SM-831.1</a:t>
                      </a:r>
                      <a:endParaRPr lang="es-MX" sz="11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a:solidFill>
                            <a:srgbClr val="000000"/>
                          </a:solidFill>
                          <a:effectLst/>
                          <a:latin typeface="Arial"/>
                          <a:ea typeface="Times New Roman"/>
                          <a:cs typeface="Times New Roman"/>
                        </a:rPr>
                        <a:t>1ra.</a:t>
                      </a:r>
                      <a:endParaRPr lang="es-MX" sz="11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s-MX" sz="1200">
                          <a:solidFill>
                            <a:srgbClr val="000000"/>
                          </a:solidFill>
                          <a:effectLst/>
                          <a:latin typeface="Arial"/>
                          <a:ea typeface="Times New Roman"/>
                          <a:cs typeface="Times New Roman"/>
                        </a:rPr>
                        <a:t>Minatitlán a Coatzacoalcos</a:t>
                      </a:r>
                      <a:endParaRPr lang="es-MX"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dirty="0" smtClean="0">
                          <a:solidFill>
                            <a:srgbClr val="000000"/>
                          </a:solidFill>
                          <a:effectLst/>
                          <a:latin typeface="Arial"/>
                          <a:ea typeface="Times New Roman"/>
                          <a:cs typeface="Times New Roman"/>
                        </a:rPr>
                        <a:t>25,000</a:t>
                      </a:r>
                      <a:endParaRPr lang="es-MX" sz="11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6206">
                <a:tc>
                  <a:txBody>
                    <a:bodyPr/>
                    <a:lstStyle/>
                    <a:p>
                      <a:pPr algn="ctr">
                        <a:lnSpc>
                          <a:spcPct val="115000"/>
                        </a:lnSpc>
                        <a:spcAft>
                          <a:spcPts val="0"/>
                        </a:spcAft>
                      </a:pPr>
                      <a:r>
                        <a:rPr lang="es-MX" sz="1200">
                          <a:solidFill>
                            <a:srgbClr val="000000"/>
                          </a:solidFill>
                          <a:effectLst/>
                          <a:latin typeface="Arial"/>
                          <a:ea typeface="Times New Roman"/>
                          <a:cs typeface="Times New Roman"/>
                        </a:rPr>
                        <a:t>6</a:t>
                      </a:r>
                      <a:endParaRPr lang="es-MX" sz="11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a:solidFill>
                            <a:srgbClr val="000000"/>
                          </a:solidFill>
                          <a:effectLst/>
                          <a:latin typeface="Arial"/>
                          <a:ea typeface="Times New Roman"/>
                          <a:cs typeface="Times New Roman"/>
                        </a:rPr>
                        <a:t>SM-831.3</a:t>
                      </a:r>
                      <a:endParaRPr lang="es-MX" sz="11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a:solidFill>
                            <a:srgbClr val="000000"/>
                          </a:solidFill>
                          <a:effectLst/>
                          <a:latin typeface="Arial"/>
                          <a:ea typeface="Times New Roman"/>
                          <a:cs typeface="Times New Roman"/>
                        </a:rPr>
                        <a:t>4ta.</a:t>
                      </a:r>
                      <a:endParaRPr lang="es-MX" sz="11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s-MX" sz="1200">
                          <a:solidFill>
                            <a:srgbClr val="000000"/>
                          </a:solidFill>
                          <a:effectLst/>
                          <a:latin typeface="Arial"/>
                          <a:ea typeface="Times New Roman"/>
                          <a:cs typeface="Times New Roman"/>
                        </a:rPr>
                        <a:t>Coatzacoalcos-Pajaritos</a:t>
                      </a:r>
                      <a:endParaRPr lang="es-MX"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dirty="0" smtClean="0">
                          <a:solidFill>
                            <a:srgbClr val="000000"/>
                          </a:solidFill>
                          <a:effectLst/>
                          <a:latin typeface="Arial"/>
                          <a:ea typeface="Times New Roman"/>
                          <a:cs typeface="Times New Roman"/>
                        </a:rPr>
                        <a:t>10,000</a:t>
                      </a:r>
                      <a:endParaRPr lang="es-MX" sz="11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6206">
                <a:tc>
                  <a:txBody>
                    <a:bodyPr/>
                    <a:lstStyle/>
                    <a:p>
                      <a:pPr algn="ctr">
                        <a:lnSpc>
                          <a:spcPct val="115000"/>
                        </a:lnSpc>
                        <a:spcAft>
                          <a:spcPts val="0"/>
                        </a:spcAft>
                      </a:pPr>
                      <a:r>
                        <a:rPr lang="es-MX" sz="1200">
                          <a:solidFill>
                            <a:srgbClr val="000000"/>
                          </a:solidFill>
                          <a:effectLst/>
                          <a:latin typeface="Arial"/>
                          <a:ea typeface="Times New Roman"/>
                          <a:cs typeface="Times New Roman"/>
                        </a:rPr>
                        <a:t>7</a:t>
                      </a:r>
                      <a:endParaRPr lang="es-MX" sz="11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a:solidFill>
                            <a:srgbClr val="000000"/>
                          </a:solidFill>
                          <a:effectLst/>
                          <a:latin typeface="Arial"/>
                          <a:ea typeface="Times New Roman"/>
                          <a:cs typeface="Times New Roman"/>
                        </a:rPr>
                        <a:t>SM-333.1</a:t>
                      </a:r>
                      <a:endParaRPr lang="es-MX" sz="11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a:solidFill>
                            <a:srgbClr val="000000"/>
                          </a:solidFill>
                          <a:effectLst/>
                          <a:latin typeface="Arial"/>
                          <a:ea typeface="Times New Roman"/>
                          <a:cs typeface="Times New Roman"/>
                        </a:rPr>
                        <a:t>4ta.</a:t>
                      </a:r>
                      <a:endParaRPr lang="es-MX" sz="11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s-MX" sz="1200">
                          <a:solidFill>
                            <a:srgbClr val="000000"/>
                          </a:solidFill>
                          <a:effectLst/>
                          <a:latin typeface="Arial"/>
                          <a:ea typeface="Times New Roman"/>
                          <a:cs typeface="Times New Roman"/>
                        </a:rPr>
                        <a:t>Bahía de Topolobampo y Proximidades.</a:t>
                      </a:r>
                      <a:endParaRPr lang="es-MX"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dirty="0" smtClean="0">
                          <a:solidFill>
                            <a:srgbClr val="000000"/>
                          </a:solidFill>
                          <a:effectLst/>
                          <a:latin typeface="Arial"/>
                          <a:ea typeface="Times New Roman"/>
                          <a:cs typeface="Times New Roman"/>
                        </a:rPr>
                        <a:t>30,000</a:t>
                      </a:r>
                      <a:endParaRPr lang="es-MX" sz="11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9418">
                <a:tc>
                  <a:txBody>
                    <a:bodyPr/>
                    <a:lstStyle/>
                    <a:p>
                      <a:pPr algn="ctr">
                        <a:lnSpc>
                          <a:spcPct val="115000"/>
                        </a:lnSpc>
                        <a:spcAft>
                          <a:spcPts val="0"/>
                        </a:spcAft>
                      </a:pPr>
                      <a:r>
                        <a:rPr lang="es-MX" sz="1200">
                          <a:solidFill>
                            <a:srgbClr val="000000"/>
                          </a:solidFill>
                          <a:effectLst/>
                          <a:latin typeface="Arial"/>
                          <a:ea typeface="Times New Roman"/>
                          <a:cs typeface="Times New Roman"/>
                        </a:rPr>
                        <a:t>8</a:t>
                      </a:r>
                      <a:endParaRPr lang="es-MX" sz="11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a:solidFill>
                            <a:srgbClr val="000000"/>
                          </a:solidFill>
                          <a:effectLst/>
                          <a:latin typeface="Arial"/>
                          <a:ea typeface="Times New Roman"/>
                          <a:cs typeface="Times New Roman"/>
                        </a:rPr>
                        <a:t>SM-333.2</a:t>
                      </a:r>
                      <a:endParaRPr lang="es-MX" sz="11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a:solidFill>
                            <a:srgbClr val="000000"/>
                          </a:solidFill>
                          <a:effectLst/>
                          <a:latin typeface="Arial"/>
                          <a:ea typeface="Times New Roman"/>
                          <a:cs typeface="Times New Roman"/>
                        </a:rPr>
                        <a:t>4ta.</a:t>
                      </a:r>
                      <a:endParaRPr lang="es-MX" sz="11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s-MX" sz="1200">
                          <a:solidFill>
                            <a:srgbClr val="000000"/>
                          </a:solidFill>
                          <a:effectLst/>
                          <a:latin typeface="Arial"/>
                          <a:ea typeface="Times New Roman"/>
                          <a:cs typeface="Times New Roman"/>
                        </a:rPr>
                        <a:t>Acceso al Puerto de Topolobampo Canal Exterior.</a:t>
                      </a:r>
                      <a:endParaRPr lang="es-MX"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dirty="0" smtClean="0">
                          <a:solidFill>
                            <a:srgbClr val="000000"/>
                          </a:solidFill>
                          <a:effectLst/>
                          <a:latin typeface="Arial"/>
                          <a:ea typeface="Times New Roman"/>
                          <a:cs typeface="Times New Roman"/>
                        </a:rPr>
                        <a:t>15,000</a:t>
                      </a:r>
                      <a:endParaRPr lang="es-MX" sz="11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6206">
                <a:tc>
                  <a:txBody>
                    <a:bodyPr/>
                    <a:lstStyle/>
                    <a:p>
                      <a:pPr algn="ctr">
                        <a:lnSpc>
                          <a:spcPct val="115000"/>
                        </a:lnSpc>
                        <a:spcAft>
                          <a:spcPts val="0"/>
                        </a:spcAft>
                      </a:pPr>
                      <a:r>
                        <a:rPr lang="es-MX" sz="1200">
                          <a:solidFill>
                            <a:srgbClr val="000000"/>
                          </a:solidFill>
                          <a:effectLst/>
                          <a:latin typeface="Arial"/>
                          <a:ea typeface="Times New Roman"/>
                          <a:cs typeface="Times New Roman"/>
                        </a:rPr>
                        <a:t>9</a:t>
                      </a:r>
                      <a:endParaRPr lang="es-MX" sz="11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a:solidFill>
                            <a:srgbClr val="000000"/>
                          </a:solidFill>
                          <a:effectLst/>
                          <a:latin typeface="Arial"/>
                          <a:ea typeface="Times New Roman"/>
                          <a:cs typeface="Times New Roman"/>
                        </a:rPr>
                        <a:t>SM-722</a:t>
                      </a:r>
                      <a:endParaRPr lang="es-MX" sz="11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a:solidFill>
                            <a:srgbClr val="000000"/>
                          </a:solidFill>
                          <a:effectLst/>
                          <a:latin typeface="Arial"/>
                          <a:ea typeface="Times New Roman"/>
                          <a:cs typeface="Times New Roman"/>
                        </a:rPr>
                        <a:t>2da.</a:t>
                      </a:r>
                      <a:endParaRPr lang="es-MX" sz="11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s-MX" sz="1200">
                          <a:solidFill>
                            <a:srgbClr val="000000"/>
                          </a:solidFill>
                          <a:effectLst/>
                          <a:latin typeface="Arial"/>
                          <a:ea typeface="Times New Roman"/>
                          <a:cs typeface="Times New Roman"/>
                        </a:rPr>
                        <a:t>Punta Jerez a Tampico</a:t>
                      </a:r>
                      <a:endParaRPr lang="es-MX"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dirty="0" smtClean="0">
                          <a:solidFill>
                            <a:srgbClr val="000000"/>
                          </a:solidFill>
                          <a:effectLst/>
                          <a:latin typeface="Arial"/>
                          <a:ea typeface="Times New Roman"/>
                          <a:cs typeface="Times New Roman"/>
                        </a:rPr>
                        <a:t>10,0000</a:t>
                      </a:r>
                      <a:endParaRPr lang="es-MX" sz="11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6206">
                <a:tc>
                  <a:txBody>
                    <a:bodyPr/>
                    <a:lstStyle/>
                    <a:p>
                      <a:pPr algn="ctr">
                        <a:lnSpc>
                          <a:spcPct val="115000"/>
                        </a:lnSpc>
                        <a:spcAft>
                          <a:spcPts val="0"/>
                        </a:spcAft>
                      </a:pPr>
                      <a:r>
                        <a:rPr lang="es-MX" sz="1200">
                          <a:solidFill>
                            <a:srgbClr val="000000"/>
                          </a:solidFill>
                          <a:effectLst/>
                          <a:latin typeface="Arial"/>
                          <a:ea typeface="Times New Roman"/>
                          <a:cs typeface="Times New Roman"/>
                        </a:rPr>
                        <a:t>10</a:t>
                      </a:r>
                      <a:endParaRPr lang="es-MX" sz="11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a:solidFill>
                            <a:srgbClr val="000000"/>
                          </a:solidFill>
                          <a:effectLst/>
                          <a:latin typeface="Arial"/>
                          <a:ea typeface="Times New Roman"/>
                          <a:cs typeface="Times New Roman"/>
                        </a:rPr>
                        <a:t>SM-722.1</a:t>
                      </a:r>
                      <a:endParaRPr lang="es-MX" sz="11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a:solidFill>
                            <a:srgbClr val="000000"/>
                          </a:solidFill>
                          <a:effectLst/>
                          <a:latin typeface="Arial"/>
                          <a:ea typeface="Times New Roman"/>
                          <a:cs typeface="Times New Roman"/>
                        </a:rPr>
                        <a:t>1ra.</a:t>
                      </a:r>
                      <a:endParaRPr lang="es-MX" sz="11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s-MX" sz="1200">
                          <a:solidFill>
                            <a:srgbClr val="000000"/>
                          </a:solidFill>
                          <a:effectLst/>
                          <a:latin typeface="Arial"/>
                          <a:ea typeface="Times New Roman"/>
                          <a:cs typeface="Times New Roman"/>
                        </a:rPr>
                        <a:t>Altamira y Proximidades, Tamps. </a:t>
                      </a:r>
                      <a:endParaRPr lang="es-MX"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dirty="0" smtClean="0">
                          <a:solidFill>
                            <a:srgbClr val="000000"/>
                          </a:solidFill>
                          <a:effectLst/>
                          <a:latin typeface="Arial"/>
                          <a:ea typeface="Times New Roman"/>
                          <a:cs typeface="Times New Roman"/>
                        </a:rPr>
                        <a:t>35,000</a:t>
                      </a:r>
                      <a:endParaRPr lang="es-MX" sz="11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5688734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1556" y="-4282"/>
            <a:ext cx="2588851" cy="732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13 Grupo"/>
          <p:cNvGrpSpPr>
            <a:grpSpLocks/>
          </p:cNvGrpSpPr>
          <p:nvPr/>
        </p:nvGrpSpPr>
        <p:grpSpPr bwMode="auto">
          <a:xfrm>
            <a:off x="0" y="799740"/>
            <a:ext cx="12191999" cy="266229"/>
            <a:chOff x="-32" y="777212"/>
            <a:chExt cx="9144032" cy="160982"/>
          </a:xfrm>
        </p:grpSpPr>
        <p:sp>
          <p:nvSpPr>
            <p:cNvPr id="8" name="13 Rectángulo"/>
            <p:cNvSpPr/>
            <p:nvPr/>
          </p:nvSpPr>
          <p:spPr>
            <a:xfrm>
              <a:off x="-32" y="777212"/>
              <a:ext cx="9144032" cy="71438"/>
            </a:xfrm>
            <a:prstGeom prst="rect">
              <a:avLst/>
            </a:prstGeom>
            <a:solidFill>
              <a:srgbClr val="007E39"/>
            </a:solidFill>
            <a:ln>
              <a:solidFill>
                <a:srgbClr val="007E3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dirty="0">
                <a:solidFill>
                  <a:prstClr val="white"/>
                </a:solidFill>
              </a:endParaRPr>
            </a:p>
          </p:txBody>
        </p:sp>
        <p:sp>
          <p:nvSpPr>
            <p:cNvPr id="9" name="14 Rectángulo"/>
            <p:cNvSpPr/>
            <p:nvPr/>
          </p:nvSpPr>
          <p:spPr>
            <a:xfrm>
              <a:off x="-32" y="866756"/>
              <a:ext cx="9144032" cy="7143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dirty="0">
                <a:solidFill>
                  <a:prstClr val="white"/>
                </a:solidFill>
              </a:endParaRPr>
            </a:p>
          </p:txBody>
        </p:sp>
      </p:grpSp>
      <p:pic>
        <p:nvPicPr>
          <p:cNvPr id="13" name="Picture 3" descr="L:\VARIOS\escudos\DIGAHOMtran.gif"/>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11856" y="65107"/>
            <a:ext cx="751410" cy="719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Marcador de texto 1"/>
          <p:cNvSpPr>
            <a:spLocks noGrp="1"/>
          </p:cNvSpPr>
          <p:nvPr>
            <p:ph type="body" idx="1"/>
          </p:nvPr>
        </p:nvSpPr>
        <p:spPr>
          <a:xfrm>
            <a:off x="204952" y="1288473"/>
            <a:ext cx="11713780" cy="5269982"/>
          </a:xfrm>
        </p:spPr>
        <p:txBody>
          <a:bodyPr>
            <a:noAutofit/>
          </a:bodyPr>
          <a:lstStyle/>
          <a:p>
            <a:pPr marL="457200" indent="-457200" algn="just">
              <a:lnSpc>
                <a:spcPct val="100000"/>
              </a:lnSpc>
              <a:buFont typeface="+mj-lt"/>
              <a:buAutoNum type="alphaUcPeriod"/>
            </a:pPr>
            <a:r>
              <a:rPr lang="es-MX" sz="1800" dirty="0" smtClean="0">
                <a:solidFill>
                  <a:schemeClr val="tx1"/>
                </a:solidFill>
                <a:latin typeface="Arial" panose="020B0604020202020204" pitchFamily="34" charset="0"/>
                <a:cs typeface="Arial" panose="020B0604020202020204" pitchFamily="34" charset="0"/>
              </a:rPr>
              <a:t>Impresas</a:t>
            </a:r>
          </a:p>
          <a:p>
            <a:pPr marL="914400" lvl="1" indent="-457200" algn="just">
              <a:lnSpc>
                <a:spcPct val="100000"/>
              </a:lnSpc>
              <a:buFont typeface="+mj-lt"/>
              <a:buAutoNum type="alphaUcPeriod"/>
            </a:pPr>
            <a:r>
              <a:rPr lang="es-MX" sz="1400" dirty="0" smtClean="0">
                <a:solidFill>
                  <a:schemeClr val="tx1"/>
                </a:solidFill>
                <a:latin typeface="Arial" panose="020B0604020202020204" pitchFamily="34" charset="0"/>
                <a:cs typeface="Arial" panose="020B0604020202020204" pitchFamily="34" charset="0"/>
              </a:rPr>
              <a:t>Almanaque Náutico</a:t>
            </a:r>
          </a:p>
          <a:p>
            <a:pPr marL="914400" lvl="1" indent="-457200" algn="just">
              <a:lnSpc>
                <a:spcPct val="100000"/>
              </a:lnSpc>
              <a:buFont typeface="+mj-lt"/>
              <a:buAutoNum type="alphaUcPeriod"/>
            </a:pPr>
            <a:r>
              <a:rPr lang="es-MX" sz="1400" dirty="0" smtClean="0">
                <a:solidFill>
                  <a:schemeClr val="tx1"/>
                </a:solidFill>
                <a:latin typeface="Arial" panose="020B0604020202020204" pitchFamily="34" charset="0"/>
                <a:cs typeface="Arial" panose="020B0604020202020204" pitchFamily="34" charset="0"/>
              </a:rPr>
              <a:t>Tablas Numéricas de Predicción de Marea</a:t>
            </a:r>
          </a:p>
          <a:p>
            <a:pPr marL="914400" lvl="1" indent="-457200" algn="just">
              <a:lnSpc>
                <a:spcPct val="100000"/>
              </a:lnSpc>
              <a:buFont typeface="+mj-lt"/>
              <a:buAutoNum type="alphaUcPeriod"/>
            </a:pPr>
            <a:r>
              <a:rPr lang="es-MX" sz="1400" dirty="0" smtClean="0">
                <a:solidFill>
                  <a:schemeClr val="tx1"/>
                </a:solidFill>
                <a:latin typeface="Arial" panose="020B0604020202020204" pitchFamily="34" charset="0"/>
                <a:cs typeface="Arial" panose="020B0604020202020204" pitchFamily="34" charset="0"/>
              </a:rPr>
              <a:t>Calendario Gráfico de Predicción de Mareas</a:t>
            </a:r>
          </a:p>
          <a:p>
            <a:pPr marL="914400" lvl="1" indent="-457200" algn="just">
              <a:lnSpc>
                <a:spcPct val="100000"/>
              </a:lnSpc>
              <a:buFont typeface="+mj-lt"/>
              <a:buAutoNum type="alphaUcPeriod"/>
            </a:pPr>
            <a:r>
              <a:rPr lang="es-MX" sz="1400" dirty="0" smtClean="0">
                <a:solidFill>
                  <a:schemeClr val="tx1"/>
                </a:solidFill>
                <a:latin typeface="Arial" panose="020B0604020202020204" pitchFamily="34" charset="0"/>
                <a:cs typeface="Arial" panose="020B0604020202020204" pitchFamily="34" charset="0"/>
              </a:rPr>
              <a:t>Derrotero de las Costas del Golfo de México</a:t>
            </a:r>
          </a:p>
          <a:p>
            <a:pPr marL="457200" indent="-457200" algn="just">
              <a:lnSpc>
                <a:spcPct val="100000"/>
              </a:lnSpc>
              <a:buFont typeface="+mj-lt"/>
              <a:buAutoNum type="alphaUcPeriod"/>
            </a:pPr>
            <a:r>
              <a:rPr lang="es-MX" sz="1800" dirty="0" smtClean="0">
                <a:solidFill>
                  <a:schemeClr val="tx1"/>
                </a:solidFill>
                <a:latin typeface="Arial" panose="020B0604020202020204" pitchFamily="34" charset="0"/>
                <a:cs typeface="Arial" panose="020B0604020202020204" pitchFamily="34" charset="0"/>
              </a:rPr>
              <a:t>Digitales.</a:t>
            </a:r>
          </a:p>
          <a:p>
            <a:pPr marL="914400" lvl="1" indent="-457200" algn="just">
              <a:lnSpc>
                <a:spcPct val="100000"/>
              </a:lnSpc>
              <a:buFont typeface="+mj-lt"/>
              <a:buAutoNum type="alphaUcPeriod"/>
            </a:pPr>
            <a:r>
              <a:rPr lang="es-MX" sz="1400" dirty="0" smtClean="0">
                <a:solidFill>
                  <a:schemeClr val="tx1"/>
                </a:solidFill>
                <a:latin typeface="Arial" panose="020B0604020202020204" pitchFamily="34" charset="0"/>
                <a:cs typeface="Arial" panose="020B0604020202020204" pitchFamily="34" charset="0"/>
              </a:rPr>
              <a:t>Catalogo de Cartas y Publicaciones Náuticas</a:t>
            </a:r>
          </a:p>
          <a:p>
            <a:pPr marL="914400" lvl="1" indent="-457200" algn="just">
              <a:lnSpc>
                <a:spcPct val="100000"/>
              </a:lnSpc>
              <a:buFont typeface="+mj-lt"/>
              <a:buAutoNum type="alphaUcPeriod"/>
            </a:pPr>
            <a:r>
              <a:rPr lang="es-MX" sz="1400" dirty="0" smtClean="0">
                <a:solidFill>
                  <a:schemeClr val="tx1"/>
                </a:solidFill>
                <a:latin typeface="Arial" panose="020B0604020202020204" pitchFamily="34" charset="0"/>
                <a:cs typeface="Arial" panose="020B0604020202020204" pitchFamily="34" charset="0"/>
              </a:rPr>
              <a:t>Avisos a los marinos</a:t>
            </a:r>
          </a:p>
          <a:p>
            <a:pPr marL="914400" lvl="1" indent="-457200" algn="just">
              <a:lnSpc>
                <a:spcPct val="100000"/>
              </a:lnSpc>
              <a:buFont typeface="+mj-lt"/>
              <a:buAutoNum type="alphaUcPeriod"/>
            </a:pPr>
            <a:r>
              <a:rPr lang="es-MX" sz="1400" dirty="0" smtClean="0">
                <a:solidFill>
                  <a:schemeClr val="tx1"/>
                </a:solidFill>
                <a:latin typeface="Arial" panose="020B0604020202020204" pitchFamily="34" charset="0"/>
                <a:cs typeface="Arial" panose="020B0604020202020204" pitchFamily="34" charset="0"/>
              </a:rPr>
              <a:t>Boletines meteorológicos</a:t>
            </a:r>
          </a:p>
          <a:p>
            <a:pPr marL="914400" lvl="1" indent="-457200" algn="just">
              <a:lnSpc>
                <a:spcPct val="100000"/>
              </a:lnSpc>
              <a:buFont typeface="+mj-lt"/>
              <a:buAutoNum type="alphaUcPeriod"/>
            </a:pPr>
            <a:r>
              <a:rPr lang="es-MX" sz="1400" dirty="0" smtClean="0">
                <a:solidFill>
                  <a:schemeClr val="tx1"/>
                </a:solidFill>
                <a:latin typeface="Arial" panose="020B0604020202020204" pitchFamily="34" charset="0"/>
                <a:cs typeface="Arial" panose="020B0604020202020204" pitchFamily="34" charset="0"/>
              </a:rPr>
              <a:t>Derrotero Mexicano</a:t>
            </a:r>
          </a:p>
          <a:p>
            <a:pPr marL="914400" lvl="1" indent="-457200" algn="just">
              <a:lnSpc>
                <a:spcPct val="100000"/>
              </a:lnSpc>
              <a:buFont typeface="+mj-lt"/>
              <a:buAutoNum type="alphaUcPeriod"/>
            </a:pPr>
            <a:r>
              <a:rPr lang="es-MX" sz="1400" dirty="0" smtClean="0">
                <a:solidFill>
                  <a:schemeClr val="tx1"/>
                </a:solidFill>
                <a:latin typeface="Arial" panose="020B0604020202020204" pitchFamily="34" charset="0"/>
                <a:cs typeface="Arial" panose="020B0604020202020204" pitchFamily="34" charset="0"/>
              </a:rPr>
              <a:t>Carta No. 1</a:t>
            </a:r>
          </a:p>
          <a:p>
            <a:pPr marL="457200" indent="-457200" algn="just">
              <a:lnSpc>
                <a:spcPct val="100000"/>
              </a:lnSpc>
              <a:buFont typeface="+mj-lt"/>
              <a:buAutoNum type="alphaUcPeriod"/>
            </a:pPr>
            <a:endParaRPr lang="es-MX" sz="1800" dirty="0">
              <a:solidFill>
                <a:schemeClr val="tx1"/>
              </a:solidFill>
              <a:latin typeface="Arial" panose="020B0604020202020204" pitchFamily="34" charset="0"/>
              <a:cs typeface="Arial" panose="020B0604020202020204" pitchFamily="34" charset="0"/>
            </a:endParaRPr>
          </a:p>
        </p:txBody>
      </p:sp>
      <p:sp>
        <p:nvSpPr>
          <p:cNvPr id="11" name="Título 1"/>
          <p:cNvSpPr>
            <a:spLocks noGrp="1"/>
          </p:cNvSpPr>
          <p:nvPr>
            <p:ph type="title"/>
          </p:nvPr>
        </p:nvSpPr>
        <p:spPr>
          <a:xfrm>
            <a:off x="3225800" y="0"/>
            <a:ext cx="7611533" cy="770467"/>
          </a:xfrm>
        </p:spPr>
        <p:txBody>
          <a:bodyPr anchor="ctr">
            <a:normAutofit/>
          </a:bodyPr>
          <a:lstStyle/>
          <a:p>
            <a:pPr marL="514350" indent="-514350" algn="ctr">
              <a:lnSpc>
                <a:spcPct val="200000"/>
              </a:lnSpc>
              <a:spcBef>
                <a:spcPts val="0"/>
              </a:spcBef>
            </a:pPr>
            <a:r>
              <a:rPr lang="es-MX" sz="2000" dirty="0" smtClean="0">
                <a:latin typeface="Arial" panose="020B0604020202020204" pitchFamily="34" charset="0"/>
                <a:cs typeface="Arial" panose="020B0604020202020204" pitchFamily="34" charset="0"/>
              </a:rPr>
              <a:t>IV. Nuevas Publicaciones y actualizaciones.</a:t>
            </a:r>
          </a:p>
        </p:txBody>
      </p:sp>
      <p:pic>
        <p:nvPicPr>
          <p:cNvPr id="4" name="3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23202" y="1611985"/>
            <a:ext cx="2927898" cy="4193118"/>
          </a:xfrm>
          <a:prstGeom prst="rect">
            <a:avLst/>
          </a:prstGeom>
        </p:spPr>
      </p:pic>
      <p:pic>
        <p:nvPicPr>
          <p:cNvPr id="5" name="4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87139" y="1611985"/>
            <a:ext cx="1575650" cy="2043497"/>
          </a:xfrm>
          <a:prstGeom prst="rect">
            <a:avLst/>
          </a:prstGeom>
        </p:spPr>
      </p:pic>
      <p:pic>
        <p:nvPicPr>
          <p:cNvPr id="7" name="6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28111" y="3780148"/>
            <a:ext cx="1564574" cy="2024955"/>
          </a:xfrm>
          <a:prstGeom prst="rect">
            <a:avLst/>
          </a:prstGeom>
        </p:spPr>
      </p:pic>
      <p:pic>
        <p:nvPicPr>
          <p:cNvPr id="10" name="9 Imag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28111" y="1611985"/>
            <a:ext cx="1478504" cy="2043498"/>
          </a:xfrm>
          <a:prstGeom prst="rect">
            <a:avLst/>
          </a:prstGeom>
        </p:spPr>
      </p:pic>
      <p:pic>
        <p:nvPicPr>
          <p:cNvPr id="12" name="11 Image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10707" y="3780147"/>
            <a:ext cx="1454460" cy="2024955"/>
          </a:xfrm>
          <a:prstGeom prst="rect">
            <a:avLst/>
          </a:prstGeom>
        </p:spPr>
      </p:pic>
    </p:spTree>
    <p:extLst>
      <p:ext uri="{BB962C8B-B14F-4D97-AF65-F5344CB8AC3E}">
        <p14:creationId xmlns:p14="http://schemas.microsoft.com/office/powerpoint/2010/main" val="2021287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1556" y="-4282"/>
            <a:ext cx="2588851" cy="732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13 Grupo"/>
          <p:cNvGrpSpPr>
            <a:grpSpLocks/>
          </p:cNvGrpSpPr>
          <p:nvPr/>
        </p:nvGrpSpPr>
        <p:grpSpPr bwMode="auto">
          <a:xfrm>
            <a:off x="0" y="799740"/>
            <a:ext cx="12191999" cy="266229"/>
            <a:chOff x="-32" y="777212"/>
            <a:chExt cx="9144032" cy="160982"/>
          </a:xfrm>
        </p:grpSpPr>
        <p:sp>
          <p:nvSpPr>
            <p:cNvPr id="8" name="13 Rectángulo"/>
            <p:cNvSpPr/>
            <p:nvPr/>
          </p:nvSpPr>
          <p:spPr>
            <a:xfrm>
              <a:off x="-32" y="777212"/>
              <a:ext cx="9144032" cy="71438"/>
            </a:xfrm>
            <a:prstGeom prst="rect">
              <a:avLst/>
            </a:prstGeom>
            <a:solidFill>
              <a:srgbClr val="007E39"/>
            </a:solidFill>
            <a:ln>
              <a:solidFill>
                <a:srgbClr val="007E3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dirty="0">
                <a:solidFill>
                  <a:prstClr val="white"/>
                </a:solidFill>
              </a:endParaRPr>
            </a:p>
          </p:txBody>
        </p:sp>
        <p:sp>
          <p:nvSpPr>
            <p:cNvPr id="9" name="14 Rectángulo"/>
            <p:cNvSpPr/>
            <p:nvPr/>
          </p:nvSpPr>
          <p:spPr>
            <a:xfrm>
              <a:off x="-32" y="866756"/>
              <a:ext cx="9144032" cy="7143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dirty="0">
                <a:solidFill>
                  <a:prstClr val="white"/>
                </a:solidFill>
              </a:endParaRPr>
            </a:p>
          </p:txBody>
        </p:sp>
      </p:grpSp>
      <p:pic>
        <p:nvPicPr>
          <p:cNvPr id="13" name="Picture 3" descr="L:\VARIOS\escudos\DIGAHOMtran.gif"/>
          <p:cNvPicPr preferRelativeResize="0">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11856" y="65107"/>
            <a:ext cx="751410" cy="719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Marcador de texto 1"/>
          <p:cNvSpPr>
            <a:spLocks noGrp="1"/>
          </p:cNvSpPr>
          <p:nvPr>
            <p:ph type="body" idx="1"/>
          </p:nvPr>
        </p:nvSpPr>
        <p:spPr>
          <a:xfrm>
            <a:off x="204952" y="1288473"/>
            <a:ext cx="11713780" cy="5269982"/>
          </a:xfrm>
        </p:spPr>
        <p:txBody>
          <a:bodyPr>
            <a:noAutofit/>
          </a:bodyPr>
          <a:lstStyle/>
          <a:p>
            <a:pPr marL="457200" indent="-457200" algn="just">
              <a:lnSpc>
                <a:spcPct val="100000"/>
              </a:lnSpc>
              <a:buFont typeface="+mj-lt"/>
              <a:buAutoNum type="alphaUcPeriod"/>
            </a:pPr>
            <a:r>
              <a:rPr lang="es-MX" sz="1800" dirty="0" smtClean="0">
                <a:solidFill>
                  <a:schemeClr val="tx1"/>
                </a:solidFill>
                <a:latin typeface="Arial" panose="020B0604020202020204" pitchFamily="34" charset="0"/>
                <a:cs typeface="Arial" panose="020B0604020202020204" pitchFamily="34" charset="0"/>
              </a:rPr>
              <a:t>Difusión de información de seguridad marítima que afecta las Zonas Marinas Mexicanas mediante la publicación mensual de Avisos a los Marinos y vía coordinador NAVAREA zonas IV y XII (U.S.A), elaborados en base al “Manual conjunto OMI/OHI/OMM) relativo a la Información sobre Seguridad Marítima (MSI)”.</a:t>
            </a:r>
          </a:p>
          <a:p>
            <a:pPr marL="457200" indent="-457200" algn="just">
              <a:lnSpc>
                <a:spcPct val="100000"/>
              </a:lnSpc>
              <a:buFont typeface="+mj-lt"/>
              <a:buAutoNum type="alphaUcPeriod"/>
            </a:pPr>
            <a:r>
              <a:rPr lang="es-MX" sz="1800" dirty="0" smtClean="0">
                <a:solidFill>
                  <a:schemeClr val="tx1"/>
                </a:solidFill>
                <a:latin typeface="Arial" panose="020B0604020202020204" pitchFamily="34" charset="0"/>
                <a:cs typeface="Arial" panose="020B0604020202020204" pitchFamily="34" charset="0"/>
              </a:rPr>
              <a:t>En 2016 se han emitido 391 Avisos Locales, 197 Avisos NAVAREA en el Golfo de México y159 en el Pacífico</a:t>
            </a:r>
            <a:endParaRPr lang="es-MX" sz="1800" dirty="0">
              <a:solidFill>
                <a:schemeClr val="tx1"/>
              </a:solidFill>
              <a:latin typeface="Arial" panose="020B0604020202020204" pitchFamily="34" charset="0"/>
              <a:cs typeface="Arial" panose="020B0604020202020204" pitchFamily="34" charset="0"/>
            </a:endParaRPr>
          </a:p>
        </p:txBody>
      </p:sp>
      <p:sp>
        <p:nvSpPr>
          <p:cNvPr id="11" name="Título 1"/>
          <p:cNvSpPr>
            <a:spLocks noGrp="1"/>
          </p:cNvSpPr>
          <p:nvPr>
            <p:ph type="title"/>
          </p:nvPr>
        </p:nvSpPr>
        <p:spPr>
          <a:xfrm>
            <a:off x="3225800" y="0"/>
            <a:ext cx="7611533" cy="770467"/>
          </a:xfrm>
        </p:spPr>
        <p:txBody>
          <a:bodyPr anchor="ctr">
            <a:normAutofit/>
          </a:bodyPr>
          <a:lstStyle/>
          <a:p>
            <a:pPr marL="514350" indent="-514350" algn="ctr">
              <a:lnSpc>
                <a:spcPct val="200000"/>
              </a:lnSpc>
              <a:spcBef>
                <a:spcPts val="0"/>
              </a:spcBef>
            </a:pPr>
            <a:r>
              <a:rPr lang="es-MX" sz="2000" dirty="0" smtClean="0">
                <a:latin typeface="Arial" panose="020B0604020202020204" pitchFamily="34" charset="0"/>
                <a:cs typeface="Arial" panose="020B0604020202020204" pitchFamily="34" charset="0"/>
              </a:rPr>
              <a:t>V. Información de Seguridad Marítima (MSI).</a:t>
            </a:r>
          </a:p>
        </p:txBody>
      </p:sp>
      <p:graphicFrame>
        <p:nvGraphicFramePr>
          <p:cNvPr id="10" name="Objeto 3"/>
          <p:cNvGraphicFramePr>
            <a:graphicFrameLocks noChangeAspect="1"/>
          </p:cNvGraphicFramePr>
          <p:nvPr>
            <p:extLst>
              <p:ext uri="{D42A27DB-BD31-4B8C-83A1-F6EECF244321}">
                <p14:modId xmlns:p14="http://schemas.microsoft.com/office/powerpoint/2010/main" val="2151141889"/>
              </p:ext>
            </p:extLst>
          </p:nvPr>
        </p:nvGraphicFramePr>
        <p:xfrm>
          <a:off x="418216" y="2852382"/>
          <a:ext cx="2875529" cy="3721043"/>
        </p:xfrm>
        <a:graphic>
          <a:graphicData uri="http://schemas.openxmlformats.org/presentationml/2006/ole">
            <mc:AlternateContent xmlns:mc="http://schemas.openxmlformats.org/markup-compatibility/2006">
              <mc:Choice xmlns:v="urn:schemas-microsoft-com:vml" Requires="v">
                <p:oleObj spid="_x0000_s7178" name="Acrobat Document" r:id="rId5" imgW="6612480" imgH="8538480" progId="AcroExch.Document.DC">
                  <p:embed/>
                </p:oleObj>
              </mc:Choice>
              <mc:Fallback>
                <p:oleObj name="Acrobat Document" r:id="rId5" imgW="6612480" imgH="8538480" progId="AcroExch.Document.DC">
                  <p:embed/>
                  <p:pic>
                    <p:nvPicPr>
                      <p:cNvPr id="0"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8216" y="2852382"/>
                        <a:ext cx="2875529" cy="3721043"/>
                      </a:xfrm>
                      <a:prstGeom prst="rect">
                        <a:avLst/>
                      </a:prstGeom>
                      <a:noFill/>
                      <a:ln w="9525">
                        <a:solidFill>
                          <a:schemeClr val="tx1"/>
                        </a:solidFill>
                        <a:miter lim="800000"/>
                        <a:headEnd/>
                        <a:tailEnd/>
                      </a:ln>
                      <a:extLst/>
                    </p:spPr>
                  </p:pic>
                </p:oleObj>
              </mc:Fallback>
            </mc:AlternateContent>
          </a:graphicData>
        </a:graphic>
      </p:graphicFrame>
      <p:graphicFrame>
        <p:nvGraphicFramePr>
          <p:cNvPr id="12" name="Tabla 5"/>
          <p:cNvGraphicFramePr>
            <a:graphicFrameLocks noGrp="1"/>
          </p:cNvGraphicFramePr>
          <p:nvPr>
            <p:extLst>
              <p:ext uri="{D42A27DB-BD31-4B8C-83A1-F6EECF244321}">
                <p14:modId xmlns:p14="http://schemas.microsoft.com/office/powerpoint/2010/main" val="1444521024"/>
              </p:ext>
            </p:extLst>
          </p:nvPr>
        </p:nvGraphicFramePr>
        <p:xfrm>
          <a:off x="3794079" y="2696139"/>
          <a:ext cx="8147712" cy="1313350"/>
        </p:xfrm>
        <a:graphic>
          <a:graphicData uri="http://schemas.openxmlformats.org/drawingml/2006/table">
            <a:tbl>
              <a:tblPr firstRow="1" firstCol="1" bandRow="1">
                <a:tableStyleId>{5C22544A-7EE6-4342-B048-85BDC9FD1C3A}</a:tableStyleId>
              </a:tblPr>
              <a:tblGrid>
                <a:gridCol w="701293"/>
                <a:gridCol w="7446419"/>
              </a:tblGrid>
              <a:tr h="562864">
                <a:tc gridSpan="2">
                  <a:txBody>
                    <a:bodyPr/>
                    <a:lstStyle/>
                    <a:p>
                      <a:pPr algn="ctr">
                        <a:lnSpc>
                          <a:spcPct val="115000"/>
                        </a:lnSpc>
                        <a:spcAft>
                          <a:spcPts val="0"/>
                        </a:spcAft>
                        <a:tabLst>
                          <a:tab pos="2569210" algn="l"/>
                        </a:tabLst>
                      </a:pPr>
                      <a:r>
                        <a:rPr lang="en-US" sz="1050" spc="-5" dirty="0">
                          <a:solidFill>
                            <a:schemeClr val="tx1"/>
                          </a:solidFill>
                          <a:effectLst/>
                        </a:rPr>
                        <a:t>MEXICO NAVAREA IV</a:t>
                      </a:r>
                      <a:endParaRPr lang="es-MX" sz="1050" dirty="0">
                        <a:solidFill>
                          <a:schemeClr val="tx1"/>
                        </a:solidFill>
                        <a:effectLst/>
                      </a:endParaRPr>
                    </a:p>
                    <a:p>
                      <a:pPr algn="ctr">
                        <a:lnSpc>
                          <a:spcPct val="115000"/>
                        </a:lnSpc>
                        <a:spcAft>
                          <a:spcPts val="0"/>
                        </a:spcAft>
                        <a:tabLst>
                          <a:tab pos="2569210" algn="l"/>
                        </a:tabLst>
                      </a:pPr>
                      <a:r>
                        <a:rPr lang="en-US" sz="1050" spc="-5" dirty="0">
                          <a:solidFill>
                            <a:schemeClr val="tx1"/>
                          </a:solidFill>
                          <a:effectLst/>
                        </a:rPr>
                        <a:t>PARTE 1</a:t>
                      </a:r>
                      <a:endParaRPr lang="es-MX" sz="1050" dirty="0">
                        <a:solidFill>
                          <a:schemeClr val="tx1"/>
                        </a:solidFill>
                        <a:effectLst/>
                      </a:endParaRPr>
                    </a:p>
                    <a:p>
                      <a:pPr algn="ctr">
                        <a:lnSpc>
                          <a:spcPct val="115000"/>
                        </a:lnSpc>
                        <a:spcAft>
                          <a:spcPts val="0"/>
                        </a:spcAft>
                        <a:tabLst>
                          <a:tab pos="2569210" algn="l"/>
                        </a:tabLst>
                      </a:pPr>
                      <a:r>
                        <a:rPr lang="en-US" sz="1050" spc="-5" dirty="0">
                          <a:solidFill>
                            <a:schemeClr val="tx1"/>
                          </a:solidFill>
                          <a:effectLst/>
                        </a:rPr>
                        <a:t>NAVAREA IV (GULF OF MEXICO)…WARNINGS IN FORCE ON </a:t>
                      </a:r>
                      <a:r>
                        <a:rPr lang="es-MX" sz="1050" spc="-5" dirty="0">
                          <a:solidFill>
                            <a:schemeClr val="tx1"/>
                          </a:solidFill>
                          <a:effectLst/>
                        </a:rPr>
                        <a:t>MARCH 31 2016</a:t>
                      </a:r>
                      <a:endParaRPr lang="es-MX"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s-MX"/>
                    </a:p>
                  </a:txBody>
                  <a:tcPr/>
                </a:tc>
              </a:tr>
              <a:tr h="750486">
                <a:tc>
                  <a:txBody>
                    <a:bodyPr/>
                    <a:lstStyle/>
                    <a:p>
                      <a:pPr>
                        <a:lnSpc>
                          <a:spcPct val="115000"/>
                        </a:lnSpc>
                        <a:spcAft>
                          <a:spcPts val="0"/>
                        </a:spcAft>
                        <a:tabLst>
                          <a:tab pos="2569210" algn="l"/>
                        </a:tabLst>
                      </a:pPr>
                      <a:r>
                        <a:rPr lang="es-MX" sz="1050" dirty="0">
                          <a:solidFill>
                            <a:schemeClr val="tx1"/>
                          </a:solidFill>
                          <a:effectLst/>
                        </a:rPr>
                        <a:t>48/16</a:t>
                      </a:r>
                      <a:endParaRPr lang="es-MX"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Aft>
                          <a:spcPts val="0"/>
                        </a:spcAft>
                        <a:tabLst>
                          <a:tab pos="2569210" algn="l"/>
                        </a:tabLst>
                      </a:pPr>
                      <a:r>
                        <a:rPr lang="es-MX" sz="1050" dirty="0">
                          <a:solidFill>
                            <a:schemeClr val="tx1"/>
                          </a:solidFill>
                          <a:effectLst/>
                        </a:rPr>
                        <a:t>PUERTO TUXPAN, VER.</a:t>
                      </a:r>
                    </a:p>
                    <a:p>
                      <a:pPr>
                        <a:lnSpc>
                          <a:spcPct val="115000"/>
                        </a:lnSpc>
                        <a:spcAft>
                          <a:spcPts val="0"/>
                        </a:spcAft>
                        <a:tabLst>
                          <a:tab pos="2569210" algn="l"/>
                        </a:tabLst>
                      </a:pPr>
                      <a:r>
                        <a:rPr lang="es-MX" sz="1050" dirty="0">
                          <a:solidFill>
                            <a:schemeClr val="tx1"/>
                          </a:solidFill>
                          <a:effectLst/>
                        </a:rPr>
                        <a:t>SM-800</a:t>
                      </a:r>
                    </a:p>
                    <a:p>
                      <a:pPr>
                        <a:lnSpc>
                          <a:spcPct val="115000"/>
                        </a:lnSpc>
                        <a:spcAft>
                          <a:spcPts val="0"/>
                        </a:spcAft>
                        <a:tabLst>
                          <a:tab pos="2569210" algn="l"/>
                        </a:tabLst>
                      </a:pPr>
                      <a:r>
                        <a:rPr lang="es-MX" sz="1050" dirty="0">
                          <a:solidFill>
                            <a:schemeClr val="tx1"/>
                          </a:solidFill>
                          <a:effectLst/>
                        </a:rPr>
                        <a:t>DREDGING WORKS IN PROGRESS INTO CHANNEL NAVIGATION BY DRAGA “CRESTWAY” UNTIL 31 MARCH 2016 </a:t>
                      </a:r>
                    </a:p>
                    <a:p>
                      <a:pPr>
                        <a:lnSpc>
                          <a:spcPct val="115000"/>
                        </a:lnSpc>
                        <a:spcAft>
                          <a:spcPts val="0"/>
                        </a:spcAft>
                        <a:tabLst>
                          <a:tab pos="2569210" algn="l"/>
                        </a:tabLst>
                      </a:pPr>
                      <a:r>
                        <a:rPr lang="es-MX" sz="1050" dirty="0">
                          <a:solidFill>
                            <a:schemeClr val="tx1"/>
                          </a:solidFill>
                          <a:effectLst/>
                        </a:rPr>
                        <a:t>CANCELTHIS MSG 011200 UTC APRIL 16</a:t>
                      </a:r>
                      <a:endParaRPr lang="es-MX"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pic>
        <p:nvPicPr>
          <p:cNvPr id="14" name="Imagen 6"/>
          <p:cNvPicPr>
            <a:picLocks noChangeAspect="1"/>
          </p:cNvPicPr>
          <p:nvPr/>
        </p:nvPicPr>
        <p:blipFill>
          <a:blip r:embed="rId7"/>
          <a:stretch>
            <a:fillRect/>
          </a:stretch>
        </p:blipFill>
        <p:spPr>
          <a:xfrm>
            <a:off x="5854877" y="4183127"/>
            <a:ext cx="3891452" cy="2542681"/>
          </a:xfrm>
          <a:prstGeom prst="rect">
            <a:avLst/>
          </a:prstGeom>
          <a:ln>
            <a:solidFill>
              <a:schemeClr val="tx1"/>
            </a:solidFill>
          </a:ln>
        </p:spPr>
      </p:pic>
    </p:spTree>
    <p:extLst>
      <p:ext uri="{BB962C8B-B14F-4D97-AF65-F5344CB8AC3E}">
        <p14:creationId xmlns:p14="http://schemas.microsoft.com/office/powerpoint/2010/main" val="15688734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1556" y="-4282"/>
            <a:ext cx="2588851" cy="732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13 Grupo"/>
          <p:cNvGrpSpPr>
            <a:grpSpLocks/>
          </p:cNvGrpSpPr>
          <p:nvPr/>
        </p:nvGrpSpPr>
        <p:grpSpPr bwMode="auto">
          <a:xfrm>
            <a:off x="0" y="799740"/>
            <a:ext cx="12191999" cy="266229"/>
            <a:chOff x="-32" y="777212"/>
            <a:chExt cx="9144032" cy="160982"/>
          </a:xfrm>
        </p:grpSpPr>
        <p:sp>
          <p:nvSpPr>
            <p:cNvPr id="8" name="13 Rectángulo"/>
            <p:cNvSpPr/>
            <p:nvPr/>
          </p:nvSpPr>
          <p:spPr>
            <a:xfrm>
              <a:off x="-32" y="777212"/>
              <a:ext cx="9144032" cy="71438"/>
            </a:xfrm>
            <a:prstGeom prst="rect">
              <a:avLst/>
            </a:prstGeom>
            <a:solidFill>
              <a:srgbClr val="007E39"/>
            </a:solidFill>
            <a:ln>
              <a:solidFill>
                <a:srgbClr val="007E3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dirty="0">
                <a:solidFill>
                  <a:prstClr val="white"/>
                </a:solidFill>
              </a:endParaRPr>
            </a:p>
          </p:txBody>
        </p:sp>
        <p:sp>
          <p:nvSpPr>
            <p:cNvPr id="9" name="14 Rectángulo"/>
            <p:cNvSpPr/>
            <p:nvPr/>
          </p:nvSpPr>
          <p:spPr>
            <a:xfrm>
              <a:off x="-32" y="866756"/>
              <a:ext cx="9144032" cy="7143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dirty="0">
                <a:solidFill>
                  <a:prstClr val="white"/>
                </a:solidFill>
              </a:endParaRPr>
            </a:p>
          </p:txBody>
        </p:sp>
      </p:grpSp>
      <p:pic>
        <p:nvPicPr>
          <p:cNvPr id="13" name="Picture 3" descr="L:\VARIOS\escudos\DIGAHOMtran.gif"/>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11856" y="65107"/>
            <a:ext cx="751410" cy="719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Marcador de texto 1"/>
          <p:cNvSpPr>
            <a:spLocks noGrp="1"/>
          </p:cNvSpPr>
          <p:nvPr>
            <p:ph type="body" idx="1"/>
          </p:nvPr>
        </p:nvSpPr>
        <p:spPr>
          <a:xfrm>
            <a:off x="204952" y="1288473"/>
            <a:ext cx="11713780" cy="5269982"/>
          </a:xfrm>
        </p:spPr>
        <p:txBody>
          <a:bodyPr>
            <a:noAutofit/>
          </a:bodyPr>
          <a:lstStyle/>
          <a:p>
            <a:pPr marL="457200" indent="-457200" algn="just">
              <a:lnSpc>
                <a:spcPct val="100000"/>
              </a:lnSpc>
              <a:buFont typeface="+mj-lt"/>
              <a:buAutoNum type="alphaUcPeriod"/>
            </a:pPr>
            <a:r>
              <a:rPr lang="es-ES" sz="1800" dirty="0" smtClean="0">
                <a:solidFill>
                  <a:schemeClr val="tx1"/>
                </a:solidFill>
                <a:latin typeface="Arial" panose="020B0604020202020204" pitchFamily="34" charset="0"/>
                <a:cs typeface="Arial" panose="020B0604020202020204" pitchFamily="34" charset="0"/>
              </a:rPr>
              <a:t>En el Estado, la Secretaría de Marina se encarga de realizar los levantamientos hidrográficos en las aguas nacionales cumpliendo con las Normas establecidas por la Organización Hidrográfica Internacional.</a:t>
            </a:r>
          </a:p>
          <a:p>
            <a:pPr marL="457200" indent="-457200" algn="just">
              <a:lnSpc>
                <a:spcPct val="100000"/>
              </a:lnSpc>
              <a:buFont typeface="+mj-lt"/>
              <a:buAutoNum type="alphaUcPeriod"/>
            </a:pPr>
            <a:r>
              <a:rPr lang="es-ES" sz="1800" dirty="0" smtClean="0">
                <a:solidFill>
                  <a:schemeClr val="tx1"/>
                </a:solidFill>
                <a:latin typeface="Arial" panose="020B0604020202020204" pitchFamily="34" charset="0"/>
                <a:cs typeface="Arial" panose="020B0604020202020204" pitchFamily="34" charset="0"/>
              </a:rPr>
              <a:t>El Estado Mexicano produce cartas náuticas electrónicas, </a:t>
            </a:r>
            <a:r>
              <a:rPr lang="es-ES" sz="1800" dirty="0" err="1" smtClean="0">
                <a:solidFill>
                  <a:schemeClr val="tx1"/>
                </a:solidFill>
                <a:latin typeface="Arial" panose="020B0604020202020204" pitchFamily="34" charset="0"/>
                <a:cs typeface="Arial" panose="020B0604020202020204" pitchFamily="34" charset="0"/>
              </a:rPr>
              <a:t>raster</a:t>
            </a:r>
            <a:r>
              <a:rPr lang="es-ES" sz="1800" dirty="0" smtClean="0">
                <a:solidFill>
                  <a:schemeClr val="tx1"/>
                </a:solidFill>
                <a:latin typeface="Arial" panose="020B0604020202020204" pitchFamily="34" charset="0"/>
                <a:cs typeface="Arial" panose="020B0604020202020204" pitchFamily="34" charset="0"/>
              </a:rPr>
              <a:t> e impresas en papel de acuerdo al  Programa Nacional de Cartografía Náutica.</a:t>
            </a:r>
          </a:p>
          <a:p>
            <a:pPr marL="457200" indent="-457200" algn="just">
              <a:lnSpc>
                <a:spcPct val="100000"/>
              </a:lnSpc>
              <a:buFont typeface="+mj-lt"/>
              <a:buAutoNum type="alphaUcPeriod"/>
            </a:pPr>
            <a:r>
              <a:rPr lang="es-ES" sz="1800" dirty="0" smtClean="0">
                <a:solidFill>
                  <a:schemeClr val="tx1"/>
                </a:solidFill>
                <a:latin typeface="Arial" panose="020B0604020202020204" pitchFamily="34" charset="0"/>
                <a:cs typeface="Arial" panose="020B0604020202020204" pitchFamily="34" charset="0"/>
              </a:rPr>
              <a:t>El Estado Mexicano emite avisos náuticos locales y costeros a través de la Secretaría de Marina en la página </a:t>
            </a:r>
            <a:r>
              <a:rPr lang="es-ES" sz="1800" dirty="0" smtClean="0">
                <a:solidFill>
                  <a:schemeClr val="tx1"/>
                </a:solidFill>
                <a:latin typeface="Arial" panose="020B0604020202020204" pitchFamily="34" charset="0"/>
                <a:cs typeface="Arial" panose="020B0604020202020204" pitchFamily="34" charset="0"/>
                <a:hlinkClick r:id="rId4"/>
              </a:rPr>
              <a:t>http://digaohm.semar.gob.mx/hidrografia/avisosalosmarinos.html</a:t>
            </a:r>
            <a:r>
              <a:rPr lang="es-ES" sz="1800" dirty="0" smtClean="0">
                <a:solidFill>
                  <a:schemeClr val="tx1"/>
                </a:solidFill>
                <a:latin typeface="Arial" panose="020B0604020202020204" pitchFamily="34" charset="0"/>
                <a:cs typeface="Arial" panose="020B0604020202020204" pitchFamily="34" charset="0"/>
              </a:rPr>
              <a:t>, así mismo se proporciona información al coordinador NAVAREA de las regiones IV y XII para la emisión de </a:t>
            </a:r>
            <a:r>
              <a:rPr lang="es-ES" sz="1800" dirty="0" err="1" smtClean="0">
                <a:solidFill>
                  <a:schemeClr val="tx1"/>
                </a:solidFill>
                <a:latin typeface="Arial" panose="020B0604020202020204" pitchFamily="34" charset="0"/>
                <a:cs typeface="Arial" panose="020B0604020202020204" pitchFamily="34" charset="0"/>
              </a:rPr>
              <a:t>radioavisos</a:t>
            </a:r>
            <a:r>
              <a:rPr lang="es-ES" sz="1800" dirty="0" smtClean="0">
                <a:solidFill>
                  <a:schemeClr val="tx1"/>
                </a:solidFill>
                <a:latin typeface="Arial" panose="020B0604020202020204" pitchFamily="34" charset="0"/>
                <a:cs typeface="Arial" panose="020B0604020202020204" pitchFamily="34" charset="0"/>
              </a:rPr>
              <a:t>. A su vez la Secretaría de Comunicaciones y transportes emite boletines con información de seguridad a la navegación a través de su página </a:t>
            </a:r>
            <a:r>
              <a:rPr lang="es-ES" sz="1800" dirty="0" smtClean="0">
                <a:solidFill>
                  <a:schemeClr val="tx1"/>
                </a:solidFill>
                <a:latin typeface="Arial" panose="020B0604020202020204" pitchFamily="34" charset="0"/>
                <a:cs typeface="Arial" panose="020B0604020202020204" pitchFamily="34" charset="0"/>
                <a:hlinkClick r:id="rId5"/>
              </a:rPr>
              <a:t>http://www.sct.gob.mx/index.php?id=209</a:t>
            </a:r>
            <a:r>
              <a:rPr lang="es-ES" sz="1800" dirty="0" smtClean="0">
                <a:solidFill>
                  <a:schemeClr val="tx1"/>
                </a:solidFill>
                <a:latin typeface="Arial" panose="020B0604020202020204" pitchFamily="34" charset="0"/>
                <a:cs typeface="Arial" panose="020B0604020202020204" pitchFamily="34" charset="0"/>
              </a:rPr>
              <a:t>.  </a:t>
            </a:r>
            <a:endParaRPr lang="es-MX" sz="1800" dirty="0" smtClean="0">
              <a:solidFill>
                <a:schemeClr val="tx1"/>
              </a:solidFill>
              <a:latin typeface="Arial" panose="020B0604020202020204" pitchFamily="34" charset="0"/>
              <a:cs typeface="Arial" panose="020B0604020202020204" pitchFamily="34" charset="0"/>
            </a:endParaRPr>
          </a:p>
        </p:txBody>
      </p:sp>
      <p:sp>
        <p:nvSpPr>
          <p:cNvPr id="11" name="Título 1"/>
          <p:cNvSpPr>
            <a:spLocks noGrp="1"/>
          </p:cNvSpPr>
          <p:nvPr>
            <p:ph type="title"/>
          </p:nvPr>
        </p:nvSpPr>
        <p:spPr>
          <a:xfrm>
            <a:off x="3225800" y="0"/>
            <a:ext cx="7611533" cy="770467"/>
          </a:xfrm>
        </p:spPr>
        <p:txBody>
          <a:bodyPr anchor="ctr">
            <a:noAutofit/>
          </a:bodyPr>
          <a:lstStyle/>
          <a:p>
            <a:pPr marL="514350" indent="-514350" algn="ctr">
              <a:lnSpc>
                <a:spcPct val="100000"/>
              </a:lnSpc>
              <a:spcBef>
                <a:spcPts val="0"/>
              </a:spcBef>
            </a:pPr>
            <a:r>
              <a:rPr lang="es-MX" sz="2000" dirty="0" smtClean="0">
                <a:latin typeface="Arial" panose="020B0604020202020204" pitchFamily="34" charset="0"/>
                <a:cs typeface="Arial" panose="020B0604020202020204" pitchFamily="34" charset="0"/>
              </a:rPr>
              <a:t>VI. Situación de levantamientos Hidrográficos y </a:t>
            </a:r>
            <a:br>
              <a:rPr lang="es-MX" sz="2000" dirty="0" smtClean="0">
                <a:latin typeface="Arial" panose="020B0604020202020204" pitchFamily="34" charset="0"/>
                <a:cs typeface="Arial" panose="020B0604020202020204" pitchFamily="34" charset="0"/>
              </a:rPr>
            </a:br>
            <a:r>
              <a:rPr lang="es-MX" sz="2000" dirty="0" smtClean="0">
                <a:latin typeface="Arial" panose="020B0604020202020204" pitchFamily="34" charset="0"/>
                <a:cs typeface="Arial" panose="020B0604020202020204" pitchFamily="34" charset="0"/>
              </a:rPr>
              <a:t>Cartografía Náutica. Publicación C-55.</a:t>
            </a:r>
          </a:p>
        </p:txBody>
      </p:sp>
    </p:spTree>
    <p:extLst>
      <p:ext uri="{BB962C8B-B14F-4D97-AF65-F5344CB8AC3E}">
        <p14:creationId xmlns:p14="http://schemas.microsoft.com/office/powerpoint/2010/main" val="15688734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1556" y="-4282"/>
            <a:ext cx="2588851" cy="732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13 Grupo"/>
          <p:cNvGrpSpPr>
            <a:grpSpLocks/>
          </p:cNvGrpSpPr>
          <p:nvPr/>
        </p:nvGrpSpPr>
        <p:grpSpPr bwMode="auto">
          <a:xfrm>
            <a:off x="0" y="799740"/>
            <a:ext cx="12191999" cy="266229"/>
            <a:chOff x="-32" y="777212"/>
            <a:chExt cx="9144032" cy="160982"/>
          </a:xfrm>
        </p:grpSpPr>
        <p:sp>
          <p:nvSpPr>
            <p:cNvPr id="8" name="13 Rectángulo"/>
            <p:cNvSpPr/>
            <p:nvPr/>
          </p:nvSpPr>
          <p:spPr>
            <a:xfrm>
              <a:off x="-32" y="777212"/>
              <a:ext cx="9144032" cy="71438"/>
            </a:xfrm>
            <a:prstGeom prst="rect">
              <a:avLst/>
            </a:prstGeom>
            <a:solidFill>
              <a:srgbClr val="007E39"/>
            </a:solidFill>
            <a:ln>
              <a:solidFill>
                <a:srgbClr val="007E3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dirty="0">
                <a:solidFill>
                  <a:prstClr val="white"/>
                </a:solidFill>
              </a:endParaRPr>
            </a:p>
          </p:txBody>
        </p:sp>
        <p:sp>
          <p:nvSpPr>
            <p:cNvPr id="9" name="14 Rectángulo"/>
            <p:cNvSpPr/>
            <p:nvPr/>
          </p:nvSpPr>
          <p:spPr>
            <a:xfrm>
              <a:off x="-32" y="866756"/>
              <a:ext cx="9144032" cy="7143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dirty="0">
                <a:solidFill>
                  <a:prstClr val="white"/>
                </a:solidFill>
              </a:endParaRPr>
            </a:p>
          </p:txBody>
        </p:sp>
      </p:grpSp>
      <p:pic>
        <p:nvPicPr>
          <p:cNvPr id="13" name="Picture 3" descr="L:\VARIOS\escudos\DIGAHOMtran.gif"/>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11856" y="65107"/>
            <a:ext cx="751410" cy="719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Marcador de texto 1"/>
          <p:cNvSpPr>
            <a:spLocks noGrp="1"/>
          </p:cNvSpPr>
          <p:nvPr>
            <p:ph type="body" idx="1"/>
          </p:nvPr>
        </p:nvSpPr>
        <p:spPr>
          <a:xfrm>
            <a:off x="204952" y="1288473"/>
            <a:ext cx="11713780" cy="5269982"/>
          </a:xfrm>
        </p:spPr>
        <p:txBody>
          <a:bodyPr>
            <a:noAutofit/>
          </a:bodyPr>
          <a:lstStyle/>
          <a:p>
            <a:pPr marL="457200" indent="-457200" algn="just">
              <a:lnSpc>
                <a:spcPct val="100000"/>
              </a:lnSpc>
              <a:buFont typeface="+mj-lt"/>
              <a:buAutoNum type="alphaUcPeriod"/>
            </a:pPr>
            <a:r>
              <a:rPr lang="es-MX" sz="1800" dirty="0" smtClean="0">
                <a:solidFill>
                  <a:schemeClr val="tx1"/>
                </a:solidFill>
                <a:latin typeface="Arial" panose="020B0604020202020204" pitchFamily="34" charset="0"/>
                <a:cs typeface="Arial" panose="020B0604020202020204" pitchFamily="34" charset="0"/>
              </a:rPr>
              <a:t>La Secretaría de Marina imparte en el Instituto Oceanográfico del Golfo y Mar Caribe la Especialidad de Hidrografía y Cartografía con duración de un año. Actualmente cursan la especialidad 04 oficiales de la Secretaría de Marina y 01 de la Armada de Guatemala. </a:t>
            </a:r>
          </a:p>
          <a:p>
            <a:pPr marL="457200" indent="-457200" algn="just">
              <a:lnSpc>
                <a:spcPct val="100000"/>
              </a:lnSpc>
              <a:buFont typeface="+mj-lt"/>
              <a:buAutoNum type="alphaUcPeriod"/>
            </a:pPr>
            <a:r>
              <a:rPr lang="es-MX" sz="1800" dirty="0" smtClean="0">
                <a:solidFill>
                  <a:schemeClr val="tx1"/>
                </a:solidFill>
                <a:latin typeface="Arial" panose="020B0604020202020204" pitchFamily="34" charset="0"/>
                <a:cs typeface="Arial" panose="020B0604020202020204" pitchFamily="34" charset="0"/>
              </a:rPr>
              <a:t>Del 27 al 29 de abril se llevo a cabo la “Tercera Convención Mexicana de Hidrografía” en Ciudad del Carmen, Campeche, con la asistencia de 730 personas y 27 compañías de 26 países.</a:t>
            </a:r>
          </a:p>
          <a:p>
            <a:pPr marL="457200" indent="-457200" algn="just">
              <a:lnSpc>
                <a:spcPct val="100000"/>
              </a:lnSpc>
              <a:buFont typeface="+mj-lt"/>
              <a:buAutoNum type="alphaUcPeriod"/>
            </a:pPr>
            <a:r>
              <a:rPr lang="es-MX" sz="1800" dirty="0" smtClean="0">
                <a:solidFill>
                  <a:schemeClr val="tx1"/>
                </a:solidFill>
                <a:latin typeface="Arial" panose="020B0604020202020204" pitchFamily="34" charset="0"/>
                <a:cs typeface="Arial" panose="020B0604020202020204" pitchFamily="34" charset="0"/>
              </a:rPr>
              <a:t>En el marco del Proyecto de Fortalecimiento de Capacidades Hidrográficas en Mesoamérica y el Mar Caribe (FOCAHIMECA) se realizaron 04 talleres de capacitación a personal de 24 países. En enero de 2017 ingresaran a la Especialidad de Hidrografía y Cartografía 06 representantes del proyecto FOCAHIMECA.</a:t>
            </a:r>
          </a:p>
          <a:p>
            <a:pPr marL="457200" indent="-457200" algn="just">
              <a:lnSpc>
                <a:spcPct val="100000"/>
              </a:lnSpc>
              <a:buFont typeface="+mj-lt"/>
              <a:buAutoNum type="alphaUcPeriod"/>
            </a:pPr>
            <a:r>
              <a:rPr lang="es-MX" sz="1800" dirty="0" smtClean="0">
                <a:solidFill>
                  <a:schemeClr val="tx1"/>
                </a:solidFill>
                <a:latin typeface="Arial" panose="020B0604020202020204" pitchFamily="34" charset="0"/>
                <a:cs typeface="Arial" panose="020B0604020202020204" pitchFamily="34" charset="0"/>
              </a:rPr>
              <a:t>En el marco del Programa de Creación de Capacidades de la MACHC se llevo a cabo un taller de Infraestructura de Datos Espaciales Marinos con la participación representantes de 08 países.</a:t>
            </a:r>
          </a:p>
          <a:p>
            <a:pPr marL="457200" indent="-457200" algn="just">
              <a:lnSpc>
                <a:spcPct val="100000"/>
              </a:lnSpc>
              <a:buFont typeface="+mj-lt"/>
              <a:buAutoNum type="alphaUcPeriod"/>
            </a:pPr>
            <a:endParaRPr lang="es-MX" sz="1800" dirty="0" smtClean="0">
              <a:solidFill>
                <a:schemeClr val="tx1"/>
              </a:solidFill>
              <a:latin typeface="Arial" panose="020B0604020202020204" pitchFamily="34" charset="0"/>
              <a:cs typeface="Arial" panose="020B0604020202020204" pitchFamily="34" charset="0"/>
            </a:endParaRPr>
          </a:p>
          <a:p>
            <a:pPr marL="457200" indent="-457200" algn="just">
              <a:lnSpc>
                <a:spcPct val="100000"/>
              </a:lnSpc>
              <a:buFont typeface="+mj-lt"/>
              <a:buAutoNum type="alphaUcPeriod"/>
            </a:pPr>
            <a:endParaRPr lang="es-MX" sz="1900" dirty="0">
              <a:solidFill>
                <a:schemeClr val="tx1"/>
              </a:solidFill>
              <a:latin typeface="+mj-lt"/>
            </a:endParaRPr>
          </a:p>
        </p:txBody>
      </p:sp>
      <p:sp>
        <p:nvSpPr>
          <p:cNvPr id="11" name="Título 1"/>
          <p:cNvSpPr>
            <a:spLocks noGrp="1"/>
          </p:cNvSpPr>
          <p:nvPr>
            <p:ph type="title"/>
          </p:nvPr>
        </p:nvSpPr>
        <p:spPr>
          <a:xfrm>
            <a:off x="3225800" y="0"/>
            <a:ext cx="7611533" cy="770467"/>
          </a:xfrm>
        </p:spPr>
        <p:txBody>
          <a:bodyPr anchor="ctr">
            <a:normAutofit/>
          </a:bodyPr>
          <a:lstStyle/>
          <a:p>
            <a:pPr marL="514350" indent="-514350" algn="ctr">
              <a:lnSpc>
                <a:spcPct val="200000"/>
              </a:lnSpc>
              <a:spcBef>
                <a:spcPts val="0"/>
              </a:spcBef>
            </a:pPr>
            <a:r>
              <a:rPr lang="es-MX" sz="2000" dirty="0" smtClean="0">
                <a:latin typeface="Arial" panose="020B0604020202020204" pitchFamily="34" charset="0"/>
                <a:cs typeface="Arial" panose="020B0604020202020204" pitchFamily="34" charset="0"/>
              </a:rPr>
              <a:t>VII. Creación de Capacidades.</a:t>
            </a:r>
          </a:p>
        </p:txBody>
      </p:sp>
      <p:pic>
        <p:nvPicPr>
          <p:cNvPr id="10" name="6 Imagen" descr="C:\Users\JEFE AYUDAS\Desktop\Taller Veracruz.jpg"/>
          <p:cNvPicPr>
            <a:picLocks noChangeAspect="1" noChangeArrowheads="1"/>
          </p:cNvPicPr>
          <p:nvPr/>
        </p:nvPicPr>
        <p:blipFill>
          <a:blip r:embed="rId4" cstate="print"/>
          <a:srcRect/>
          <a:stretch>
            <a:fillRect/>
          </a:stretch>
        </p:blipFill>
        <p:spPr bwMode="auto">
          <a:xfrm>
            <a:off x="7518701" y="4564135"/>
            <a:ext cx="2988274" cy="2168242"/>
          </a:xfrm>
          <a:prstGeom prst="rect">
            <a:avLst/>
          </a:prstGeom>
          <a:noFill/>
          <a:ln w="9525">
            <a:solidFill>
              <a:srgbClr val="000000"/>
            </a:solidFill>
            <a:miter lim="800000"/>
            <a:headEnd/>
            <a:tailEnd/>
          </a:ln>
        </p:spPr>
      </p:pic>
      <p:pic>
        <p:nvPicPr>
          <p:cNvPr id="12"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79468" y="4582954"/>
            <a:ext cx="3178798" cy="2118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49784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1556" y="-4282"/>
            <a:ext cx="2588851" cy="732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13 Grupo"/>
          <p:cNvGrpSpPr>
            <a:grpSpLocks/>
          </p:cNvGrpSpPr>
          <p:nvPr/>
        </p:nvGrpSpPr>
        <p:grpSpPr bwMode="auto">
          <a:xfrm>
            <a:off x="0" y="799740"/>
            <a:ext cx="12191999" cy="266229"/>
            <a:chOff x="-32" y="777212"/>
            <a:chExt cx="9144032" cy="160982"/>
          </a:xfrm>
        </p:grpSpPr>
        <p:sp>
          <p:nvSpPr>
            <p:cNvPr id="8" name="13 Rectángulo"/>
            <p:cNvSpPr/>
            <p:nvPr/>
          </p:nvSpPr>
          <p:spPr>
            <a:xfrm>
              <a:off x="-32" y="777212"/>
              <a:ext cx="9144032" cy="71438"/>
            </a:xfrm>
            <a:prstGeom prst="rect">
              <a:avLst/>
            </a:prstGeom>
            <a:solidFill>
              <a:srgbClr val="007E39"/>
            </a:solidFill>
            <a:ln>
              <a:solidFill>
                <a:srgbClr val="007E3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dirty="0">
                <a:solidFill>
                  <a:prstClr val="white"/>
                </a:solidFill>
              </a:endParaRPr>
            </a:p>
          </p:txBody>
        </p:sp>
        <p:sp>
          <p:nvSpPr>
            <p:cNvPr id="9" name="14 Rectángulo"/>
            <p:cNvSpPr/>
            <p:nvPr/>
          </p:nvSpPr>
          <p:spPr>
            <a:xfrm>
              <a:off x="-32" y="866756"/>
              <a:ext cx="9144032" cy="7143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dirty="0">
                <a:solidFill>
                  <a:prstClr val="white"/>
                </a:solidFill>
              </a:endParaRPr>
            </a:p>
          </p:txBody>
        </p:sp>
      </p:grpSp>
      <p:pic>
        <p:nvPicPr>
          <p:cNvPr id="13" name="Picture 3" descr="L:\VARIOS\escudos\DIGAHOMtran.gif"/>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11856" y="65107"/>
            <a:ext cx="751410" cy="719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Marcador de texto 1"/>
          <p:cNvSpPr>
            <a:spLocks noGrp="1"/>
          </p:cNvSpPr>
          <p:nvPr>
            <p:ph type="body" idx="1"/>
          </p:nvPr>
        </p:nvSpPr>
        <p:spPr>
          <a:xfrm>
            <a:off x="204952" y="1288473"/>
            <a:ext cx="11713780" cy="5269982"/>
          </a:xfrm>
        </p:spPr>
        <p:txBody>
          <a:bodyPr>
            <a:noAutofit/>
          </a:bodyPr>
          <a:lstStyle/>
          <a:p>
            <a:pPr marL="457200" indent="-457200" algn="just">
              <a:lnSpc>
                <a:spcPct val="100000"/>
              </a:lnSpc>
              <a:buFont typeface="+mj-lt"/>
              <a:buAutoNum type="alphaUcPeriod"/>
            </a:pPr>
            <a:endParaRPr lang="es-MX" sz="1800" dirty="0" smtClean="0">
              <a:solidFill>
                <a:schemeClr val="tx1"/>
              </a:solidFill>
              <a:latin typeface="Arial" panose="020B0604020202020204" pitchFamily="34" charset="0"/>
              <a:cs typeface="Arial" panose="020B0604020202020204" pitchFamily="34" charset="0"/>
            </a:endParaRPr>
          </a:p>
          <a:p>
            <a:pPr marL="457200" indent="-457200" algn="just">
              <a:lnSpc>
                <a:spcPct val="100000"/>
              </a:lnSpc>
              <a:buFont typeface="+mj-lt"/>
              <a:buAutoNum type="alphaUcPeriod"/>
            </a:pPr>
            <a:endParaRPr lang="es-MX" sz="1900" dirty="0">
              <a:solidFill>
                <a:schemeClr val="tx1"/>
              </a:solidFill>
              <a:latin typeface="+mj-lt"/>
            </a:endParaRPr>
          </a:p>
        </p:txBody>
      </p:sp>
      <p:sp>
        <p:nvSpPr>
          <p:cNvPr id="11" name="Título 1"/>
          <p:cNvSpPr>
            <a:spLocks noGrp="1"/>
          </p:cNvSpPr>
          <p:nvPr>
            <p:ph type="title"/>
          </p:nvPr>
        </p:nvSpPr>
        <p:spPr>
          <a:xfrm>
            <a:off x="3225800" y="0"/>
            <a:ext cx="7611533" cy="770467"/>
          </a:xfrm>
        </p:spPr>
        <p:txBody>
          <a:bodyPr anchor="ctr">
            <a:normAutofit/>
          </a:bodyPr>
          <a:lstStyle/>
          <a:p>
            <a:pPr marL="514350" indent="-514350" algn="ctr">
              <a:lnSpc>
                <a:spcPct val="200000"/>
              </a:lnSpc>
              <a:spcBef>
                <a:spcPts val="0"/>
              </a:spcBef>
            </a:pPr>
            <a:r>
              <a:rPr lang="es-MX" sz="2000" dirty="0" smtClean="0">
                <a:latin typeface="Arial" panose="020B0604020202020204" pitchFamily="34" charset="0"/>
                <a:cs typeface="Arial" panose="020B0604020202020204" pitchFamily="34" charset="0"/>
              </a:rPr>
              <a:t>VII. Creación de Capacidades.</a:t>
            </a:r>
          </a:p>
        </p:txBody>
      </p:sp>
      <p:graphicFrame>
        <p:nvGraphicFramePr>
          <p:cNvPr id="14" name="13 Tabla"/>
          <p:cNvGraphicFramePr>
            <a:graphicFrameLocks noGrp="1"/>
          </p:cNvGraphicFramePr>
          <p:nvPr>
            <p:extLst>
              <p:ext uri="{D42A27DB-BD31-4B8C-83A1-F6EECF244321}">
                <p14:modId xmlns:p14="http://schemas.microsoft.com/office/powerpoint/2010/main" val="3345375351"/>
              </p:ext>
            </p:extLst>
          </p:nvPr>
        </p:nvGraphicFramePr>
        <p:xfrm>
          <a:off x="347133" y="1355814"/>
          <a:ext cx="11540067" cy="2337661"/>
        </p:xfrm>
        <a:graphic>
          <a:graphicData uri="http://schemas.openxmlformats.org/drawingml/2006/table">
            <a:tbl>
              <a:tblPr firstRow="1" bandRow="1">
                <a:tableStyleId>{5940675A-B579-460E-94D1-54222C63F5DA}</a:tableStyleId>
              </a:tblPr>
              <a:tblGrid>
                <a:gridCol w="3846689"/>
                <a:gridCol w="3846689"/>
                <a:gridCol w="3846689"/>
              </a:tblGrid>
              <a:tr h="340490">
                <a:tc>
                  <a:txBody>
                    <a:bodyPr/>
                    <a:lstStyle/>
                    <a:p>
                      <a:pPr algn="ctr"/>
                      <a:r>
                        <a:rPr lang="es-MX" sz="1400" b="1" dirty="0" smtClean="0">
                          <a:solidFill>
                            <a:schemeClr val="tx1"/>
                          </a:solidFill>
                        </a:rPr>
                        <a:t>Personal </a:t>
                      </a:r>
                      <a:endParaRPr lang="es-MX" sz="1400" b="1" dirty="0">
                        <a:solidFill>
                          <a:schemeClr val="tx1"/>
                        </a:solidFill>
                      </a:endParaRPr>
                    </a:p>
                  </a:txBody>
                  <a:tcPr anchor="ctr"/>
                </a:tc>
                <a:tc>
                  <a:txBody>
                    <a:bodyPr/>
                    <a:lstStyle/>
                    <a:p>
                      <a:pPr algn="ctr"/>
                      <a:r>
                        <a:rPr lang="es-MX" sz="1400" b="1" dirty="0" smtClean="0">
                          <a:solidFill>
                            <a:schemeClr val="tx1"/>
                          </a:solidFill>
                        </a:rPr>
                        <a:t>Curso o Taller</a:t>
                      </a:r>
                      <a:endParaRPr lang="es-MX" sz="1400" b="1" dirty="0">
                        <a:solidFill>
                          <a:schemeClr val="tx1"/>
                        </a:solidFill>
                      </a:endParaRPr>
                    </a:p>
                  </a:txBody>
                  <a:tcPr anchor="ctr"/>
                </a:tc>
                <a:tc>
                  <a:txBody>
                    <a:bodyPr/>
                    <a:lstStyle/>
                    <a:p>
                      <a:pPr algn="ctr"/>
                      <a:r>
                        <a:rPr lang="es-MX" sz="1400" b="1" dirty="0" smtClean="0"/>
                        <a:t>Lugar</a:t>
                      </a:r>
                      <a:endParaRPr lang="es-MX" sz="1400" b="1" dirty="0"/>
                    </a:p>
                  </a:txBody>
                  <a:tcPr anchor="ctr"/>
                </a:tc>
              </a:tr>
              <a:tr h="488096">
                <a:tc>
                  <a:txBody>
                    <a:bodyPr/>
                    <a:lstStyle/>
                    <a:p>
                      <a:r>
                        <a:rPr lang="es-MX" sz="1400" dirty="0" smtClean="0">
                          <a:solidFill>
                            <a:schemeClr val="tx1"/>
                          </a:solidFill>
                        </a:rPr>
                        <a:t>Tte.</a:t>
                      </a:r>
                      <a:r>
                        <a:rPr lang="es-MX" sz="1400" baseline="0" dirty="0" smtClean="0">
                          <a:solidFill>
                            <a:schemeClr val="tx1"/>
                          </a:solidFill>
                        </a:rPr>
                        <a:t> </a:t>
                      </a:r>
                      <a:r>
                        <a:rPr lang="es-MX" sz="1400" baseline="0" dirty="0" err="1" smtClean="0">
                          <a:solidFill>
                            <a:schemeClr val="tx1"/>
                          </a:solidFill>
                        </a:rPr>
                        <a:t>Nav</a:t>
                      </a:r>
                      <a:r>
                        <a:rPr lang="es-MX" sz="1400" baseline="0" dirty="0" smtClean="0">
                          <a:solidFill>
                            <a:schemeClr val="tx1"/>
                          </a:solidFill>
                        </a:rPr>
                        <a:t>. SIA I. Geog. Eliot Ramírez Hernández</a:t>
                      </a:r>
                      <a:endParaRPr lang="es-MX" sz="1400" dirty="0">
                        <a:solidFill>
                          <a:schemeClr val="tx1"/>
                        </a:solidFill>
                      </a:endParaRPr>
                    </a:p>
                  </a:txBody>
                  <a:tcPr/>
                </a:tc>
                <a:tc>
                  <a:txBody>
                    <a:bodyPr/>
                    <a:lstStyle/>
                    <a:p>
                      <a:r>
                        <a:rPr lang="es-MX" sz="1400" dirty="0" smtClean="0">
                          <a:solidFill>
                            <a:schemeClr val="tx1"/>
                          </a:solidFill>
                        </a:rPr>
                        <a:t>Conferencia Técnica</a:t>
                      </a:r>
                      <a:r>
                        <a:rPr lang="es-MX" sz="1400" baseline="0" dirty="0" smtClean="0">
                          <a:solidFill>
                            <a:schemeClr val="tx1"/>
                          </a:solidFill>
                        </a:rPr>
                        <a:t> sobre producción de cartas náuticas electrónicas (IC-ENC)</a:t>
                      </a:r>
                      <a:endParaRPr lang="es-MX" sz="1400" dirty="0">
                        <a:solidFill>
                          <a:schemeClr val="tx1"/>
                        </a:solidFill>
                      </a:endParaRPr>
                    </a:p>
                  </a:txBody>
                  <a:tcPr/>
                </a:tc>
                <a:tc>
                  <a:txBody>
                    <a:bodyPr/>
                    <a:lstStyle/>
                    <a:p>
                      <a:r>
                        <a:rPr lang="es-MX" sz="1400" dirty="0" err="1" smtClean="0"/>
                        <a:t>Tauton</a:t>
                      </a:r>
                      <a:r>
                        <a:rPr lang="es-MX" sz="1400" dirty="0" smtClean="0"/>
                        <a:t>,</a:t>
                      </a:r>
                      <a:r>
                        <a:rPr lang="es-MX" sz="1400" baseline="0" dirty="0" smtClean="0"/>
                        <a:t> </a:t>
                      </a:r>
                      <a:r>
                        <a:rPr lang="es-MX" sz="1400" dirty="0" smtClean="0"/>
                        <a:t>Reino Unido </a:t>
                      </a:r>
                      <a:endParaRPr lang="es-MX" sz="1400" dirty="0"/>
                    </a:p>
                  </a:txBody>
                  <a:tcPr/>
                </a:tc>
              </a:tr>
              <a:tr h="308603">
                <a:tc>
                  <a:txBody>
                    <a:bodyPr/>
                    <a:lstStyle/>
                    <a:p>
                      <a:r>
                        <a:rPr lang="es-MX" sz="1400" dirty="0" smtClean="0"/>
                        <a:t>Tte. </a:t>
                      </a:r>
                      <a:r>
                        <a:rPr lang="es-MX" sz="1400" dirty="0" err="1" smtClean="0"/>
                        <a:t>Nav</a:t>
                      </a:r>
                      <a:r>
                        <a:rPr lang="es-MX" sz="1400" dirty="0" smtClean="0"/>
                        <a:t>. C.G. EHC. </a:t>
                      </a:r>
                      <a:r>
                        <a:rPr lang="es-MX" sz="1400" dirty="0" err="1" smtClean="0"/>
                        <a:t>Adrian</a:t>
                      </a:r>
                      <a:r>
                        <a:rPr lang="es-MX" sz="1400" dirty="0" smtClean="0"/>
                        <a:t> Montufar Arroyo</a:t>
                      </a:r>
                      <a:endParaRPr lang="es-MX" sz="1400" dirty="0"/>
                    </a:p>
                  </a:txBody>
                  <a:tcPr/>
                </a:tc>
                <a:tc>
                  <a:txBody>
                    <a:bodyPr/>
                    <a:lstStyle/>
                    <a:p>
                      <a:r>
                        <a:rPr lang="es-MX" sz="1400" dirty="0" smtClean="0"/>
                        <a:t>Levantamientos hidrográficos en aguas interiores</a:t>
                      </a:r>
                      <a:endParaRPr lang="es-MX" sz="1400" dirty="0"/>
                    </a:p>
                  </a:txBody>
                  <a:tcPr/>
                </a:tc>
                <a:tc>
                  <a:txBody>
                    <a:bodyPr/>
                    <a:lstStyle/>
                    <a:p>
                      <a:r>
                        <a:rPr lang="es-MX" sz="1400" dirty="0" smtClean="0"/>
                        <a:t>SHNA Iquitos, </a:t>
                      </a:r>
                      <a:r>
                        <a:rPr lang="es-MX" sz="1400" dirty="0" err="1" smtClean="0"/>
                        <a:t>Peru</a:t>
                      </a:r>
                      <a:r>
                        <a:rPr lang="es-MX" sz="1400" dirty="0" smtClean="0"/>
                        <a:t>.</a:t>
                      </a:r>
                      <a:endParaRPr lang="es-MX" sz="1400" dirty="0"/>
                    </a:p>
                  </a:txBody>
                  <a:tcPr/>
                </a:tc>
              </a:tr>
              <a:tr h="296333">
                <a:tc>
                  <a:txBody>
                    <a:bodyPr/>
                    <a:lstStyle/>
                    <a:p>
                      <a:r>
                        <a:rPr lang="es-MX" sz="1400" dirty="0" smtClean="0"/>
                        <a:t>Tte. </a:t>
                      </a:r>
                      <a:r>
                        <a:rPr lang="es-MX" sz="1400" dirty="0" err="1" smtClean="0"/>
                        <a:t>Frag</a:t>
                      </a:r>
                      <a:r>
                        <a:rPr lang="es-MX" sz="1400" dirty="0" smtClean="0"/>
                        <a:t>. SIA I. Geog. </a:t>
                      </a:r>
                      <a:r>
                        <a:rPr lang="es-MX" sz="1400" dirty="0" err="1" smtClean="0"/>
                        <a:t>Eloisa</a:t>
                      </a:r>
                      <a:r>
                        <a:rPr lang="es-MX" sz="1400" dirty="0" smtClean="0"/>
                        <a:t> Peña Pedraza</a:t>
                      </a:r>
                      <a:endParaRPr lang="es-MX" sz="1400" dirty="0"/>
                    </a:p>
                  </a:txBody>
                  <a:tcPr/>
                </a:tc>
                <a:tc>
                  <a:txBody>
                    <a:bodyPr/>
                    <a:lstStyle/>
                    <a:p>
                      <a:r>
                        <a:rPr lang="es-MX" sz="1400" dirty="0" smtClean="0"/>
                        <a:t>IHO</a:t>
                      </a:r>
                      <a:r>
                        <a:rPr lang="es-MX" sz="1400" baseline="0" dirty="0" smtClean="0"/>
                        <a:t> </a:t>
                      </a:r>
                      <a:r>
                        <a:rPr lang="es-MX" sz="1400" baseline="0" dirty="0" err="1" smtClean="0"/>
                        <a:t>Nippon</a:t>
                      </a:r>
                      <a:r>
                        <a:rPr lang="es-MX" sz="1400" baseline="0" dirty="0" smtClean="0"/>
                        <a:t> </a:t>
                      </a:r>
                      <a:r>
                        <a:rPr lang="es-MX" sz="1400" baseline="0" dirty="0" err="1" smtClean="0"/>
                        <a:t>Foundation</a:t>
                      </a:r>
                      <a:r>
                        <a:rPr lang="es-MX" sz="1400" baseline="0" dirty="0" smtClean="0"/>
                        <a:t> </a:t>
                      </a:r>
                      <a:r>
                        <a:rPr lang="es-MX" sz="1400" baseline="0" dirty="0" err="1" smtClean="0"/>
                        <a:t>Alumni</a:t>
                      </a:r>
                      <a:r>
                        <a:rPr lang="es-MX" sz="1400" baseline="0" dirty="0" smtClean="0"/>
                        <a:t> Workshop</a:t>
                      </a:r>
                      <a:endParaRPr lang="es-MX" sz="1400" dirty="0"/>
                    </a:p>
                  </a:txBody>
                  <a:tcPr/>
                </a:tc>
                <a:tc>
                  <a:txBody>
                    <a:bodyPr/>
                    <a:lstStyle/>
                    <a:p>
                      <a:r>
                        <a:rPr lang="es-MX" sz="1400" dirty="0" smtClean="0"/>
                        <a:t>Bangkok,</a:t>
                      </a:r>
                      <a:r>
                        <a:rPr lang="es-MX" sz="1400" baseline="0" dirty="0" smtClean="0"/>
                        <a:t> Tailandia.</a:t>
                      </a:r>
                    </a:p>
                  </a:txBody>
                  <a:tcPr/>
                </a:tc>
              </a:tr>
              <a:tr h="287866">
                <a:tc>
                  <a:txBody>
                    <a:bodyPr/>
                    <a:lstStyle/>
                    <a:p>
                      <a:r>
                        <a:rPr lang="es-MX" sz="1400" dirty="0" smtClean="0"/>
                        <a:t>Tte. </a:t>
                      </a:r>
                      <a:r>
                        <a:rPr lang="es-MX" sz="1400" dirty="0" err="1" smtClean="0"/>
                        <a:t>Corb</a:t>
                      </a:r>
                      <a:r>
                        <a:rPr lang="es-MX" sz="1400" dirty="0" smtClean="0"/>
                        <a:t>.</a:t>
                      </a:r>
                      <a:r>
                        <a:rPr lang="es-MX" sz="1400" baseline="0" dirty="0" smtClean="0"/>
                        <a:t> SIA I. Top. </a:t>
                      </a:r>
                      <a:r>
                        <a:rPr lang="es-MX" sz="1400" dirty="0" smtClean="0"/>
                        <a:t>Cecilia Cortina Guzmán</a:t>
                      </a:r>
                      <a:endParaRPr lang="es-MX" sz="1400" dirty="0"/>
                    </a:p>
                  </a:txBody>
                  <a:tcPr/>
                </a:tc>
                <a:tc>
                  <a:txBody>
                    <a:bodyPr/>
                    <a:lstStyle/>
                    <a:p>
                      <a:r>
                        <a:rPr lang="es-MX" sz="1400" dirty="0" smtClean="0"/>
                        <a:t>2° Taller</a:t>
                      </a:r>
                      <a:r>
                        <a:rPr lang="es-MX" sz="1400" baseline="0" dirty="0" smtClean="0"/>
                        <a:t> de adecuación cartográfica de la NOAA</a:t>
                      </a:r>
                      <a:endParaRPr lang="es-MX" sz="1400" dirty="0"/>
                    </a:p>
                  </a:txBody>
                  <a:tcPr/>
                </a:tc>
                <a:tc>
                  <a:txBody>
                    <a:bodyPr/>
                    <a:lstStyle/>
                    <a:p>
                      <a:r>
                        <a:rPr lang="es-MX" sz="1400" baseline="0" dirty="0" smtClean="0"/>
                        <a:t>Washington, E.E.U.U.</a:t>
                      </a:r>
                    </a:p>
                  </a:txBody>
                  <a:tcPr/>
                </a:tc>
              </a:tr>
              <a:tr h="560808">
                <a:tc>
                  <a:txBody>
                    <a:bodyPr/>
                    <a:lstStyle/>
                    <a:p>
                      <a:r>
                        <a:rPr lang="es-MX" sz="1400" dirty="0" smtClean="0"/>
                        <a:t>Cap. </a:t>
                      </a:r>
                      <a:r>
                        <a:rPr lang="es-MX" sz="1400" dirty="0" err="1" smtClean="0"/>
                        <a:t>Nav</a:t>
                      </a:r>
                      <a:r>
                        <a:rPr lang="es-MX" sz="1400" dirty="0" smtClean="0"/>
                        <a:t>. C.G. Leonardo Tun </a:t>
                      </a:r>
                      <a:r>
                        <a:rPr lang="es-MX" sz="1400" dirty="0" err="1" smtClean="0"/>
                        <a:t>Humbert</a:t>
                      </a:r>
                      <a:endParaRPr lang="es-MX" sz="1400" dirty="0" smtClean="0"/>
                    </a:p>
                    <a:p>
                      <a:r>
                        <a:rPr lang="es-MX" sz="1400" dirty="0" smtClean="0"/>
                        <a:t>Cap. </a:t>
                      </a:r>
                      <a:r>
                        <a:rPr lang="es-MX" sz="1400" dirty="0" err="1" smtClean="0"/>
                        <a:t>Nav</a:t>
                      </a:r>
                      <a:r>
                        <a:rPr lang="es-MX" sz="1400" dirty="0" smtClean="0"/>
                        <a:t>. C.G. Jorge Luis Heredia </a:t>
                      </a:r>
                      <a:r>
                        <a:rPr lang="es-MX" sz="1400" dirty="0" err="1" smtClean="0"/>
                        <a:t>bustamante</a:t>
                      </a:r>
                      <a:endParaRPr lang="es-MX" sz="1400" dirty="0"/>
                    </a:p>
                  </a:txBody>
                  <a:tcPr/>
                </a:tc>
                <a:tc>
                  <a:txBody>
                    <a:bodyPr/>
                    <a:lstStyle/>
                    <a:p>
                      <a:r>
                        <a:rPr lang="es-MX" sz="1400" dirty="0" smtClean="0"/>
                        <a:t>Foro  sobre el Futuro de del Mapeo Oceánico</a:t>
                      </a:r>
                      <a:endParaRPr lang="es-MX" sz="1400" dirty="0"/>
                    </a:p>
                  </a:txBody>
                  <a:tcPr/>
                </a:tc>
                <a:tc>
                  <a:txBody>
                    <a:bodyPr/>
                    <a:lstStyle/>
                    <a:p>
                      <a:r>
                        <a:rPr lang="es-MX" sz="1400" baseline="0" dirty="0" smtClean="0"/>
                        <a:t>Mónaco</a:t>
                      </a:r>
                    </a:p>
                  </a:txBody>
                  <a:tcPr/>
                </a:tc>
              </a:tr>
            </a:tbl>
          </a:graphicData>
        </a:graphic>
      </p:graphicFrame>
      <p:pic>
        <p:nvPicPr>
          <p:cNvPr id="31748" name="Picture 4" descr="group_photo"/>
          <p:cNvPicPr>
            <a:picLocks noChangeAspect="1" noChangeArrowheads="1"/>
          </p:cNvPicPr>
          <p:nvPr/>
        </p:nvPicPr>
        <p:blipFill>
          <a:blip r:embed="rId4"/>
          <a:srcRect/>
          <a:stretch>
            <a:fillRect/>
          </a:stretch>
        </p:blipFill>
        <p:spPr bwMode="auto">
          <a:xfrm>
            <a:off x="328015" y="4135966"/>
            <a:ext cx="3282810" cy="2459567"/>
          </a:xfrm>
          <a:prstGeom prst="rect">
            <a:avLst/>
          </a:prstGeom>
          <a:noFill/>
        </p:spPr>
      </p:pic>
      <p:pic>
        <p:nvPicPr>
          <p:cNvPr id="31750" name="Picture 6" descr="DSC_0030"/>
          <p:cNvPicPr>
            <a:picLocks noChangeAspect="1" noChangeArrowheads="1"/>
          </p:cNvPicPr>
          <p:nvPr/>
        </p:nvPicPr>
        <p:blipFill>
          <a:blip r:embed="rId5" cstate="print"/>
          <a:srcRect/>
          <a:stretch>
            <a:fillRect/>
          </a:stretch>
        </p:blipFill>
        <p:spPr bwMode="auto">
          <a:xfrm>
            <a:off x="4127846" y="4569408"/>
            <a:ext cx="3919977" cy="1450392"/>
          </a:xfrm>
          <a:prstGeom prst="rect">
            <a:avLst/>
          </a:prstGeom>
          <a:noFill/>
        </p:spPr>
      </p:pic>
      <p:pic>
        <p:nvPicPr>
          <p:cNvPr id="31752" name="Picture 8" descr="Resultado de imagen para forum for future ocean floor mapping gebco"/>
          <p:cNvPicPr>
            <a:picLocks noChangeAspect="1" noChangeArrowheads="1"/>
          </p:cNvPicPr>
          <p:nvPr/>
        </p:nvPicPr>
        <p:blipFill>
          <a:blip r:embed="rId6"/>
          <a:srcRect/>
          <a:stretch>
            <a:fillRect/>
          </a:stretch>
        </p:blipFill>
        <p:spPr bwMode="auto">
          <a:xfrm>
            <a:off x="8551333" y="4157133"/>
            <a:ext cx="3313640" cy="2421467"/>
          </a:xfrm>
          <a:prstGeom prst="rect">
            <a:avLst/>
          </a:prstGeom>
          <a:noFill/>
        </p:spPr>
      </p:pic>
    </p:spTree>
    <p:extLst>
      <p:ext uri="{BB962C8B-B14F-4D97-AF65-F5344CB8AC3E}">
        <p14:creationId xmlns:p14="http://schemas.microsoft.com/office/powerpoint/2010/main" val="15688734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1556" y="-4282"/>
            <a:ext cx="2588851" cy="732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13 Grupo"/>
          <p:cNvGrpSpPr>
            <a:grpSpLocks/>
          </p:cNvGrpSpPr>
          <p:nvPr/>
        </p:nvGrpSpPr>
        <p:grpSpPr bwMode="auto">
          <a:xfrm>
            <a:off x="0" y="799740"/>
            <a:ext cx="12191999" cy="266229"/>
            <a:chOff x="-32" y="777212"/>
            <a:chExt cx="9144032" cy="160982"/>
          </a:xfrm>
        </p:grpSpPr>
        <p:sp>
          <p:nvSpPr>
            <p:cNvPr id="8" name="13 Rectángulo"/>
            <p:cNvSpPr/>
            <p:nvPr/>
          </p:nvSpPr>
          <p:spPr>
            <a:xfrm>
              <a:off x="-32" y="777212"/>
              <a:ext cx="9144032" cy="71438"/>
            </a:xfrm>
            <a:prstGeom prst="rect">
              <a:avLst/>
            </a:prstGeom>
            <a:solidFill>
              <a:srgbClr val="007E39"/>
            </a:solidFill>
            <a:ln>
              <a:solidFill>
                <a:srgbClr val="007E3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dirty="0">
                <a:solidFill>
                  <a:prstClr val="white"/>
                </a:solidFill>
              </a:endParaRPr>
            </a:p>
          </p:txBody>
        </p:sp>
        <p:sp>
          <p:nvSpPr>
            <p:cNvPr id="9" name="14 Rectángulo"/>
            <p:cNvSpPr/>
            <p:nvPr/>
          </p:nvSpPr>
          <p:spPr>
            <a:xfrm>
              <a:off x="-32" y="866756"/>
              <a:ext cx="9144032" cy="7143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dirty="0">
                <a:solidFill>
                  <a:prstClr val="white"/>
                </a:solidFill>
              </a:endParaRPr>
            </a:p>
          </p:txBody>
        </p:sp>
      </p:grpSp>
      <p:pic>
        <p:nvPicPr>
          <p:cNvPr id="13" name="Picture 3" descr="L:\VARIOS\escudos\DIGAHOMtran.gif"/>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11856" y="65107"/>
            <a:ext cx="751410" cy="719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Marcador de texto 1"/>
          <p:cNvSpPr>
            <a:spLocks noGrp="1"/>
          </p:cNvSpPr>
          <p:nvPr>
            <p:ph type="body" idx="1"/>
          </p:nvPr>
        </p:nvSpPr>
        <p:spPr>
          <a:xfrm>
            <a:off x="204952" y="1288473"/>
            <a:ext cx="11713780" cy="5269982"/>
          </a:xfrm>
        </p:spPr>
        <p:txBody>
          <a:bodyPr>
            <a:noAutofit/>
          </a:bodyPr>
          <a:lstStyle/>
          <a:p>
            <a:pPr marL="457200" indent="-457200" algn="just">
              <a:lnSpc>
                <a:spcPct val="100000"/>
              </a:lnSpc>
              <a:buFont typeface="+mj-lt"/>
              <a:buAutoNum type="alphaUcPeriod"/>
            </a:pPr>
            <a:r>
              <a:rPr lang="es-ES" sz="1800" dirty="0" smtClean="0">
                <a:solidFill>
                  <a:schemeClr val="tx1"/>
                </a:solidFill>
                <a:latin typeface="Arial" panose="020B0604020202020204" pitchFamily="34" charset="0"/>
                <a:cs typeface="Arial" panose="020B0604020202020204" pitchFamily="34" charset="0"/>
              </a:rPr>
              <a:t>Resumen de actividades oceanográficas de la dirección de oceanografía.</a:t>
            </a:r>
            <a:endParaRPr lang="es-MX" sz="1800" dirty="0">
              <a:solidFill>
                <a:schemeClr val="tx1"/>
              </a:solidFill>
              <a:latin typeface="Arial" panose="020B0604020202020204" pitchFamily="34" charset="0"/>
              <a:cs typeface="Arial" panose="020B0604020202020204" pitchFamily="34" charset="0"/>
            </a:endParaRPr>
          </a:p>
        </p:txBody>
      </p:sp>
      <p:sp>
        <p:nvSpPr>
          <p:cNvPr id="11" name="Título 1"/>
          <p:cNvSpPr>
            <a:spLocks noGrp="1"/>
          </p:cNvSpPr>
          <p:nvPr>
            <p:ph type="title"/>
          </p:nvPr>
        </p:nvSpPr>
        <p:spPr>
          <a:xfrm>
            <a:off x="3225800" y="0"/>
            <a:ext cx="7611533" cy="770467"/>
          </a:xfrm>
        </p:spPr>
        <p:txBody>
          <a:bodyPr anchor="ctr">
            <a:normAutofit/>
          </a:bodyPr>
          <a:lstStyle/>
          <a:p>
            <a:pPr marL="514350" indent="-514350" algn="ctr">
              <a:lnSpc>
                <a:spcPct val="200000"/>
              </a:lnSpc>
              <a:spcBef>
                <a:spcPts val="0"/>
              </a:spcBef>
            </a:pPr>
            <a:r>
              <a:rPr lang="es-MX" sz="2000" dirty="0" smtClean="0">
                <a:latin typeface="Arial" panose="020B0604020202020204" pitchFamily="34" charset="0"/>
                <a:cs typeface="Arial" panose="020B0604020202020204" pitchFamily="34" charset="0"/>
              </a:rPr>
              <a:t>VIII. Actividades Oceanográficas.</a:t>
            </a:r>
          </a:p>
        </p:txBody>
      </p:sp>
      <p:sp>
        <p:nvSpPr>
          <p:cNvPr id="10" name="Subtítulo 2"/>
          <p:cNvSpPr txBox="1">
            <a:spLocks/>
          </p:cNvSpPr>
          <p:nvPr/>
        </p:nvSpPr>
        <p:spPr>
          <a:xfrm>
            <a:off x="275698" y="1586384"/>
            <a:ext cx="11643034" cy="503820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85763" indent="-385763" algn="just">
              <a:lnSpc>
                <a:spcPct val="110000"/>
              </a:lnSpc>
              <a:spcBef>
                <a:spcPts val="0"/>
              </a:spcBef>
              <a:buFont typeface="+mj-lt"/>
              <a:buAutoNum type="romanUcPeriod" startAt="10"/>
            </a:pPr>
            <a:endParaRPr lang="es-MX" sz="1800" b="1" dirty="0" smtClean="0">
              <a:solidFill>
                <a:schemeClr val="tx1"/>
              </a:solidFill>
              <a:latin typeface="Arial" panose="020B0604020202020204" pitchFamily="34" charset="0"/>
              <a:cs typeface="Arial" panose="020B0604020202020204" pitchFamily="34" charset="0"/>
            </a:endParaRPr>
          </a:p>
          <a:p>
            <a:pPr marL="719138" indent="-363538" algn="just">
              <a:lnSpc>
                <a:spcPct val="150000"/>
              </a:lnSpc>
              <a:spcBef>
                <a:spcPts val="0"/>
              </a:spcBef>
              <a:buFont typeface="Wingdings" panose="05000000000000000000" pitchFamily="2" charset="2"/>
              <a:buChar char="Ø"/>
            </a:pPr>
            <a:r>
              <a:rPr lang="es-ES" sz="1800" dirty="0" smtClean="0">
                <a:solidFill>
                  <a:schemeClr val="tx1"/>
                </a:solidFill>
                <a:latin typeface="Arial" panose="020B0604020202020204" pitchFamily="34" charset="0"/>
                <a:cs typeface="Arial" panose="020B0604020202020204" pitchFamily="34" charset="0"/>
              </a:rPr>
              <a:t>Adquisición de 21 mareógrafos para la ampliación de la Red Mareográfica de la Secretaría de Marina. </a:t>
            </a:r>
          </a:p>
          <a:p>
            <a:pPr marL="719138" indent="-363538" algn="just">
              <a:lnSpc>
                <a:spcPct val="150000"/>
              </a:lnSpc>
              <a:spcBef>
                <a:spcPts val="0"/>
              </a:spcBef>
              <a:buFont typeface="Wingdings" panose="05000000000000000000" pitchFamily="2" charset="2"/>
              <a:buChar char="Ø"/>
            </a:pPr>
            <a:r>
              <a:rPr lang="es-ES" sz="1800" dirty="0" smtClean="0">
                <a:solidFill>
                  <a:schemeClr val="tx1"/>
                </a:solidFill>
                <a:latin typeface="Arial" panose="020B0604020202020204" pitchFamily="34" charset="0"/>
                <a:cs typeface="Arial" panose="020B0604020202020204" pitchFamily="34" charset="0"/>
              </a:rPr>
              <a:t>Realización de 20 estudios de Investigación Oceanográfica.</a:t>
            </a:r>
          </a:p>
          <a:p>
            <a:pPr marL="719138" indent="-363538" algn="just">
              <a:lnSpc>
                <a:spcPct val="150000"/>
              </a:lnSpc>
              <a:spcBef>
                <a:spcPts val="0"/>
              </a:spcBef>
              <a:buFont typeface="Wingdings" panose="05000000000000000000" pitchFamily="2" charset="2"/>
              <a:buChar char="Ø"/>
            </a:pPr>
            <a:r>
              <a:rPr lang="es-ES" sz="1800" dirty="0" smtClean="0">
                <a:solidFill>
                  <a:schemeClr val="tx1"/>
                </a:solidFill>
                <a:latin typeface="Arial" panose="020B0604020202020204" pitchFamily="34" charset="0"/>
                <a:cs typeface="Arial" panose="020B0604020202020204" pitchFamily="34" charset="0"/>
              </a:rPr>
              <a:t>Adquisición de equipo oceanográfico para trabajos de campo para Institutos y Estaciones de Investigación Oceanográfica. Asimismo, adquisición de equipos de colecta de muestras para Buques de Investigación.</a:t>
            </a:r>
          </a:p>
          <a:p>
            <a:pPr marL="719138" indent="-363538" algn="just">
              <a:lnSpc>
                <a:spcPct val="150000"/>
              </a:lnSpc>
              <a:spcBef>
                <a:spcPts val="0"/>
              </a:spcBef>
              <a:buFont typeface="Wingdings" panose="05000000000000000000" pitchFamily="2" charset="2"/>
              <a:buChar char="Ø"/>
            </a:pPr>
            <a:r>
              <a:rPr lang="es-ES" sz="1800" dirty="0" smtClean="0">
                <a:solidFill>
                  <a:schemeClr val="tx1"/>
                </a:solidFill>
                <a:latin typeface="Arial" panose="020B0604020202020204" pitchFamily="34" charset="0"/>
                <a:cs typeface="Arial" panose="020B0604020202020204" pitchFamily="34" charset="0"/>
              </a:rPr>
              <a:t>Implementación de la primera etapa (Desarrollo) del Archivo de Información Oceanográfica Nacional.</a:t>
            </a:r>
          </a:p>
          <a:p>
            <a:pPr marL="719138" indent="-363538" algn="just">
              <a:lnSpc>
                <a:spcPct val="150000"/>
              </a:lnSpc>
              <a:spcBef>
                <a:spcPts val="0"/>
              </a:spcBef>
              <a:buFont typeface="Wingdings" panose="05000000000000000000" pitchFamily="2" charset="2"/>
              <a:buChar char="Ø"/>
            </a:pPr>
            <a:r>
              <a:rPr lang="es-ES" sz="1800" dirty="0" smtClean="0">
                <a:solidFill>
                  <a:schemeClr val="tx1"/>
                </a:solidFill>
                <a:latin typeface="Arial" panose="020B0604020202020204" pitchFamily="34" charset="0"/>
                <a:cs typeface="Arial" panose="020B0604020202020204" pitchFamily="34" charset="0"/>
              </a:rPr>
              <a:t>Se agruparon por litorales los Institutos y Estaciones de Investigación Oceanográfica para optimizar su capacidad de investigación.</a:t>
            </a:r>
          </a:p>
          <a:p>
            <a:pPr marL="806054" indent="-400050" algn="just">
              <a:lnSpc>
                <a:spcPct val="150000"/>
              </a:lnSpc>
              <a:spcBef>
                <a:spcPts val="0"/>
              </a:spcBef>
              <a:buFont typeface="+mj-lt"/>
              <a:buAutoNum type="arabicPeriod"/>
            </a:pPr>
            <a:endParaRPr lang="es-ES" sz="1800" dirty="0" smtClean="0">
              <a:solidFill>
                <a:schemeClr val="tx1"/>
              </a:solidFill>
              <a:latin typeface="Arial" panose="020B0604020202020204" pitchFamily="34" charset="0"/>
              <a:cs typeface="Arial" panose="020B0604020202020204" pitchFamily="34" charset="0"/>
            </a:endParaRPr>
          </a:p>
          <a:p>
            <a:pPr marL="806054" indent="-400050" algn="just">
              <a:lnSpc>
                <a:spcPct val="150000"/>
              </a:lnSpc>
              <a:spcBef>
                <a:spcPts val="0"/>
              </a:spcBef>
              <a:buFont typeface="+mj-lt"/>
              <a:buAutoNum type="arabicPeriod"/>
            </a:pPr>
            <a:endParaRPr lang="es-MX" sz="1800" dirty="0" smtClean="0">
              <a:solidFill>
                <a:schemeClr val="tx1"/>
              </a:solidFill>
              <a:latin typeface="Arial" panose="020B0604020202020204" pitchFamily="34" charset="0"/>
              <a:cs typeface="Arial" panose="020B0604020202020204" pitchFamily="34" charset="0"/>
            </a:endParaRPr>
          </a:p>
          <a:p>
            <a:pPr marL="385763" indent="-385763" algn="just">
              <a:lnSpc>
                <a:spcPct val="150000"/>
              </a:lnSpc>
              <a:spcBef>
                <a:spcPts val="0"/>
              </a:spcBef>
              <a:buFont typeface="+mj-lt"/>
              <a:buAutoNum type="romanUcPeriod" startAt="10"/>
            </a:pPr>
            <a:endParaRPr lang="es-MX" sz="1800" b="1" dirty="0" smtClean="0">
              <a:solidFill>
                <a:schemeClr val="tx1"/>
              </a:solidFill>
              <a:latin typeface="Arial" panose="020B0604020202020204" pitchFamily="34" charset="0"/>
              <a:cs typeface="Arial" panose="020B0604020202020204" pitchFamily="34" charset="0"/>
            </a:endParaRPr>
          </a:p>
          <a:p>
            <a:pPr algn="just">
              <a:lnSpc>
                <a:spcPct val="150000"/>
              </a:lnSpc>
              <a:spcBef>
                <a:spcPts val="0"/>
              </a:spcBef>
            </a:pPr>
            <a:endParaRPr lang="es-MX" sz="18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88734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1556" y="-4282"/>
            <a:ext cx="2588851" cy="732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13 Grupo"/>
          <p:cNvGrpSpPr>
            <a:grpSpLocks/>
          </p:cNvGrpSpPr>
          <p:nvPr/>
        </p:nvGrpSpPr>
        <p:grpSpPr bwMode="auto">
          <a:xfrm>
            <a:off x="0" y="799740"/>
            <a:ext cx="12191999" cy="266229"/>
            <a:chOff x="-32" y="777212"/>
            <a:chExt cx="9144032" cy="160982"/>
          </a:xfrm>
        </p:grpSpPr>
        <p:sp>
          <p:nvSpPr>
            <p:cNvPr id="8" name="13 Rectángulo"/>
            <p:cNvSpPr/>
            <p:nvPr/>
          </p:nvSpPr>
          <p:spPr>
            <a:xfrm>
              <a:off x="-32" y="777212"/>
              <a:ext cx="9144032" cy="71438"/>
            </a:xfrm>
            <a:prstGeom prst="rect">
              <a:avLst/>
            </a:prstGeom>
            <a:solidFill>
              <a:srgbClr val="007E39"/>
            </a:solidFill>
            <a:ln>
              <a:solidFill>
                <a:srgbClr val="007E3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dirty="0">
                <a:solidFill>
                  <a:prstClr val="white"/>
                </a:solidFill>
              </a:endParaRPr>
            </a:p>
          </p:txBody>
        </p:sp>
        <p:sp>
          <p:nvSpPr>
            <p:cNvPr id="9" name="14 Rectángulo"/>
            <p:cNvSpPr/>
            <p:nvPr/>
          </p:nvSpPr>
          <p:spPr>
            <a:xfrm>
              <a:off x="-32" y="866756"/>
              <a:ext cx="9144032" cy="7143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dirty="0">
                <a:solidFill>
                  <a:prstClr val="white"/>
                </a:solidFill>
              </a:endParaRPr>
            </a:p>
          </p:txBody>
        </p:sp>
      </p:grpSp>
      <p:pic>
        <p:nvPicPr>
          <p:cNvPr id="13" name="Picture 3" descr="L:\VARIOS\escudos\DIGAHOMtran.gif"/>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11856" y="65107"/>
            <a:ext cx="751410" cy="719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Marcador de texto 1"/>
          <p:cNvSpPr>
            <a:spLocks noGrp="1"/>
          </p:cNvSpPr>
          <p:nvPr>
            <p:ph type="body" idx="1"/>
          </p:nvPr>
        </p:nvSpPr>
        <p:spPr>
          <a:xfrm>
            <a:off x="204952" y="1288473"/>
            <a:ext cx="11713780" cy="4174778"/>
          </a:xfrm>
        </p:spPr>
        <p:txBody>
          <a:bodyPr>
            <a:noAutofit/>
          </a:bodyPr>
          <a:lstStyle/>
          <a:p>
            <a:pPr marL="457200" indent="-457200" algn="just">
              <a:lnSpc>
                <a:spcPct val="100000"/>
              </a:lnSpc>
              <a:buFont typeface="+mj-lt"/>
              <a:buAutoNum type="alphaUcPeriod"/>
            </a:pPr>
            <a:r>
              <a:rPr lang="es-ES" sz="1800" dirty="0" smtClean="0">
                <a:solidFill>
                  <a:schemeClr val="tx1"/>
                </a:solidFill>
                <a:latin typeface="Arial" panose="020B0604020202020204" pitchFamily="34" charset="0"/>
                <a:cs typeface="Arial" panose="020B0604020202020204" pitchFamily="34" charset="0"/>
              </a:rPr>
              <a:t>Se realizó una revisión del Programa Nacional de Cartografía Náutica que actualmente contempla 427 cartas náuticas, considerándose la infraestructura portuaria existente, instalaciones navales, rutas marítimas de mayor tráfico, así como las especificaciones cartográficas de la OHI, el resultado fue un esquema que contiene 254 cartas náuticas a diferentes escalas que servirá como programa maestro para la planeación de levantamientos hidrográficos y cartografía náutica.</a:t>
            </a:r>
          </a:p>
          <a:p>
            <a:pPr marL="457200" indent="-457200" algn="just">
              <a:lnSpc>
                <a:spcPct val="100000"/>
              </a:lnSpc>
              <a:buFont typeface="+mj-lt"/>
              <a:buAutoNum type="alphaUcPeriod"/>
            </a:pPr>
            <a:r>
              <a:rPr lang="es-ES" sz="1800" dirty="0">
                <a:solidFill>
                  <a:schemeClr val="tx1"/>
                </a:solidFill>
                <a:latin typeface="Arial" panose="020B0604020202020204" pitchFamily="34" charset="0"/>
                <a:cs typeface="Arial" panose="020B0604020202020204" pitchFamily="34" charset="0"/>
              </a:rPr>
              <a:t>El 5 de octubre de 2015 la SEMAR recibió de la SEMARNAT, la presidencia de la Comisión Intersecretarial para el Manejo Sustentable de Mares y Costas (CIMARES</a:t>
            </a:r>
            <a:r>
              <a:rPr lang="es-ES" sz="1800" dirty="0" smtClean="0">
                <a:solidFill>
                  <a:schemeClr val="tx1"/>
                </a:solidFill>
                <a:latin typeface="Arial" panose="020B0604020202020204" pitchFamily="34" charset="0"/>
                <a:cs typeface="Arial" panose="020B0604020202020204" pitchFamily="34" charset="0"/>
              </a:rPr>
              <a:t>).</a:t>
            </a:r>
          </a:p>
          <a:p>
            <a:pPr marL="457200" indent="-457200" algn="just">
              <a:lnSpc>
                <a:spcPct val="100000"/>
              </a:lnSpc>
              <a:buFont typeface="+mj-lt"/>
              <a:buAutoNum type="alphaUcPeriod"/>
            </a:pPr>
            <a:r>
              <a:rPr lang="es-ES" sz="1800" dirty="0">
                <a:solidFill>
                  <a:schemeClr val="tx1"/>
                </a:solidFill>
                <a:latin typeface="Arial" panose="020B0604020202020204" pitchFamily="34" charset="0"/>
                <a:cs typeface="Arial" panose="020B0604020202020204" pitchFamily="34" charset="0"/>
              </a:rPr>
              <a:t>El 8 de abril de 2016 se publicó en el Diario Oficial de la Federación, el Reglamento Interno de la CIMARES</a:t>
            </a:r>
            <a:r>
              <a:rPr lang="es-ES" sz="1800" dirty="0" smtClean="0">
                <a:solidFill>
                  <a:schemeClr val="tx1"/>
                </a:solidFill>
                <a:latin typeface="Arial" panose="020B0604020202020204" pitchFamily="34" charset="0"/>
                <a:cs typeface="Arial" panose="020B0604020202020204" pitchFamily="34" charset="0"/>
              </a:rPr>
              <a:t>.</a:t>
            </a:r>
          </a:p>
          <a:p>
            <a:pPr marL="457200" indent="-457200" algn="just">
              <a:lnSpc>
                <a:spcPct val="100000"/>
              </a:lnSpc>
              <a:buFont typeface="+mj-lt"/>
              <a:buAutoNum type="alphaUcPeriod"/>
            </a:pPr>
            <a:r>
              <a:rPr lang="es-ES" sz="1800" dirty="0">
                <a:solidFill>
                  <a:schemeClr val="tx1"/>
                </a:solidFill>
                <a:latin typeface="Arial" panose="020B0604020202020204" pitchFamily="34" charset="0"/>
                <a:cs typeface="Arial" panose="020B0604020202020204" pitchFamily="34" charset="0"/>
              </a:rPr>
              <a:t>El 5 de julio de 2016 se publicó en el Diario Oficial de la Federación, el Programa Nacional de Investigación Oceanográfica, elaborado en el seno de la Comisión Nacional Coordinadora de Investigación Oceanográfica (CONACIO).</a:t>
            </a:r>
            <a:endParaRPr lang="es-ES" sz="1800" dirty="0" smtClean="0">
              <a:solidFill>
                <a:schemeClr val="tx1"/>
              </a:solidFill>
              <a:latin typeface="Arial" panose="020B0604020202020204" pitchFamily="34" charset="0"/>
              <a:cs typeface="Arial" panose="020B0604020202020204" pitchFamily="34" charset="0"/>
            </a:endParaRPr>
          </a:p>
          <a:p>
            <a:pPr marL="406004" algn="just">
              <a:lnSpc>
                <a:spcPct val="100000"/>
              </a:lnSpc>
              <a:spcBef>
                <a:spcPts val="900"/>
              </a:spcBef>
              <a:spcAft>
                <a:spcPts val="900"/>
              </a:spcAft>
            </a:pPr>
            <a:endParaRPr lang="es-ES" sz="1800" dirty="0">
              <a:solidFill>
                <a:schemeClr val="tx1"/>
              </a:solidFill>
              <a:latin typeface="Arial" panose="020B0604020202020204" pitchFamily="34" charset="0"/>
              <a:cs typeface="Arial" panose="020B0604020202020204" pitchFamily="34" charset="0"/>
            </a:endParaRPr>
          </a:p>
          <a:p>
            <a:pPr marL="406004" algn="just">
              <a:lnSpc>
                <a:spcPct val="100000"/>
              </a:lnSpc>
              <a:spcBef>
                <a:spcPts val="900"/>
              </a:spcBef>
              <a:spcAft>
                <a:spcPts val="900"/>
              </a:spcAft>
            </a:pPr>
            <a:endParaRPr lang="es-ES" sz="1800" dirty="0">
              <a:solidFill>
                <a:schemeClr val="tx1"/>
              </a:solidFill>
              <a:latin typeface="Arial" panose="020B0604020202020204" pitchFamily="34" charset="0"/>
              <a:cs typeface="Arial" panose="020B0604020202020204" pitchFamily="34" charset="0"/>
            </a:endParaRPr>
          </a:p>
          <a:p>
            <a:pPr marL="406004" algn="just">
              <a:lnSpc>
                <a:spcPct val="100000"/>
              </a:lnSpc>
              <a:spcBef>
                <a:spcPts val="900"/>
              </a:spcBef>
              <a:spcAft>
                <a:spcPts val="900"/>
              </a:spcAft>
            </a:pPr>
            <a:endParaRPr lang="es-ES" sz="1800" dirty="0">
              <a:solidFill>
                <a:schemeClr val="tx1"/>
              </a:solidFill>
              <a:latin typeface="Arial" panose="020B0604020202020204" pitchFamily="34" charset="0"/>
              <a:cs typeface="Arial" panose="020B0604020202020204" pitchFamily="34" charset="0"/>
            </a:endParaRPr>
          </a:p>
          <a:p>
            <a:pPr marL="457200" indent="-457200" algn="just">
              <a:lnSpc>
                <a:spcPct val="100000"/>
              </a:lnSpc>
              <a:buFont typeface="+mj-lt"/>
              <a:buAutoNum type="alphaUcPeriod"/>
            </a:pPr>
            <a:endParaRPr lang="es-ES" sz="1800" dirty="0" smtClean="0">
              <a:solidFill>
                <a:schemeClr val="tx1"/>
              </a:solidFill>
              <a:latin typeface="Arial" panose="020B0604020202020204" pitchFamily="34" charset="0"/>
              <a:cs typeface="Arial" panose="020B0604020202020204" pitchFamily="34" charset="0"/>
            </a:endParaRPr>
          </a:p>
          <a:p>
            <a:pPr marL="457200" indent="-457200" algn="just">
              <a:lnSpc>
                <a:spcPct val="100000"/>
              </a:lnSpc>
              <a:buFont typeface="+mj-lt"/>
              <a:buAutoNum type="alphaUcPeriod"/>
            </a:pPr>
            <a:endParaRPr lang="es-ES" sz="1800" dirty="0" smtClean="0">
              <a:solidFill>
                <a:schemeClr val="tx1"/>
              </a:solidFill>
              <a:latin typeface="Arial" panose="020B0604020202020204" pitchFamily="34" charset="0"/>
              <a:cs typeface="Arial" panose="020B0604020202020204" pitchFamily="34" charset="0"/>
            </a:endParaRPr>
          </a:p>
        </p:txBody>
      </p:sp>
      <p:sp>
        <p:nvSpPr>
          <p:cNvPr id="11" name="Título 1"/>
          <p:cNvSpPr>
            <a:spLocks noGrp="1"/>
          </p:cNvSpPr>
          <p:nvPr>
            <p:ph type="title"/>
          </p:nvPr>
        </p:nvSpPr>
        <p:spPr>
          <a:xfrm>
            <a:off x="3225800" y="0"/>
            <a:ext cx="7611533" cy="770467"/>
          </a:xfrm>
        </p:spPr>
        <p:txBody>
          <a:bodyPr anchor="ctr">
            <a:normAutofit/>
          </a:bodyPr>
          <a:lstStyle/>
          <a:p>
            <a:pPr marL="514350" indent="-514350" algn="ctr">
              <a:lnSpc>
                <a:spcPct val="200000"/>
              </a:lnSpc>
              <a:spcBef>
                <a:spcPts val="0"/>
              </a:spcBef>
            </a:pPr>
            <a:r>
              <a:rPr lang="es-MX" sz="2000" dirty="0" smtClean="0">
                <a:latin typeface="Arial" panose="020B0604020202020204" pitchFamily="34" charset="0"/>
                <a:cs typeface="Arial" panose="020B0604020202020204" pitchFamily="34" charset="0"/>
              </a:rPr>
              <a:t>Otras actividades.</a:t>
            </a:r>
          </a:p>
        </p:txBody>
      </p:sp>
    </p:spTree>
    <p:extLst>
      <p:ext uri="{BB962C8B-B14F-4D97-AF65-F5344CB8AC3E}">
        <p14:creationId xmlns:p14="http://schemas.microsoft.com/office/powerpoint/2010/main" val="15688734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 name="Picture 10" descr="PROMAM"/>
          <p:cNvPicPr>
            <a:picLocks noChangeAspect="1" noChangeArrowheads="1"/>
          </p:cNvPicPr>
          <p:nvPr/>
        </p:nvPicPr>
        <p:blipFill>
          <a:blip r:embed="rId2"/>
          <a:srcRect t="14908" b="16415"/>
          <a:stretch>
            <a:fillRect/>
          </a:stretch>
        </p:blipFill>
        <p:spPr bwMode="auto">
          <a:xfrm>
            <a:off x="7335310" y="4826000"/>
            <a:ext cx="1684867" cy="1735666"/>
          </a:xfrm>
          <a:prstGeom prst="rect">
            <a:avLst/>
          </a:prstGeom>
          <a:noFill/>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1556" y="-4282"/>
            <a:ext cx="2588851" cy="732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13 Grupo"/>
          <p:cNvGrpSpPr>
            <a:grpSpLocks/>
          </p:cNvGrpSpPr>
          <p:nvPr/>
        </p:nvGrpSpPr>
        <p:grpSpPr bwMode="auto">
          <a:xfrm>
            <a:off x="0" y="799740"/>
            <a:ext cx="12191999" cy="266229"/>
            <a:chOff x="-32" y="777212"/>
            <a:chExt cx="9144032" cy="160982"/>
          </a:xfrm>
        </p:grpSpPr>
        <p:sp>
          <p:nvSpPr>
            <p:cNvPr id="8" name="13 Rectángulo"/>
            <p:cNvSpPr/>
            <p:nvPr/>
          </p:nvSpPr>
          <p:spPr>
            <a:xfrm>
              <a:off x="-32" y="777212"/>
              <a:ext cx="9144032" cy="71438"/>
            </a:xfrm>
            <a:prstGeom prst="rect">
              <a:avLst/>
            </a:prstGeom>
            <a:solidFill>
              <a:srgbClr val="007E39"/>
            </a:solidFill>
            <a:ln>
              <a:solidFill>
                <a:srgbClr val="007E3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dirty="0">
                <a:solidFill>
                  <a:prstClr val="white"/>
                </a:solidFill>
              </a:endParaRPr>
            </a:p>
          </p:txBody>
        </p:sp>
        <p:sp>
          <p:nvSpPr>
            <p:cNvPr id="9" name="14 Rectángulo"/>
            <p:cNvSpPr/>
            <p:nvPr/>
          </p:nvSpPr>
          <p:spPr>
            <a:xfrm>
              <a:off x="-32" y="866756"/>
              <a:ext cx="9144032" cy="7143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dirty="0">
                <a:solidFill>
                  <a:prstClr val="white"/>
                </a:solidFill>
              </a:endParaRPr>
            </a:p>
          </p:txBody>
        </p:sp>
      </p:grpSp>
      <p:pic>
        <p:nvPicPr>
          <p:cNvPr id="13" name="Picture 3" descr="L:\VARIOS\escudos\DIGAHOMtran.gif"/>
          <p:cNvPicPr preferRelativeResize="0">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11856" y="65107"/>
            <a:ext cx="751410" cy="719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Marcador de texto 1"/>
          <p:cNvSpPr>
            <a:spLocks noGrp="1"/>
          </p:cNvSpPr>
          <p:nvPr>
            <p:ph type="body" idx="1"/>
          </p:nvPr>
        </p:nvSpPr>
        <p:spPr>
          <a:xfrm>
            <a:off x="204952" y="1288473"/>
            <a:ext cx="11713780" cy="5269982"/>
          </a:xfrm>
        </p:spPr>
        <p:txBody>
          <a:bodyPr>
            <a:noAutofit/>
          </a:bodyPr>
          <a:lstStyle/>
          <a:p>
            <a:pPr algn="just">
              <a:lnSpc>
                <a:spcPct val="100000"/>
              </a:lnSpc>
            </a:pPr>
            <a:r>
              <a:rPr lang="es-MX" sz="1800" dirty="0" smtClean="0">
                <a:solidFill>
                  <a:schemeClr val="tx1"/>
                </a:solidFill>
                <a:latin typeface="Arial" panose="020B0604020202020204" pitchFamily="34" charset="0"/>
                <a:cs typeface="Arial" panose="020B0604020202020204" pitchFamily="34" charset="0"/>
              </a:rPr>
              <a:t>El Estado Mexicano a través de la Secretaría de Marina realiza Oceanográficos, Hidrográficos y Meteorológicos, con el fin de apoyar a las Operaciones Navales; contribuyendo al Desarrollo Marítimo Nacional, a la salvaguarda de la vida humana en la mar, seguridad a la navegación y la protección del medio ambiente marino y costero, así como integrar el archivo de Información Oceanográfico Nacional.</a:t>
            </a:r>
            <a:endParaRPr lang="es-MX" sz="1800" dirty="0">
              <a:solidFill>
                <a:schemeClr val="tx1"/>
              </a:solidFill>
              <a:latin typeface="Arial" panose="020B0604020202020204" pitchFamily="34" charset="0"/>
              <a:cs typeface="Arial" panose="020B0604020202020204" pitchFamily="34" charset="0"/>
            </a:endParaRPr>
          </a:p>
        </p:txBody>
      </p:sp>
      <p:sp>
        <p:nvSpPr>
          <p:cNvPr id="11" name="Título 1"/>
          <p:cNvSpPr>
            <a:spLocks noGrp="1"/>
          </p:cNvSpPr>
          <p:nvPr>
            <p:ph type="title"/>
          </p:nvPr>
        </p:nvSpPr>
        <p:spPr>
          <a:xfrm>
            <a:off x="3225800" y="0"/>
            <a:ext cx="7611533" cy="770467"/>
          </a:xfrm>
        </p:spPr>
        <p:txBody>
          <a:bodyPr anchor="ctr">
            <a:normAutofit/>
          </a:bodyPr>
          <a:lstStyle/>
          <a:p>
            <a:pPr marL="514350" indent="-514350" algn="ctr">
              <a:lnSpc>
                <a:spcPct val="200000"/>
              </a:lnSpc>
              <a:spcBef>
                <a:spcPts val="0"/>
              </a:spcBef>
            </a:pPr>
            <a:r>
              <a:rPr lang="es-MX" sz="2000" dirty="0" smtClean="0">
                <a:latin typeface="Arial" panose="020B0604020202020204" pitchFamily="34" charset="0"/>
                <a:cs typeface="Arial" panose="020B0604020202020204" pitchFamily="34" charset="0"/>
              </a:rPr>
              <a:t>Conclusiones.</a:t>
            </a:r>
            <a:endParaRPr lang="es-MX" sz="2000" dirty="0">
              <a:latin typeface="Arial" panose="020B0604020202020204" pitchFamily="34" charset="0"/>
              <a:cs typeface="Arial" panose="020B0604020202020204" pitchFamily="34" charset="0"/>
            </a:endParaRPr>
          </a:p>
        </p:txBody>
      </p:sp>
      <p:pic>
        <p:nvPicPr>
          <p:cNvPr id="2052" name="Picture 4" descr="..."/>
          <p:cNvPicPr>
            <a:picLocks noChangeAspect="1" noChangeArrowheads="1"/>
          </p:cNvPicPr>
          <p:nvPr/>
        </p:nvPicPr>
        <p:blipFill>
          <a:blip r:embed="rId5" cstate="print"/>
          <a:srcRect/>
          <a:stretch>
            <a:fillRect/>
          </a:stretch>
        </p:blipFill>
        <p:spPr bwMode="auto">
          <a:xfrm>
            <a:off x="4344239" y="2709331"/>
            <a:ext cx="3662683" cy="1744135"/>
          </a:xfrm>
          <a:prstGeom prst="rect">
            <a:avLst/>
          </a:prstGeom>
          <a:noFill/>
        </p:spPr>
      </p:pic>
      <p:pic>
        <p:nvPicPr>
          <p:cNvPr id="2054" name="Picture 6" descr="CAT"/>
          <p:cNvPicPr>
            <a:picLocks noChangeAspect="1" noChangeArrowheads="1"/>
          </p:cNvPicPr>
          <p:nvPr/>
        </p:nvPicPr>
        <p:blipFill>
          <a:blip r:embed="rId6" cstate="print"/>
          <a:srcRect/>
          <a:stretch>
            <a:fillRect/>
          </a:stretch>
        </p:blipFill>
        <p:spPr bwMode="auto">
          <a:xfrm>
            <a:off x="466724" y="4941508"/>
            <a:ext cx="2701927" cy="1543958"/>
          </a:xfrm>
          <a:prstGeom prst="rect">
            <a:avLst/>
          </a:prstGeom>
          <a:noFill/>
        </p:spPr>
      </p:pic>
      <p:pic>
        <p:nvPicPr>
          <p:cNvPr id="2056" name="Picture 8" descr="CONACIO"/>
          <p:cNvPicPr>
            <a:picLocks noChangeAspect="1" noChangeArrowheads="1"/>
          </p:cNvPicPr>
          <p:nvPr/>
        </p:nvPicPr>
        <p:blipFill>
          <a:blip r:embed="rId7"/>
          <a:srcRect/>
          <a:stretch>
            <a:fillRect/>
          </a:stretch>
        </p:blipFill>
        <p:spPr bwMode="auto">
          <a:xfrm>
            <a:off x="9612842" y="4766733"/>
            <a:ext cx="1394178" cy="2091267"/>
          </a:xfrm>
          <a:prstGeom prst="rect">
            <a:avLst/>
          </a:prstGeom>
          <a:noFill/>
        </p:spPr>
      </p:pic>
      <p:pic>
        <p:nvPicPr>
          <p:cNvPr id="2060" name="Picture 12" descr="AION"/>
          <p:cNvPicPr>
            <a:picLocks noChangeAspect="1" noChangeArrowheads="1"/>
          </p:cNvPicPr>
          <p:nvPr/>
        </p:nvPicPr>
        <p:blipFill>
          <a:blip r:embed="rId8"/>
          <a:srcRect/>
          <a:stretch>
            <a:fillRect/>
          </a:stretch>
        </p:blipFill>
        <p:spPr bwMode="auto">
          <a:xfrm>
            <a:off x="3176992" y="4919131"/>
            <a:ext cx="1568451" cy="1568451"/>
          </a:xfrm>
          <a:prstGeom prst="rect">
            <a:avLst/>
          </a:prstGeom>
          <a:noFill/>
        </p:spPr>
      </p:pic>
      <p:pic>
        <p:nvPicPr>
          <p:cNvPr id="2062" name="Picture 14" descr="Red Mareográfica Nacional"/>
          <p:cNvPicPr>
            <a:picLocks noChangeAspect="1" noChangeArrowheads="1"/>
          </p:cNvPicPr>
          <p:nvPr/>
        </p:nvPicPr>
        <p:blipFill>
          <a:blip r:embed="rId9"/>
          <a:srcRect/>
          <a:stretch>
            <a:fillRect/>
          </a:stretch>
        </p:blipFill>
        <p:spPr bwMode="auto">
          <a:xfrm>
            <a:off x="5259125" y="4893733"/>
            <a:ext cx="1591734" cy="1591734"/>
          </a:xfrm>
          <a:prstGeom prst="rect">
            <a:avLst/>
          </a:prstGeom>
          <a:noFill/>
        </p:spPr>
      </p:pic>
      <p:pic>
        <p:nvPicPr>
          <p:cNvPr id="2066" name="Picture 18" descr="..."/>
          <p:cNvPicPr>
            <a:picLocks noChangeAspect="1" noChangeArrowheads="1"/>
          </p:cNvPicPr>
          <p:nvPr/>
        </p:nvPicPr>
        <p:blipFill>
          <a:blip r:embed="rId10" cstate="print"/>
          <a:srcRect/>
          <a:stretch>
            <a:fillRect/>
          </a:stretch>
        </p:blipFill>
        <p:spPr bwMode="auto">
          <a:xfrm>
            <a:off x="335952" y="2710040"/>
            <a:ext cx="3572302" cy="1701096"/>
          </a:xfrm>
          <a:prstGeom prst="rect">
            <a:avLst/>
          </a:prstGeom>
          <a:noFill/>
        </p:spPr>
      </p:pic>
      <p:pic>
        <p:nvPicPr>
          <p:cNvPr id="2068" name="Picture 20" descr="..."/>
          <p:cNvPicPr>
            <a:picLocks noChangeAspect="1" noChangeArrowheads="1"/>
          </p:cNvPicPr>
          <p:nvPr/>
        </p:nvPicPr>
        <p:blipFill>
          <a:blip r:embed="rId11" cstate="print"/>
          <a:srcRect/>
          <a:stretch>
            <a:fillRect/>
          </a:stretch>
        </p:blipFill>
        <p:spPr bwMode="auto">
          <a:xfrm>
            <a:off x="8212667" y="2709334"/>
            <a:ext cx="3619499" cy="1723571"/>
          </a:xfrm>
          <a:prstGeom prst="rect">
            <a:avLst/>
          </a:prstGeom>
          <a:noFill/>
        </p:spPr>
      </p:pic>
    </p:spTree>
    <p:extLst>
      <p:ext uri="{BB962C8B-B14F-4D97-AF65-F5344CB8AC3E}">
        <p14:creationId xmlns:p14="http://schemas.microsoft.com/office/powerpoint/2010/main" val="15688734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914400" y="76201"/>
            <a:ext cx="8229600" cy="487363"/>
          </a:xfrm>
        </p:spPr>
        <p:txBody>
          <a:bodyPr rtlCol="0">
            <a:normAutofit/>
          </a:bodyPr>
          <a:lstStyle/>
          <a:p>
            <a:pPr>
              <a:defRPr/>
            </a:pPr>
            <a:r>
              <a:rPr lang="es-MX" dirty="0" smtClean="0"/>
              <a:t>                      </a:t>
            </a:r>
            <a:r>
              <a:rPr lang="es-MX" dirty="0"/>
              <a:t> </a:t>
            </a:r>
            <a:r>
              <a:rPr lang="es-MX" dirty="0" smtClean="0"/>
              <a:t>              </a:t>
            </a:r>
            <a:endParaRPr lang="es-ES" dirty="0" smtClean="0"/>
          </a:p>
        </p:txBody>
      </p:sp>
      <p:sp>
        <p:nvSpPr>
          <p:cNvPr id="65546" name="4 Marcador de número de diapositiva"/>
          <p:cNvSpPr txBox="1">
            <a:spLocks noGrp="1"/>
          </p:cNvSpPr>
          <p:nvPr/>
        </p:nvSpPr>
        <p:spPr bwMode="auto">
          <a:xfrm>
            <a:off x="10002838" y="6497638"/>
            <a:ext cx="571500"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2813" eaLnBrk="0" hangingPunct="0">
              <a:defRPr>
                <a:solidFill>
                  <a:schemeClr val="tx1"/>
                </a:solidFill>
                <a:latin typeface="Arial" charset="0"/>
                <a:cs typeface="Arial" charset="0"/>
              </a:defRPr>
            </a:lvl1pPr>
            <a:lvl2pPr marL="742950" indent="-285750" defTabSz="912813" eaLnBrk="0" hangingPunct="0">
              <a:defRPr>
                <a:solidFill>
                  <a:schemeClr val="tx1"/>
                </a:solidFill>
                <a:latin typeface="Arial" charset="0"/>
                <a:cs typeface="Arial" charset="0"/>
              </a:defRPr>
            </a:lvl2pPr>
            <a:lvl3pPr marL="1143000" indent="-228600" defTabSz="912813" eaLnBrk="0" hangingPunct="0">
              <a:defRPr>
                <a:solidFill>
                  <a:schemeClr val="tx1"/>
                </a:solidFill>
                <a:latin typeface="Arial" charset="0"/>
                <a:cs typeface="Arial" charset="0"/>
              </a:defRPr>
            </a:lvl3pPr>
            <a:lvl4pPr marL="1600200" indent="-228600" defTabSz="912813" eaLnBrk="0" hangingPunct="0">
              <a:defRPr>
                <a:solidFill>
                  <a:schemeClr val="tx1"/>
                </a:solidFill>
                <a:latin typeface="Arial" charset="0"/>
                <a:cs typeface="Arial" charset="0"/>
              </a:defRPr>
            </a:lvl4pPr>
            <a:lvl5pPr marL="2057400" indent="-228600" defTabSz="912813" eaLnBrk="0" hangingPunct="0">
              <a:defRPr>
                <a:solidFill>
                  <a:schemeClr val="tx1"/>
                </a:solidFill>
                <a:latin typeface="Arial" charset="0"/>
                <a:cs typeface="Arial" charset="0"/>
              </a:defRPr>
            </a:lvl5pPr>
            <a:lvl6pPr marL="2514600" indent="-228600" defTabSz="912813" eaLnBrk="0" fontAlgn="base" hangingPunct="0">
              <a:spcBef>
                <a:spcPct val="0"/>
              </a:spcBef>
              <a:spcAft>
                <a:spcPct val="0"/>
              </a:spcAft>
              <a:defRPr>
                <a:solidFill>
                  <a:schemeClr val="tx1"/>
                </a:solidFill>
                <a:latin typeface="Arial" charset="0"/>
                <a:cs typeface="Arial" charset="0"/>
              </a:defRPr>
            </a:lvl6pPr>
            <a:lvl7pPr marL="2971800" indent="-228600" defTabSz="912813" eaLnBrk="0" fontAlgn="base" hangingPunct="0">
              <a:spcBef>
                <a:spcPct val="0"/>
              </a:spcBef>
              <a:spcAft>
                <a:spcPct val="0"/>
              </a:spcAft>
              <a:defRPr>
                <a:solidFill>
                  <a:schemeClr val="tx1"/>
                </a:solidFill>
                <a:latin typeface="Arial" charset="0"/>
                <a:cs typeface="Arial" charset="0"/>
              </a:defRPr>
            </a:lvl7pPr>
            <a:lvl8pPr marL="3429000" indent="-228600" defTabSz="912813" eaLnBrk="0" fontAlgn="base" hangingPunct="0">
              <a:spcBef>
                <a:spcPct val="0"/>
              </a:spcBef>
              <a:spcAft>
                <a:spcPct val="0"/>
              </a:spcAft>
              <a:defRPr>
                <a:solidFill>
                  <a:schemeClr val="tx1"/>
                </a:solidFill>
                <a:latin typeface="Arial" charset="0"/>
                <a:cs typeface="Arial" charset="0"/>
              </a:defRPr>
            </a:lvl8pPr>
            <a:lvl9pPr marL="3886200" indent="-228600" defTabSz="912813" eaLnBrk="0" fontAlgn="base" hangingPunct="0">
              <a:spcBef>
                <a:spcPct val="0"/>
              </a:spcBef>
              <a:spcAft>
                <a:spcPct val="0"/>
              </a:spcAft>
              <a:defRPr>
                <a:solidFill>
                  <a:schemeClr val="tx1"/>
                </a:solidFill>
                <a:latin typeface="Arial" charset="0"/>
                <a:cs typeface="Arial" charset="0"/>
              </a:defRPr>
            </a:lvl9pPr>
          </a:lstStyle>
          <a:p>
            <a:pPr eaLnBrk="1" hangingPunct="1"/>
            <a:endParaRPr lang="es-ES" sz="1200" dirty="0">
              <a:solidFill>
                <a:prstClr val="black"/>
              </a:solidFill>
              <a:latin typeface="Arial Black" pitchFamily="34" charset="0"/>
            </a:endParaRPr>
          </a:p>
        </p:txBody>
      </p:sp>
      <p:grpSp>
        <p:nvGrpSpPr>
          <p:cNvPr id="2" name="13 Grupo"/>
          <p:cNvGrpSpPr>
            <a:grpSpLocks/>
          </p:cNvGrpSpPr>
          <p:nvPr/>
        </p:nvGrpSpPr>
        <p:grpSpPr bwMode="auto">
          <a:xfrm>
            <a:off x="0" y="714375"/>
            <a:ext cx="12192000" cy="638564"/>
            <a:chOff x="-32" y="714356"/>
            <a:chExt cx="9144032" cy="223838"/>
          </a:xfrm>
        </p:grpSpPr>
        <p:sp>
          <p:nvSpPr>
            <p:cNvPr id="14" name="13 Rectángulo"/>
            <p:cNvSpPr/>
            <p:nvPr/>
          </p:nvSpPr>
          <p:spPr>
            <a:xfrm>
              <a:off x="-32" y="714356"/>
              <a:ext cx="9144032" cy="71438"/>
            </a:xfrm>
            <a:prstGeom prst="rect">
              <a:avLst/>
            </a:prstGeom>
            <a:solidFill>
              <a:srgbClr val="007E39"/>
            </a:solidFill>
            <a:ln>
              <a:solidFill>
                <a:srgbClr val="007E3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dirty="0"/>
            </a:p>
          </p:txBody>
        </p:sp>
        <p:sp>
          <p:nvSpPr>
            <p:cNvPr id="15" name="14 Rectángulo"/>
            <p:cNvSpPr/>
            <p:nvPr/>
          </p:nvSpPr>
          <p:spPr>
            <a:xfrm>
              <a:off x="-32" y="866756"/>
              <a:ext cx="9144032" cy="7143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dirty="0"/>
            </a:p>
          </p:txBody>
        </p:sp>
      </p:grpSp>
      <p:sp>
        <p:nvSpPr>
          <p:cNvPr id="18" name="1 Título"/>
          <p:cNvSpPr txBox="1">
            <a:spLocks/>
          </p:cNvSpPr>
          <p:nvPr/>
        </p:nvSpPr>
        <p:spPr bwMode="auto">
          <a:xfrm>
            <a:off x="1681941" y="4727816"/>
            <a:ext cx="8189847" cy="1106328"/>
          </a:xfrm>
          <a:prstGeom prst="rect">
            <a:avLst/>
          </a:prstGeom>
          <a:solidFill>
            <a:schemeClr val="accent1">
              <a:lumMod val="75000"/>
            </a:schemeClr>
          </a:solidFill>
          <a:ln>
            <a:noFill/>
          </a:ln>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800" b="1" kern="1200">
                <a:solidFill>
                  <a:schemeClr val="tx1"/>
                </a:solidFill>
                <a:effectLst>
                  <a:outerShdw blurRad="38100" dist="38100" dir="2700000" algn="tl">
                    <a:srgbClr val="000000">
                      <a:alpha val="43137"/>
                    </a:srgbClr>
                  </a:outerShdw>
                </a:effectLst>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s-MX" sz="2400" dirty="0" smtClean="0">
                <a:solidFill>
                  <a:schemeClr val="bg1"/>
                </a:solidFill>
                <a:latin typeface="Arial" charset="0"/>
                <a:cs typeface="Arial" charset="0"/>
              </a:rPr>
              <a:t>DIRECCIÓN </a:t>
            </a:r>
            <a:r>
              <a:rPr lang="es-MX" sz="2400" dirty="0">
                <a:solidFill>
                  <a:schemeClr val="bg1"/>
                </a:solidFill>
                <a:latin typeface="Arial" charset="0"/>
                <a:cs typeface="Arial" charset="0"/>
              </a:rPr>
              <a:t>GENERAL ADJUNTA DE </a:t>
            </a:r>
            <a:r>
              <a:rPr lang="es-MX" sz="2400" dirty="0" smtClean="0">
                <a:solidFill>
                  <a:schemeClr val="bg1"/>
                </a:solidFill>
                <a:latin typeface="Arial" charset="0"/>
                <a:cs typeface="Arial" charset="0"/>
              </a:rPr>
              <a:t>OCEANOGRAFÍA, HIDROGRAFÍA Y METEOROLOGÍA</a:t>
            </a:r>
            <a:endParaRPr lang="es-ES" sz="2400" dirty="0">
              <a:solidFill>
                <a:schemeClr val="bg1"/>
              </a:solidFill>
              <a:latin typeface="Arial" charset="0"/>
              <a:cs typeface="Arial" charset="0"/>
            </a:endParaRPr>
          </a:p>
        </p:txBody>
      </p:sp>
      <p:sp>
        <p:nvSpPr>
          <p:cNvPr id="11" name="7 Marcador de número de diapositiva"/>
          <p:cNvSpPr>
            <a:spLocks noGrp="1"/>
          </p:cNvSpPr>
          <p:nvPr/>
        </p:nvSpPr>
        <p:spPr bwMode="auto">
          <a:xfrm>
            <a:off x="8472488" y="6519864"/>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lang="es-MX" sz="1200" dirty="0">
              <a:solidFill>
                <a:srgbClr val="898989"/>
              </a:solidFill>
              <a:latin typeface="Calibri" pitchFamily="34" charset="0"/>
            </a:endParaRPr>
          </a:p>
        </p:txBody>
      </p:sp>
      <p:pic>
        <p:nvPicPr>
          <p:cNvPr id="12" name="Picture 3" descr="L:\VARIOS\escudos\DIGAHOMtran.gif"/>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9937" y="1511170"/>
            <a:ext cx="3294734" cy="3037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Marcador de texto 2"/>
          <p:cNvSpPr txBox="1">
            <a:spLocks/>
          </p:cNvSpPr>
          <p:nvPr/>
        </p:nvSpPr>
        <p:spPr>
          <a:xfrm>
            <a:off x="4394718" y="6323017"/>
            <a:ext cx="3610948" cy="393694"/>
          </a:xfrm>
          <a:prstGeom prst="rect">
            <a:avLst/>
          </a:prstGeom>
          <a:solidFill>
            <a:schemeClr val="accent1">
              <a:lumMod val="75000"/>
            </a:schemeClr>
          </a:solidFill>
        </p:spPr>
        <p:txBody>
          <a:bodyPr anchor="b">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dirty="0" smtClean="0">
                <a:solidFill>
                  <a:schemeClr val="bg1"/>
                </a:solidFill>
                <a:latin typeface="Arial" panose="020B0604020202020204" pitchFamily="34" charset="0"/>
                <a:cs typeface="Arial" panose="020B0604020202020204" pitchFamily="34" charset="0"/>
              </a:rPr>
              <a:t>Diciembre de 2016.</a:t>
            </a:r>
            <a:endParaRPr lang="es-MX" dirty="0">
              <a:solidFill>
                <a:schemeClr val="bg1"/>
              </a:solidFill>
              <a:latin typeface="Arial" panose="020B0604020202020204" pitchFamily="34" charset="0"/>
              <a:cs typeface="Arial" panose="020B0604020202020204" pitchFamily="34" charset="0"/>
            </a:endParaRPr>
          </a:p>
        </p:txBody>
      </p:sp>
      <p:pic>
        <p:nvPicPr>
          <p:cNvPr id="2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556" y="36907"/>
            <a:ext cx="2588851" cy="732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80663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90418" y="247655"/>
            <a:ext cx="9797143" cy="354564"/>
          </a:xfrm>
        </p:spPr>
        <p:txBody>
          <a:bodyPr anchor="t">
            <a:normAutofit fontScale="90000"/>
          </a:bodyPr>
          <a:lstStyle/>
          <a:p>
            <a:pPr algn="ctr"/>
            <a:r>
              <a:rPr lang="es-MX" sz="2700" dirty="0">
                <a:latin typeface="Arial" panose="020B0604020202020204" pitchFamily="34" charset="0"/>
                <a:cs typeface="Arial" panose="020B0604020202020204" pitchFamily="34" charset="0"/>
              </a:rPr>
              <a:t>ÍNDICE</a:t>
            </a:r>
            <a:r>
              <a:rPr lang="es-MX" sz="2400" dirty="0">
                <a:latin typeface="Arial" panose="020B0604020202020204" pitchFamily="34" charset="0"/>
                <a:cs typeface="Arial" panose="020B0604020202020204" pitchFamily="34" charset="0"/>
              </a:rPr>
              <a:t/>
            </a:r>
            <a:br>
              <a:rPr lang="es-MX" sz="2400" dirty="0">
                <a:latin typeface="Arial" panose="020B0604020202020204" pitchFamily="34" charset="0"/>
                <a:cs typeface="Arial" panose="020B0604020202020204" pitchFamily="34" charset="0"/>
              </a:rPr>
            </a:br>
            <a:r>
              <a:rPr lang="es-MX" sz="2400" dirty="0">
                <a:latin typeface="Arial" panose="020B0604020202020204" pitchFamily="34" charset="0"/>
                <a:cs typeface="Arial" panose="020B0604020202020204" pitchFamily="34" charset="0"/>
              </a:rPr>
              <a:t/>
            </a:r>
            <a:br>
              <a:rPr lang="es-MX" sz="2400" dirty="0">
                <a:latin typeface="Arial" panose="020B0604020202020204" pitchFamily="34" charset="0"/>
                <a:cs typeface="Arial" panose="020B0604020202020204" pitchFamily="34" charset="0"/>
              </a:rPr>
            </a:br>
            <a:endParaRPr lang="es-MX" sz="2400" dirty="0">
              <a:latin typeface="Arial" panose="020B0604020202020204" pitchFamily="34" charset="0"/>
              <a:cs typeface="Arial" panose="020B0604020202020204" pitchFamily="34" charset="0"/>
            </a:endParaRPr>
          </a:p>
        </p:txBody>
      </p:sp>
      <p:sp>
        <p:nvSpPr>
          <p:cNvPr id="4" name="Subtítulo 2"/>
          <p:cNvSpPr>
            <a:spLocks noGrp="1"/>
          </p:cNvSpPr>
          <p:nvPr>
            <p:ph type="body" idx="1"/>
          </p:nvPr>
        </p:nvSpPr>
        <p:spPr>
          <a:xfrm>
            <a:off x="878497" y="1191311"/>
            <a:ext cx="10906897" cy="4835610"/>
          </a:xfrm>
        </p:spPr>
        <p:txBody>
          <a:bodyPr>
            <a:noAutofit/>
          </a:bodyPr>
          <a:lstStyle/>
          <a:p>
            <a:pPr marL="514350" indent="-514350" algn="just">
              <a:lnSpc>
                <a:spcPct val="200000"/>
              </a:lnSpc>
              <a:spcBef>
                <a:spcPts val="0"/>
              </a:spcBef>
              <a:buFont typeface="+mj-lt"/>
              <a:buAutoNum type="romanUcPeriod"/>
            </a:pPr>
            <a:r>
              <a:rPr lang="es-MX" sz="1600" dirty="0" smtClean="0">
                <a:solidFill>
                  <a:schemeClr val="tx1"/>
                </a:solidFill>
                <a:latin typeface="Arial" panose="020B0604020202020204" pitchFamily="34" charset="0"/>
                <a:cs typeface="Arial" panose="020B0604020202020204" pitchFamily="34" charset="0"/>
              </a:rPr>
              <a:t>Dirección General Adjunta de Oceanografía, Hidrografía y Meteorología (DIGAOHM).</a:t>
            </a:r>
          </a:p>
          <a:p>
            <a:pPr marL="514350" indent="-514350" algn="just">
              <a:lnSpc>
                <a:spcPct val="200000"/>
              </a:lnSpc>
              <a:spcBef>
                <a:spcPts val="0"/>
              </a:spcBef>
              <a:buFont typeface="+mj-lt"/>
              <a:buAutoNum type="romanUcPeriod"/>
            </a:pPr>
            <a:r>
              <a:rPr lang="es-MX" sz="1600" dirty="0" smtClean="0">
                <a:solidFill>
                  <a:schemeClr val="tx1"/>
                </a:solidFill>
                <a:latin typeface="Arial" panose="020B0604020202020204" pitchFamily="34" charset="0"/>
                <a:cs typeface="Arial" panose="020B0604020202020204" pitchFamily="34" charset="0"/>
              </a:rPr>
              <a:t>Levantamientos </a:t>
            </a:r>
            <a:r>
              <a:rPr lang="es-MX" sz="1600" dirty="0" smtClean="0">
                <a:solidFill>
                  <a:schemeClr val="tx1"/>
                </a:solidFill>
                <a:latin typeface="Arial" panose="020B0604020202020204" pitchFamily="34" charset="0"/>
                <a:cs typeface="Arial" panose="020B0604020202020204" pitchFamily="34" charset="0"/>
              </a:rPr>
              <a:t>Hidrográficos.</a:t>
            </a:r>
          </a:p>
          <a:p>
            <a:pPr marL="514350" indent="-514350" algn="just">
              <a:lnSpc>
                <a:spcPct val="200000"/>
              </a:lnSpc>
              <a:spcBef>
                <a:spcPts val="0"/>
              </a:spcBef>
              <a:buFont typeface="+mj-lt"/>
              <a:buAutoNum type="romanUcPeriod"/>
            </a:pPr>
            <a:r>
              <a:rPr lang="es-MX" sz="1600" dirty="0" smtClean="0">
                <a:solidFill>
                  <a:schemeClr val="tx1"/>
                </a:solidFill>
                <a:latin typeface="Arial" panose="020B0604020202020204" pitchFamily="34" charset="0"/>
                <a:cs typeface="Arial" panose="020B0604020202020204" pitchFamily="34" charset="0"/>
              </a:rPr>
              <a:t>Nuevas Cartas Náuticas y actualizaciones.</a:t>
            </a:r>
          </a:p>
          <a:p>
            <a:pPr marL="514350" indent="-514350" algn="just">
              <a:lnSpc>
                <a:spcPct val="200000"/>
              </a:lnSpc>
              <a:spcBef>
                <a:spcPts val="0"/>
              </a:spcBef>
              <a:buFont typeface="+mj-lt"/>
              <a:buAutoNum type="romanUcPeriod"/>
            </a:pPr>
            <a:r>
              <a:rPr lang="es-MX" sz="1600" dirty="0" smtClean="0">
                <a:solidFill>
                  <a:schemeClr val="tx1"/>
                </a:solidFill>
                <a:latin typeface="Arial" panose="020B0604020202020204" pitchFamily="34" charset="0"/>
                <a:cs typeface="Arial" panose="020B0604020202020204" pitchFamily="34" charset="0"/>
              </a:rPr>
              <a:t>Nuevas Publicaciones y actualizaciones.</a:t>
            </a:r>
          </a:p>
          <a:p>
            <a:pPr marL="514350" indent="-514350" algn="just">
              <a:lnSpc>
                <a:spcPct val="200000"/>
              </a:lnSpc>
              <a:spcBef>
                <a:spcPts val="0"/>
              </a:spcBef>
              <a:buFont typeface="+mj-lt"/>
              <a:buAutoNum type="romanUcPeriod"/>
            </a:pPr>
            <a:r>
              <a:rPr lang="es-MX" sz="1600" dirty="0" smtClean="0">
                <a:solidFill>
                  <a:schemeClr val="tx1"/>
                </a:solidFill>
                <a:latin typeface="Arial" panose="020B0604020202020204" pitchFamily="34" charset="0"/>
                <a:cs typeface="Arial" panose="020B0604020202020204" pitchFamily="34" charset="0"/>
              </a:rPr>
              <a:t>Información de Seguridad Marítima (MSI).</a:t>
            </a:r>
          </a:p>
          <a:p>
            <a:pPr marL="514350" indent="-514350" algn="just">
              <a:lnSpc>
                <a:spcPct val="200000"/>
              </a:lnSpc>
              <a:spcBef>
                <a:spcPts val="0"/>
              </a:spcBef>
              <a:buFont typeface="+mj-lt"/>
              <a:buAutoNum type="romanUcPeriod"/>
            </a:pPr>
            <a:r>
              <a:rPr lang="es-MX" sz="1600" dirty="0" smtClean="0">
                <a:solidFill>
                  <a:schemeClr val="tx1"/>
                </a:solidFill>
                <a:latin typeface="Arial" panose="020B0604020202020204" pitchFamily="34" charset="0"/>
                <a:cs typeface="Arial" panose="020B0604020202020204" pitchFamily="34" charset="0"/>
              </a:rPr>
              <a:t>Situación de los Levantamientos Hidrográficos y Cartografía Náutica C-55</a:t>
            </a:r>
            <a:endParaRPr lang="es-MX" sz="1600" dirty="0" smtClean="0">
              <a:solidFill>
                <a:schemeClr val="tx1"/>
              </a:solidFill>
              <a:latin typeface="Arial" panose="020B0604020202020204" pitchFamily="34" charset="0"/>
              <a:cs typeface="Arial" panose="020B0604020202020204" pitchFamily="34" charset="0"/>
            </a:endParaRPr>
          </a:p>
          <a:p>
            <a:pPr marL="514350" indent="-514350" algn="just">
              <a:lnSpc>
                <a:spcPct val="200000"/>
              </a:lnSpc>
              <a:spcBef>
                <a:spcPts val="0"/>
              </a:spcBef>
              <a:buFont typeface="+mj-lt"/>
              <a:buAutoNum type="romanUcPeriod"/>
            </a:pPr>
            <a:r>
              <a:rPr lang="es-MX" sz="1600" dirty="0" smtClean="0">
                <a:solidFill>
                  <a:schemeClr val="tx1"/>
                </a:solidFill>
                <a:latin typeface="Arial" panose="020B0604020202020204" pitchFamily="34" charset="0"/>
                <a:cs typeface="Arial" panose="020B0604020202020204" pitchFamily="34" charset="0"/>
              </a:rPr>
              <a:t>Creación de Capacidades.</a:t>
            </a:r>
          </a:p>
          <a:p>
            <a:pPr marL="514350" indent="-514350" algn="just">
              <a:lnSpc>
                <a:spcPct val="200000"/>
              </a:lnSpc>
              <a:spcBef>
                <a:spcPts val="0"/>
              </a:spcBef>
              <a:buFont typeface="+mj-lt"/>
              <a:buAutoNum type="romanUcPeriod"/>
            </a:pPr>
            <a:r>
              <a:rPr lang="es-MX" sz="1600" dirty="0" smtClean="0">
                <a:solidFill>
                  <a:schemeClr val="tx1"/>
                </a:solidFill>
                <a:latin typeface="Arial" panose="020B0604020202020204" pitchFamily="34" charset="0"/>
                <a:cs typeface="Arial" panose="020B0604020202020204" pitchFamily="34" charset="0"/>
              </a:rPr>
              <a:t>Actividades Oceanográficas.</a:t>
            </a:r>
          </a:p>
          <a:p>
            <a:pPr marL="514350" indent="-514350" algn="just">
              <a:lnSpc>
                <a:spcPct val="200000"/>
              </a:lnSpc>
              <a:spcBef>
                <a:spcPts val="0"/>
              </a:spcBef>
              <a:buFont typeface="+mj-lt"/>
              <a:buAutoNum type="romanUcPeriod"/>
            </a:pPr>
            <a:r>
              <a:rPr lang="es-MX" sz="1600" dirty="0" smtClean="0">
                <a:solidFill>
                  <a:schemeClr val="tx1"/>
                </a:solidFill>
                <a:latin typeface="Arial" panose="020B0604020202020204" pitchFamily="34" charset="0"/>
                <a:cs typeface="Arial" panose="020B0604020202020204" pitchFamily="34" charset="0"/>
              </a:rPr>
              <a:t>Otras actividades.</a:t>
            </a:r>
          </a:p>
          <a:p>
            <a:pPr marL="514350" indent="-514350" algn="just">
              <a:lnSpc>
                <a:spcPct val="200000"/>
              </a:lnSpc>
              <a:spcBef>
                <a:spcPts val="0"/>
              </a:spcBef>
              <a:buFont typeface="+mj-lt"/>
              <a:buAutoNum type="romanUcPeriod"/>
            </a:pPr>
            <a:r>
              <a:rPr lang="es-MX" sz="1600" dirty="0" smtClean="0">
                <a:solidFill>
                  <a:schemeClr val="tx1"/>
                </a:solidFill>
                <a:latin typeface="Arial" panose="020B0604020202020204" pitchFamily="34" charset="0"/>
                <a:cs typeface="Arial" panose="020B0604020202020204" pitchFamily="34" charset="0"/>
              </a:rPr>
              <a:t>Conclusiones.</a:t>
            </a:r>
            <a:endParaRPr lang="es-MX" sz="1600" dirty="0">
              <a:solidFill>
                <a:schemeClr val="tx1"/>
              </a:solidFill>
              <a:latin typeface="Arial" panose="020B0604020202020204" pitchFamily="34" charset="0"/>
              <a:cs typeface="Arial" panose="020B0604020202020204" pitchFamily="34" charset="0"/>
            </a:endParaRPr>
          </a:p>
          <a:p>
            <a:pPr>
              <a:lnSpc>
                <a:spcPct val="200000"/>
              </a:lnSpc>
              <a:spcBef>
                <a:spcPts val="900"/>
              </a:spcBef>
              <a:spcAft>
                <a:spcPts val="900"/>
              </a:spcAft>
            </a:pPr>
            <a:endParaRPr lang="es-MX" sz="1600" dirty="0">
              <a:solidFill>
                <a:schemeClr val="tx1"/>
              </a:solidFill>
              <a:latin typeface="Arial" panose="020B0604020202020204" pitchFamily="34" charset="0"/>
              <a:cs typeface="Arial" panose="020B0604020202020204" pitchFamily="34" charset="0"/>
            </a:endParaRPr>
          </a:p>
          <a:p>
            <a:pPr>
              <a:lnSpc>
                <a:spcPct val="200000"/>
              </a:lnSpc>
              <a:spcBef>
                <a:spcPts val="900"/>
              </a:spcBef>
              <a:spcAft>
                <a:spcPts val="900"/>
              </a:spcAft>
            </a:pPr>
            <a:endParaRPr lang="es-MX" sz="1600" dirty="0">
              <a:solidFill>
                <a:schemeClr val="tx1"/>
              </a:solidFill>
              <a:latin typeface="Arial" panose="020B0604020202020204" pitchFamily="34" charset="0"/>
              <a:cs typeface="Arial" panose="020B0604020202020204" pitchFamily="34" charset="0"/>
            </a:endParaRPr>
          </a:p>
          <a:p>
            <a:pPr>
              <a:lnSpc>
                <a:spcPct val="200000"/>
              </a:lnSpc>
              <a:spcBef>
                <a:spcPts val="900"/>
              </a:spcBef>
              <a:spcAft>
                <a:spcPts val="900"/>
              </a:spcAft>
            </a:pPr>
            <a:endParaRPr lang="es-MX" sz="1600" dirty="0">
              <a:solidFill>
                <a:schemeClr val="tx1"/>
              </a:solidFill>
              <a:latin typeface="Arial" panose="020B0604020202020204" pitchFamily="34" charset="0"/>
              <a:cs typeface="Arial" panose="020B0604020202020204" pitchFamily="34" charset="0"/>
            </a:endParaRPr>
          </a:p>
          <a:p>
            <a:pPr>
              <a:lnSpc>
                <a:spcPct val="200000"/>
              </a:lnSpc>
              <a:spcBef>
                <a:spcPts val="900"/>
              </a:spcBef>
              <a:spcAft>
                <a:spcPts val="900"/>
              </a:spcAft>
            </a:pPr>
            <a:endParaRPr lang="es-MX" sz="1600" dirty="0">
              <a:solidFill>
                <a:schemeClr val="tx1"/>
              </a:solidFill>
              <a:latin typeface="Arial" panose="020B0604020202020204" pitchFamily="34" charset="0"/>
              <a:cs typeface="Arial" panose="020B0604020202020204" pitchFamily="34" charset="0"/>
            </a:endParaRPr>
          </a:p>
          <a:p>
            <a:pPr>
              <a:lnSpc>
                <a:spcPct val="200000"/>
              </a:lnSpc>
              <a:spcBef>
                <a:spcPts val="900"/>
              </a:spcBef>
              <a:spcAft>
                <a:spcPts val="900"/>
              </a:spcAft>
            </a:pPr>
            <a:endParaRPr lang="es-MX" sz="1600" dirty="0">
              <a:solidFill>
                <a:schemeClr val="tx1"/>
              </a:solidFill>
              <a:latin typeface="Arial" panose="020B0604020202020204" pitchFamily="34" charset="0"/>
              <a:cs typeface="Arial" panose="020B0604020202020204" pitchFamily="34"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556" y="-4282"/>
            <a:ext cx="2588851" cy="732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13 Grupo"/>
          <p:cNvGrpSpPr>
            <a:grpSpLocks/>
          </p:cNvGrpSpPr>
          <p:nvPr/>
        </p:nvGrpSpPr>
        <p:grpSpPr bwMode="auto">
          <a:xfrm>
            <a:off x="0" y="799740"/>
            <a:ext cx="12191999" cy="266229"/>
            <a:chOff x="-32" y="777212"/>
            <a:chExt cx="9144032" cy="160982"/>
          </a:xfrm>
        </p:grpSpPr>
        <p:sp>
          <p:nvSpPr>
            <p:cNvPr id="8" name="13 Rectángulo"/>
            <p:cNvSpPr/>
            <p:nvPr/>
          </p:nvSpPr>
          <p:spPr>
            <a:xfrm>
              <a:off x="-32" y="777212"/>
              <a:ext cx="9144032" cy="71438"/>
            </a:xfrm>
            <a:prstGeom prst="rect">
              <a:avLst/>
            </a:prstGeom>
            <a:solidFill>
              <a:srgbClr val="007E39"/>
            </a:solidFill>
            <a:ln>
              <a:solidFill>
                <a:srgbClr val="007E3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dirty="0">
                <a:solidFill>
                  <a:prstClr val="white"/>
                </a:solidFill>
              </a:endParaRPr>
            </a:p>
          </p:txBody>
        </p:sp>
        <p:sp>
          <p:nvSpPr>
            <p:cNvPr id="9" name="14 Rectángulo"/>
            <p:cNvSpPr/>
            <p:nvPr/>
          </p:nvSpPr>
          <p:spPr>
            <a:xfrm>
              <a:off x="-32" y="866756"/>
              <a:ext cx="9144032" cy="7143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dirty="0">
                <a:solidFill>
                  <a:prstClr val="white"/>
                </a:solidFill>
              </a:endParaRPr>
            </a:p>
          </p:txBody>
        </p:sp>
      </p:grpSp>
      <p:pic>
        <p:nvPicPr>
          <p:cNvPr id="13" name="Picture 3" descr="L:\VARIOS\escudos\DIGAHOMtran.gif"/>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11856" y="65107"/>
            <a:ext cx="751410" cy="719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11826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1556" y="-4282"/>
            <a:ext cx="2588851" cy="732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13 Grupo"/>
          <p:cNvGrpSpPr>
            <a:grpSpLocks/>
          </p:cNvGrpSpPr>
          <p:nvPr/>
        </p:nvGrpSpPr>
        <p:grpSpPr bwMode="auto">
          <a:xfrm>
            <a:off x="0" y="799740"/>
            <a:ext cx="12191999" cy="266229"/>
            <a:chOff x="-32" y="777212"/>
            <a:chExt cx="9144032" cy="160982"/>
          </a:xfrm>
        </p:grpSpPr>
        <p:sp>
          <p:nvSpPr>
            <p:cNvPr id="8" name="13 Rectángulo"/>
            <p:cNvSpPr/>
            <p:nvPr/>
          </p:nvSpPr>
          <p:spPr>
            <a:xfrm>
              <a:off x="-32" y="777212"/>
              <a:ext cx="9144032" cy="71438"/>
            </a:xfrm>
            <a:prstGeom prst="rect">
              <a:avLst/>
            </a:prstGeom>
            <a:solidFill>
              <a:srgbClr val="007E39"/>
            </a:solidFill>
            <a:ln>
              <a:solidFill>
                <a:srgbClr val="007E3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dirty="0">
                <a:solidFill>
                  <a:prstClr val="white"/>
                </a:solidFill>
              </a:endParaRPr>
            </a:p>
          </p:txBody>
        </p:sp>
        <p:sp>
          <p:nvSpPr>
            <p:cNvPr id="9" name="14 Rectángulo"/>
            <p:cNvSpPr/>
            <p:nvPr/>
          </p:nvSpPr>
          <p:spPr>
            <a:xfrm>
              <a:off x="-32" y="866756"/>
              <a:ext cx="9144032" cy="7143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dirty="0">
                <a:solidFill>
                  <a:prstClr val="white"/>
                </a:solidFill>
              </a:endParaRPr>
            </a:p>
          </p:txBody>
        </p:sp>
      </p:grpSp>
      <p:pic>
        <p:nvPicPr>
          <p:cNvPr id="13" name="Picture 3" descr="L:\VARIOS\escudos\DIGAHOMtran.gif"/>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11856" y="65107"/>
            <a:ext cx="751410" cy="719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ítulo 1"/>
          <p:cNvSpPr>
            <a:spLocks noGrp="1"/>
          </p:cNvSpPr>
          <p:nvPr>
            <p:ph type="title"/>
          </p:nvPr>
        </p:nvSpPr>
        <p:spPr>
          <a:xfrm>
            <a:off x="3191774" y="0"/>
            <a:ext cx="7694762" cy="770467"/>
          </a:xfrm>
        </p:spPr>
        <p:txBody>
          <a:bodyPr anchor="ctr">
            <a:normAutofit fontScale="90000"/>
          </a:bodyPr>
          <a:lstStyle/>
          <a:p>
            <a:pPr marL="514350" indent="-514350" algn="ctr">
              <a:lnSpc>
                <a:spcPct val="200000"/>
              </a:lnSpc>
              <a:spcBef>
                <a:spcPts val="0"/>
              </a:spcBef>
            </a:pPr>
            <a:r>
              <a:rPr lang="es-MX" sz="2000" dirty="0" smtClean="0">
                <a:latin typeface="Arial" panose="020B0604020202020204" pitchFamily="34" charset="0"/>
                <a:cs typeface="Arial" panose="020B0604020202020204" pitchFamily="34" charset="0"/>
              </a:rPr>
              <a:t>I. Dirección General Adjunta de Oceanografía, Hidrografía y Meteorología.</a:t>
            </a:r>
          </a:p>
        </p:txBody>
      </p:sp>
      <p:graphicFrame>
        <p:nvGraphicFramePr>
          <p:cNvPr id="10" name="9 Diagrama"/>
          <p:cNvGraphicFramePr/>
          <p:nvPr/>
        </p:nvGraphicFramePr>
        <p:xfrm>
          <a:off x="0" y="482599"/>
          <a:ext cx="12192000" cy="54895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12" name="11 Conector recto"/>
          <p:cNvCxnSpPr/>
          <p:nvPr/>
        </p:nvCxnSpPr>
        <p:spPr>
          <a:xfrm>
            <a:off x="8467" y="5511807"/>
            <a:ext cx="12192000" cy="1976"/>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sp>
        <p:nvSpPr>
          <p:cNvPr id="14" name="13 Rectángulo redondeado"/>
          <p:cNvSpPr/>
          <p:nvPr/>
        </p:nvSpPr>
        <p:spPr>
          <a:xfrm>
            <a:off x="692530" y="5754826"/>
            <a:ext cx="1260425" cy="746779"/>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15" name="14 Grupo"/>
          <p:cNvGrpSpPr/>
          <p:nvPr/>
        </p:nvGrpSpPr>
        <p:grpSpPr>
          <a:xfrm>
            <a:off x="832578" y="5878963"/>
            <a:ext cx="1260425" cy="746779"/>
            <a:chOff x="1263383" y="3807352"/>
            <a:chExt cx="945319" cy="600277"/>
          </a:xfrm>
        </p:grpSpPr>
        <p:sp>
          <p:nvSpPr>
            <p:cNvPr id="16" name="15 Rectángulo redondeado"/>
            <p:cNvSpPr/>
            <p:nvPr/>
          </p:nvSpPr>
          <p:spPr>
            <a:xfrm>
              <a:off x="1263383" y="3807352"/>
              <a:ext cx="945319" cy="600277"/>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7" name="16 Rectángulo"/>
            <p:cNvSpPr/>
            <p:nvPr/>
          </p:nvSpPr>
          <p:spPr>
            <a:xfrm>
              <a:off x="1280965" y="3824934"/>
              <a:ext cx="910155" cy="56511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s-MX" sz="800" kern="1200" dirty="0" smtClean="0"/>
                <a:t>02 BRIGADAS DE LEVANTAMIENTO HIDROGRÁFICAS PACÍFICO</a:t>
              </a:r>
              <a:endParaRPr lang="es-MX" sz="800" kern="1200" dirty="0"/>
            </a:p>
          </p:txBody>
        </p:sp>
      </p:grpSp>
      <p:sp>
        <p:nvSpPr>
          <p:cNvPr id="18" name="17 Rectángulo redondeado"/>
          <p:cNvSpPr/>
          <p:nvPr/>
        </p:nvSpPr>
        <p:spPr>
          <a:xfrm>
            <a:off x="7055230" y="5742976"/>
            <a:ext cx="1260425" cy="746779"/>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19" name="18 Grupo"/>
          <p:cNvGrpSpPr/>
          <p:nvPr/>
        </p:nvGrpSpPr>
        <p:grpSpPr>
          <a:xfrm>
            <a:off x="7195278" y="5867113"/>
            <a:ext cx="1260425" cy="746779"/>
            <a:chOff x="1263383" y="3807352"/>
            <a:chExt cx="945319" cy="600277"/>
          </a:xfrm>
        </p:grpSpPr>
        <p:sp>
          <p:nvSpPr>
            <p:cNvPr id="20" name="19 Rectángulo redondeado"/>
            <p:cNvSpPr/>
            <p:nvPr/>
          </p:nvSpPr>
          <p:spPr>
            <a:xfrm>
              <a:off x="1263383" y="3807352"/>
              <a:ext cx="945319" cy="600277"/>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1" name="20 Rectángulo"/>
            <p:cNvSpPr/>
            <p:nvPr/>
          </p:nvSpPr>
          <p:spPr>
            <a:xfrm>
              <a:off x="1280965" y="3824934"/>
              <a:ext cx="910155" cy="56511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s-MX" sz="800" dirty="0" smtClean="0"/>
                <a:t>ARM RIO TUXPAN (BI-07)</a:t>
              </a:r>
              <a:endParaRPr lang="es-MX" sz="800" kern="1200" dirty="0"/>
            </a:p>
          </p:txBody>
        </p:sp>
      </p:grpSp>
      <p:sp>
        <p:nvSpPr>
          <p:cNvPr id="22" name="21 Rectángulo redondeado"/>
          <p:cNvSpPr/>
          <p:nvPr/>
        </p:nvSpPr>
        <p:spPr>
          <a:xfrm>
            <a:off x="3880230" y="5754826"/>
            <a:ext cx="1260425" cy="746779"/>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23" name="22 Grupo"/>
          <p:cNvGrpSpPr/>
          <p:nvPr/>
        </p:nvGrpSpPr>
        <p:grpSpPr>
          <a:xfrm>
            <a:off x="4020278" y="5878963"/>
            <a:ext cx="1260425" cy="746779"/>
            <a:chOff x="1263383" y="3807352"/>
            <a:chExt cx="945319" cy="600277"/>
          </a:xfrm>
        </p:grpSpPr>
        <p:sp>
          <p:nvSpPr>
            <p:cNvPr id="24" name="23 Rectángulo redondeado"/>
            <p:cNvSpPr/>
            <p:nvPr/>
          </p:nvSpPr>
          <p:spPr>
            <a:xfrm>
              <a:off x="1263383" y="3807352"/>
              <a:ext cx="945319" cy="600277"/>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5" name="24 Rectángulo"/>
            <p:cNvSpPr/>
            <p:nvPr/>
          </p:nvSpPr>
          <p:spPr>
            <a:xfrm>
              <a:off x="1280965" y="3824934"/>
              <a:ext cx="910155" cy="56511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s-MX" sz="800" kern="1200" dirty="0" smtClean="0"/>
                <a:t>02 BRIGADAS DE LEVANTAMIENTO HIDROGRÁFICAS GOLFO DE MÉXICO</a:t>
              </a:r>
              <a:endParaRPr lang="es-MX" sz="800" kern="1200" dirty="0"/>
            </a:p>
          </p:txBody>
        </p:sp>
      </p:grpSp>
      <p:sp>
        <p:nvSpPr>
          <p:cNvPr id="26" name="25 Rectángulo redondeado"/>
          <p:cNvSpPr/>
          <p:nvPr/>
        </p:nvSpPr>
        <p:spPr>
          <a:xfrm>
            <a:off x="10255630" y="5731126"/>
            <a:ext cx="1260425" cy="746779"/>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27" name="26 Grupo"/>
          <p:cNvGrpSpPr/>
          <p:nvPr/>
        </p:nvGrpSpPr>
        <p:grpSpPr>
          <a:xfrm>
            <a:off x="10395678" y="5855263"/>
            <a:ext cx="1260425" cy="746779"/>
            <a:chOff x="1263383" y="3807352"/>
            <a:chExt cx="945319" cy="600277"/>
          </a:xfrm>
        </p:grpSpPr>
        <p:sp>
          <p:nvSpPr>
            <p:cNvPr id="28" name="27 Rectángulo redondeado"/>
            <p:cNvSpPr/>
            <p:nvPr/>
          </p:nvSpPr>
          <p:spPr>
            <a:xfrm>
              <a:off x="1263383" y="3807352"/>
              <a:ext cx="945319" cy="600277"/>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9" name="28 Rectángulo"/>
            <p:cNvSpPr/>
            <p:nvPr/>
          </p:nvSpPr>
          <p:spPr>
            <a:xfrm>
              <a:off x="1280965" y="3824934"/>
              <a:ext cx="910155" cy="56511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s-MX" sz="800" dirty="0" smtClean="0"/>
                <a:t>ARM  TECOLUTLA (BI-08)</a:t>
              </a:r>
              <a:endParaRPr lang="es-MX" sz="800" kern="1200" dirty="0"/>
            </a:p>
          </p:txBody>
        </p:sp>
      </p:grpSp>
    </p:spTree>
    <p:extLst>
      <p:ext uri="{BB962C8B-B14F-4D97-AF65-F5344CB8AC3E}">
        <p14:creationId xmlns:p14="http://schemas.microsoft.com/office/powerpoint/2010/main" val="15688734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1556" y="-4282"/>
            <a:ext cx="2588851" cy="732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13 Grupo"/>
          <p:cNvGrpSpPr>
            <a:grpSpLocks/>
          </p:cNvGrpSpPr>
          <p:nvPr/>
        </p:nvGrpSpPr>
        <p:grpSpPr bwMode="auto">
          <a:xfrm>
            <a:off x="0" y="799740"/>
            <a:ext cx="12191999" cy="266229"/>
            <a:chOff x="-32" y="777212"/>
            <a:chExt cx="9144032" cy="160982"/>
          </a:xfrm>
        </p:grpSpPr>
        <p:sp>
          <p:nvSpPr>
            <p:cNvPr id="8" name="13 Rectángulo"/>
            <p:cNvSpPr/>
            <p:nvPr/>
          </p:nvSpPr>
          <p:spPr>
            <a:xfrm>
              <a:off x="-32" y="777212"/>
              <a:ext cx="9144032" cy="71438"/>
            </a:xfrm>
            <a:prstGeom prst="rect">
              <a:avLst/>
            </a:prstGeom>
            <a:solidFill>
              <a:srgbClr val="007E39"/>
            </a:solidFill>
            <a:ln>
              <a:solidFill>
                <a:srgbClr val="007E3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dirty="0">
                <a:solidFill>
                  <a:prstClr val="white"/>
                </a:solidFill>
              </a:endParaRPr>
            </a:p>
          </p:txBody>
        </p:sp>
        <p:sp>
          <p:nvSpPr>
            <p:cNvPr id="9" name="14 Rectángulo"/>
            <p:cNvSpPr/>
            <p:nvPr/>
          </p:nvSpPr>
          <p:spPr>
            <a:xfrm>
              <a:off x="-32" y="866756"/>
              <a:ext cx="9144032" cy="7143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dirty="0">
                <a:solidFill>
                  <a:prstClr val="white"/>
                </a:solidFill>
              </a:endParaRPr>
            </a:p>
          </p:txBody>
        </p:sp>
      </p:grpSp>
      <p:pic>
        <p:nvPicPr>
          <p:cNvPr id="13" name="Picture 3" descr="L:\VARIOS\escudos\DIGAHOMtran.gif"/>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11856" y="65107"/>
            <a:ext cx="751410" cy="719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Marcador de texto 1"/>
          <p:cNvSpPr>
            <a:spLocks noGrp="1"/>
          </p:cNvSpPr>
          <p:nvPr>
            <p:ph type="body" idx="1"/>
          </p:nvPr>
        </p:nvSpPr>
        <p:spPr>
          <a:xfrm>
            <a:off x="204952" y="1288473"/>
            <a:ext cx="11713780" cy="5269982"/>
          </a:xfrm>
        </p:spPr>
        <p:txBody>
          <a:bodyPr>
            <a:noAutofit/>
          </a:bodyPr>
          <a:lstStyle/>
          <a:p>
            <a:pPr marL="457200" indent="-457200" algn="just">
              <a:lnSpc>
                <a:spcPct val="100000"/>
              </a:lnSpc>
              <a:buFont typeface="+mj-lt"/>
              <a:buAutoNum type="alphaUcPeriod"/>
            </a:pPr>
            <a:r>
              <a:rPr lang="es-ES" sz="1800" dirty="0" smtClean="0">
                <a:solidFill>
                  <a:schemeClr val="tx1"/>
                </a:solidFill>
                <a:latin typeface="Arial" panose="020B0604020202020204" pitchFamily="34" charset="0"/>
                <a:cs typeface="Arial" panose="020B0604020202020204" pitchFamily="34" charset="0"/>
              </a:rPr>
              <a:t>Campaña hidrográfica “La Paz y proximidades, B.C.S.”</a:t>
            </a:r>
          </a:p>
        </p:txBody>
      </p:sp>
      <p:sp>
        <p:nvSpPr>
          <p:cNvPr id="11" name="Título 1"/>
          <p:cNvSpPr>
            <a:spLocks noGrp="1"/>
          </p:cNvSpPr>
          <p:nvPr>
            <p:ph type="title"/>
          </p:nvPr>
        </p:nvSpPr>
        <p:spPr>
          <a:xfrm>
            <a:off x="3225800" y="0"/>
            <a:ext cx="7611533" cy="770467"/>
          </a:xfrm>
        </p:spPr>
        <p:txBody>
          <a:bodyPr anchor="ctr">
            <a:normAutofit/>
          </a:bodyPr>
          <a:lstStyle/>
          <a:p>
            <a:pPr marL="514350" indent="-514350" algn="ctr">
              <a:lnSpc>
                <a:spcPct val="200000"/>
              </a:lnSpc>
              <a:spcBef>
                <a:spcPts val="0"/>
              </a:spcBef>
            </a:pPr>
            <a:r>
              <a:rPr lang="es-MX" sz="2000" dirty="0" smtClean="0">
                <a:latin typeface="Arial" panose="020B0604020202020204" pitchFamily="34" charset="0"/>
                <a:cs typeface="Arial" panose="020B0604020202020204" pitchFamily="34" charset="0"/>
              </a:rPr>
              <a:t>II. </a:t>
            </a:r>
            <a:r>
              <a:rPr lang="es-MX" sz="2000" dirty="0" smtClean="0">
                <a:latin typeface="Arial" panose="020B0604020202020204" pitchFamily="34" charset="0"/>
                <a:cs typeface="Arial" panose="020B0604020202020204" pitchFamily="34" charset="0"/>
              </a:rPr>
              <a:t>Levantamientos </a:t>
            </a:r>
            <a:r>
              <a:rPr lang="es-MX" sz="2000" dirty="0" smtClean="0">
                <a:latin typeface="Arial" panose="020B0604020202020204" pitchFamily="34" charset="0"/>
                <a:cs typeface="Arial" panose="020B0604020202020204" pitchFamily="34" charset="0"/>
              </a:rPr>
              <a:t>Hidrográficos.</a:t>
            </a:r>
          </a:p>
        </p:txBody>
      </p:sp>
      <p:graphicFrame>
        <p:nvGraphicFramePr>
          <p:cNvPr id="10" name="9 Tabla"/>
          <p:cNvGraphicFramePr>
            <a:graphicFrameLocks noGrp="1"/>
          </p:cNvGraphicFramePr>
          <p:nvPr/>
        </p:nvGraphicFramePr>
        <p:xfrm>
          <a:off x="1044155" y="1709467"/>
          <a:ext cx="10101173" cy="2689711"/>
        </p:xfrm>
        <a:graphic>
          <a:graphicData uri="http://schemas.openxmlformats.org/drawingml/2006/table">
            <a:tbl>
              <a:tblPr firstRow="1" bandRow="1">
                <a:tableStyleId>{5C22544A-7EE6-4342-B048-85BDC9FD1C3A}</a:tableStyleId>
              </a:tblPr>
              <a:tblGrid>
                <a:gridCol w="885820"/>
                <a:gridCol w="2197453"/>
                <a:gridCol w="4624910"/>
                <a:gridCol w="2392990"/>
              </a:tblGrid>
              <a:tr h="206433">
                <a:tc>
                  <a:txBody>
                    <a:bodyPr/>
                    <a:lstStyle/>
                    <a:p>
                      <a:pPr algn="ctr"/>
                      <a:r>
                        <a:rPr lang="es-MX" sz="1600" dirty="0" smtClean="0"/>
                        <a:t>No.</a:t>
                      </a:r>
                      <a:endParaRPr lang="es-MX" sz="1600" b="1" dirty="0">
                        <a:latin typeface="Arial" pitchFamily="34" charset="0"/>
                        <a:cs typeface="Arial" pitchFamily="34" charset="0"/>
                      </a:endParaRPr>
                    </a:p>
                  </a:txBody>
                  <a:tcPr marT="0" marB="0"/>
                </a:tc>
                <a:tc>
                  <a:txBody>
                    <a:bodyPr/>
                    <a:lstStyle/>
                    <a:p>
                      <a:pPr algn="ctr"/>
                      <a:r>
                        <a:rPr lang="es-MX" sz="1600" dirty="0" smtClean="0"/>
                        <a:t>Carta</a:t>
                      </a:r>
                      <a:endParaRPr lang="es-MX" sz="1600" b="1" dirty="0">
                        <a:latin typeface="Arial" pitchFamily="34" charset="0"/>
                        <a:cs typeface="Arial" pitchFamily="34" charset="0"/>
                      </a:endParaRPr>
                    </a:p>
                  </a:txBody>
                  <a:tcPr marT="0" marB="0"/>
                </a:tc>
                <a:tc>
                  <a:txBody>
                    <a:bodyPr/>
                    <a:lstStyle/>
                    <a:p>
                      <a:pPr algn="ctr"/>
                      <a:r>
                        <a:rPr lang="es-MX" sz="1600" dirty="0" smtClean="0"/>
                        <a:t>Nombre</a:t>
                      </a:r>
                      <a:endParaRPr lang="es-MX" sz="1600" b="1" dirty="0">
                        <a:latin typeface="Arial" pitchFamily="34" charset="0"/>
                        <a:cs typeface="Arial" pitchFamily="34" charset="0"/>
                      </a:endParaRPr>
                    </a:p>
                  </a:txBody>
                  <a:tcPr marT="0" marB="0"/>
                </a:tc>
                <a:tc>
                  <a:txBody>
                    <a:bodyPr/>
                    <a:lstStyle/>
                    <a:p>
                      <a:pPr algn="ctr"/>
                      <a:r>
                        <a:rPr lang="es-MX" sz="1600" dirty="0" smtClean="0"/>
                        <a:t>Escala</a:t>
                      </a:r>
                      <a:endParaRPr lang="es-MX" sz="1600" b="1" dirty="0">
                        <a:latin typeface="Arial" pitchFamily="34" charset="0"/>
                        <a:cs typeface="Arial" pitchFamily="34" charset="0"/>
                      </a:endParaRPr>
                    </a:p>
                  </a:txBody>
                  <a:tcPr marT="0" marB="0"/>
                </a:tc>
              </a:tr>
              <a:tr h="205741">
                <a:tc gridSpan="4">
                  <a:txBody>
                    <a:bodyPr/>
                    <a:lstStyle/>
                    <a:p>
                      <a:pPr algn="ctr"/>
                      <a:r>
                        <a:rPr lang="es-MX" sz="1600" dirty="0" smtClean="0"/>
                        <a:t>Actualizaciones</a:t>
                      </a:r>
                      <a:endParaRPr lang="es-MX" sz="1600" b="1" dirty="0">
                        <a:latin typeface="Arial" pitchFamily="34" charset="0"/>
                        <a:cs typeface="Arial" pitchFamily="34" charset="0"/>
                      </a:endParaRPr>
                    </a:p>
                  </a:txBody>
                  <a:tcPr marT="0" marB="0"/>
                </a:tc>
                <a:tc hMerge="1">
                  <a:txBody>
                    <a:bodyPr/>
                    <a:lstStyle/>
                    <a:p>
                      <a:endParaRPr lang="es-MX" dirty="0"/>
                    </a:p>
                  </a:txBody>
                  <a:tcPr/>
                </a:tc>
                <a:tc hMerge="1">
                  <a:txBody>
                    <a:bodyPr/>
                    <a:lstStyle/>
                    <a:p>
                      <a:endParaRPr lang="es-MX"/>
                    </a:p>
                  </a:txBody>
                  <a:tcPr/>
                </a:tc>
                <a:tc hMerge="1">
                  <a:txBody>
                    <a:bodyPr/>
                    <a:lstStyle/>
                    <a:p>
                      <a:endParaRPr lang="es-MX"/>
                    </a:p>
                  </a:txBody>
                  <a:tcPr/>
                </a:tc>
              </a:tr>
              <a:tr h="144781">
                <a:tc>
                  <a:txBody>
                    <a:bodyPr/>
                    <a:lstStyle/>
                    <a:p>
                      <a:pPr marL="0" algn="l" defTabSz="914400" rtl="0" eaLnBrk="1" latinLnBrk="0" hangingPunct="1"/>
                      <a:r>
                        <a:rPr lang="es-MX" sz="1600" kern="1200" baseline="30000" dirty="0" smtClean="0"/>
                        <a:t>1</a:t>
                      </a:r>
                      <a:endParaRPr lang="es-MX" sz="1600" b="1" kern="1200" baseline="30000" dirty="0" smtClean="0">
                        <a:solidFill>
                          <a:prstClr val="black"/>
                        </a:solidFill>
                        <a:latin typeface="Arial" pitchFamily="34" charset="0"/>
                        <a:ea typeface="+mn-ea"/>
                        <a:cs typeface="Arial" pitchFamily="34" charset="0"/>
                      </a:endParaRPr>
                    </a:p>
                  </a:txBody>
                  <a:tcPr marT="36000" marB="0"/>
                </a:tc>
                <a:tc>
                  <a:txBody>
                    <a:bodyPr/>
                    <a:lstStyle/>
                    <a:p>
                      <a:r>
                        <a:rPr lang="es-ES" sz="1600" baseline="30000" dirty="0" smtClean="0"/>
                        <a:t>SM-323.1</a:t>
                      </a:r>
                      <a:endParaRPr lang="es-MX" sz="1600" b="1" dirty="0">
                        <a:latin typeface="Arial" pitchFamily="34" charset="0"/>
                        <a:cs typeface="Arial" pitchFamily="34" charset="0"/>
                      </a:endParaRPr>
                    </a:p>
                  </a:txBody>
                  <a:tcPr marT="0" marB="0"/>
                </a:tc>
                <a:tc>
                  <a:txBody>
                    <a:bodyPr/>
                    <a:lstStyle/>
                    <a:p>
                      <a:r>
                        <a:rPr lang="es-ES" sz="1600" baseline="30000" dirty="0" smtClean="0"/>
                        <a:t>La Paz, B.C.S y proximidades</a:t>
                      </a:r>
                      <a:endParaRPr lang="es-MX" sz="1600" b="1" dirty="0">
                        <a:latin typeface="Arial" pitchFamily="34" charset="0"/>
                        <a:cs typeface="Arial" pitchFamily="34" charset="0"/>
                      </a:endParaRPr>
                    </a:p>
                  </a:txBody>
                  <a:tcPr marT="0" marB="0"/>
                </a:tc>
                <a:tc>
                  <a:txBody>
                    <a:bodyPr/>
                    <a:lstStyle/>
                    <a:p>
                      <a:r>
                        <a:rPr lang="es-ES" sz="1600" baseline="30000" dirty="0" smtClean="0"/>
                        <a:t>1:35,000</a:t>
                      </a:r>
                      <a:endParaRPr lang="es-MX" sz="1600" b="1" dirty="0">
                        <a:latin typeface="Arial" pitchFamily="34" charset="0"/>
                        <a:cs typeface="Arial" pitchFamily="34" charset="0"/>
                      </a:endParaRPr>
                    </a:p>
                  </a:txBody>
                  <a:tcPr marT="0" marB="0"/>
                </a:tc>
              </a:tr>
              <a:tr h="206433">
                <a:tc>
                  <a:txBody>
                    <a:bodyPr/>
                    <a:lstStyle/>
                    <a:p>
                      <a:pPr marL="0" algn="l" defTabSz="914400" rtl="0" eaLnBrk="1" latinLnBrk="0" hangingPunct="1"/>
                      <a:r>
                        <a:rPr lang="es-MX" sz="1600" kern="1200" baseline="30000" dirty="0" smtClean="0"/>
                        <a:t>2</a:t>
                      </a:r>
                      <a:endParaRPr lang="es-MX" sz="1600" b="1" kern="1200" baseline="30000" dirty="0" smtClean="0">
                        <a:solidFill>
                          <a:prstClr val="black"/>
                        </a:solidFill>
                        <a:latin typeface="Arial" pitchFamily="34" charset="0"/>
                        <a:ea typeface="+mn-ea"/>
                        <a:cs typeface="Arial" pitchFamily="34" charset="0"/>
                      </a:endParaRPr>
                    </a:p>
                  </a:txBody>
                  <a:tcPr marT="36000" marB="0"/>
                </a:tc>
                <a:tc>
                  <a:txBody>
                    <a:bodyPr/>
                    <a:lstStyle/>
                    <a:p>
                      <a:r>
                        <a:rPr lang="es-ES" sz="1600" baseline="30000" dirty="0" smtClean="0"/>
                        <a:t>SM-323.2</a:t>
                      </a:r>
                      <a:endParaRPr lang="es-MX" sz="1600" b="1" dirty="0">
                        <a:latin typeface="Arial" pitchFamily="34" charset="0"/>
                        <a:cs typeface="Arial" pitchFamily="34" charset="0"/>
                      </a:endParaRPr>
                    </a:p>
                  </a:txBody>
                  <a:tcPr marT="0" marB="0"/>
                </a:tc>
                <a:tc>
                  <a:txBody>
                    <a:bodyPr/>
                    <a:lstStyle/>
                    <a:p>
                      <a:r>
                        <a:rPr lang="es-ES" sz="1600" baseline="30000" dirty="0" smtClean="0"/>
                        <a:t>Bahía </a:t>
                      </a:r>
                      <a:r>
                        <a:rPr lang="es-ES" sz="1600" baseline="30000" dirty="0" err="1" smtClean="0"/>
                        <a:t>Pichilingue</a:t>
                      </a:r>
                      <a:r>
                        <a:rPr lang="es-ES" sz="1600" baseline="30000" dirty="0" smtClean="0"/>
                        <a:t>, B.C.S </a:t>
                      </a:r>
                      <a:endParaRPr lang="es-MX" sz="1600" b="1" dirty="0">
                        <a:latin typeface="Arial" pitchFamily="34" charset="0"/>
                        <a:cs typeface="Arial" pitchFamily="34" charset="0"/>
                      </a:endParaRPr>
                    </a:p>
                  </a:txBody>
                  <a:tcPr marT="0" marB="0"/>
                </a:tc>
                <a:tc>
                  <a:txBody>
                    <a:bodyPr/>
                    <a:lstStyle/>
                    <a:p>
                      <a:r>
                        <a:rPr lang="es-ES" sz="1600" baseline="30000" dirty="0" smtClean="0"/>
                        <a:t>1:10,000</a:t>
                      </a:r>
                      <a:endParaRPr lang="es-MX" sz="1600" b="1" dirty="0">
                        <a:latin typeface="Arial" pitchFamily="34" charset="0"/>
                        <a:cs typeface="Arial" pitchFamily="34" charset="0"/>
                      </a:endParaRPr>
                    </a:p>
                  </a:txBody>
                  <a:tcPr marT="0" marB="0"/>
                </a:tc>
              </a:tr>
              <a:tr h="206433">
                <a:tc>
                  <a:txBody>
                    <a:bodyPr/>
                    <a:lstStyle/>
                    <a:p>
                      <a:pPr marL="0" algn="l" defTabSz="914400" rtl="0" eaLnBrk="1" latinLnBrk="0" hangingPunct="1"/>
                      <a:r>
                        <a:rPr lang="es-MX" sz="1600" kern="1200" baseline="30000" dirty="0" smtClean="0"/>
                        <a:t>3</a:t>
                      </a:r>
                      <a:endParaRPr lang="es-MX" sz="1600" b="1" kern="1200" baseline="30000" dirty="0" smtClean="0">
                        <a:solidFill>
                          <a:prstClr val="black"/>
                        </a:solidFill>
                        <a:latin typeface="Arial" pitchFamily="34" charset="0"/>
                        <a:ea typeface="+mn-ea"/>
                        <a:cs typeface="Arial" pitchFamily="34" charset="0"/>
                      </a:endParaRPr>
                    </a:p>
                  </a:txBody>
                  <a:tcPr marT="36000" marB="0"/>
                </a:tc>
                <a:tc>
                  <a:txBody>
                    <a:bodyPr/>
                    <a:lstStyle/>
                    <a:p>
                      <a:r>
                        <a:rPr lang="es-ES" sz="1600" baseline="30000" dirty="0" smtClean="0"/>
                        <a:t>SM-323.3 </a:t>
                      </a:r>
                      <a:endParaRPr lang="es-MX" sz="1600" b="1" dirty="0">
                        <a:latin typeface="Arial" pitchFamily="34" charset="0"/>
                        <a:cs typeface="Arial" pitchFamily="34" charset="0"/>
                      </a:endParaRPr>
                    </a:p>
                  </a:txBody>
                  <a:tcPr marT="0" marB="0"/>
                </a:tc>
                <a:tc>
                  <a:txBody>
                    <a:bodyPr/>
                    <a:lstStyle/>
                    <a:p>
                      <a:r>
                        <a:rPr lang="es-ES" sz="1600" baseline="30000" dirty="0" smtClean="0"/>
                        <a:t>La Paz, B.C.S </a:t>
                      </a:r>
                      <a:endParaRPr lang="es-MX" sz="1600" b="1" dirty="0">
                        <a:latin typeface="Arial" pitchFamily="34" charset="0"/>
                        <a:cs typeface="Arial" pitchFamily="34" charset="0"/>
                      </a:endParaRPr>
                    </a:p>
                  </a:txBody>
                  <a:tcPr marT="0" marB="0"/>
                </a:tc>
                <a:tc>
                  <a:txBody>
                    <a:bodyPr/>
                    <a:lstStyle/>
                    <a:p>
                      <a:r>
                        <a:rPr lang="es-ES" sz="1600" baseline="30000" dirty="0" smtClean="0"/>
                        <a:t>1:10,000</a:t>
                      </a:r>
                      <a:endParaRPr lang="es-MX" sz="1600" b="1" dirty="0">
                        <a:latin typeface="Arial" pitchFamily="34" charset="0"/>
                        <a:cs typeface="Arial" pitchFamily="34" charset="0"/>
                      </a:endParaRPr>
                    </a:p>
                  </a:txBody>
                  <a:tcPr marT="0" marB="0"/>
                </a:tc>
              </a:tr>
              <a:tr h="251311">
                <a:tc gridSpan="4">
                  <a:txBody>
                    <a:bodyPr/>
                    <a:lstStyle/>
                    <a:p>
                      <a:pPr algn="ctr"/>
                      <a:r>
                        <a:rPr lang="es-MX" sz="1600" dirty="0" smtClean="0"/>
                        <a:t>Nuevas</a:t>
                      </a:r>
                      <a:endParaRPr lang="es-MX" sz="1600" b="1" dirty="0">
                        <a:latin typeface="Arial" pitchFamily="34" charset="0"/>
                        <a:cs typeface="Arial" pitchFamily="34" charset="0"/>
                      </a:endParaRPr>
                    </a:p>
                  </a:txBody>
                  <a:tcPr marT="0" marB="0"/>
                </a:tc>
                <a:tc hMerge="1">
                  <a:txBody>
                    <a:bodyPr/>
                    <a:lstStyle/>
                    <a:p>
                      <a:endParaRPr lang="es-MX" dirty="0"/>
                    </a:p>
                  </a:txBody>
                  <a:tcPr/>
                </a:tc>
                <a:tc hMerge="1">
                  <a:txBody>
                    <a:bodyPr/>
                    <a:lstStyle/>
                    <a:p>
                      <a:endParaRPr lang="es-MX"/>
                    </a:p>
                  </a:txBody>
                  <a:tcPr/>
                </a:tc>
                <a:tc hMerge="1">
                  <a:txBody>
                    <a:bodyPr/>
                    <a:lstStyle/>
                    <a:p>
                      <a:endParaRPr lang="es-MX"/>
                    </a:p>
                  </a:txBody>
                  <a:tcPr/>
                </a:tc>
              </a:tr>
              <a:tr h="206433">
                <a:tc>
                  <a:txBody>
                    <a:bodyPr/>
                    <a:lstStyle/>
                    <a:p>
                      <a:pPr marL="0" algn="l" defTabSz="914400" rtl="0" eaLnBrk="1" latinLnBrk="0" hangingPunct="1"/>
                      <a:r>
                        <a:rPr lang="es-MX" sz="1600" kern="1200" baseline="30000" dirty="0" smtClean="0"/>
                        <a:t>1</a:t>
                      </a:r>
                      <a:endParaRPr lang="es-MX" sz="1600" b="1" kern="1200" baseline="30000" dirty="0" smtClean="0">
                        <a:solidFill>
                          <a:prstClr val="black"/>
                        </a:solidFill>
                        <a:latin typeface="Arial" pitchFamily="34" charset="0"/>
                        <a:ea typeface="+mn-ea"/>
                        <a:cs typeface="Arial" pitchFamily="34" charset="0"/>
                      </a:endParaRPr>
                    </a:p>
                  </a:txBody>
                  <a:tcPr marT="36000" marB="0"/>
                </a:tc>
                <a:tc>
                  <a:txBody>
                    <a:bodyPr/>
                    <a:lstStyle/>
                    <a:p>
                      <a:r>
                        <a:rPr lang="es-ES" sz="1600" baseline="30000" dirty="0" smtClean="0"/>
                        <a:t>SM-323.1</a:t>
                      </a:r>
                      <a:endParaRPr lang="es-MX" sz="1600" b="1" dirty="0">
                        <a:latin typeface="Arial" pitchFamily="34" charset="0"/>
                        <a:cs typeface="Arial" pitchFamily="34" charset="0"/>
                      </a:endParaRPr>
                    </a:p>
                  </a:txBody>
                  <a:tcPr marT="0" marB="0"/>
                </a:tc>
                <a:tc>
                  <a:txBody>
                    <a:bodyPr/>
                    <a:lstStyle/>
                    <a:p>
                      <a:r>
                        <a:rPr lang="es-ES" sz="1600" baseline="30000" dirty="0" smtClean="0"/>
                        <a:t>Playa, El </a:t>
                      </a:r>
                      <a:r>
                        <a:rPr lang="es-ES" sz="1600" baseline="30000" dirty="0" err="1" smtClean="0"/>
                        <a:t>Cochalito</a:t>
                      </a:r>
                      <a:r>
                        <a:rPr lang="es-ES" sz="1600" baseline="30000" dirty="0" smtClean="0"/>
                        <a:t>, B.C.S </a:t>
                      </a:r>
                      <a:endParaRPr lang="es-MX" sz="1600" b="1" dirty="0">
                        <a:latin typeface="Arial" pitchFamily="34" charset="0"/>
                        <a:cs typeface="Arial" pitchFamily="34" charset="0"/>
                      </a:endParaRPr>
                    </a:p>
                  </a:txBody>
                  <a:tcPr marT="0" marB="0"/>
                </a:tc>
                <a:tc>
                  <a:txBody>
                    <a:bodyPr/>
                    <a:lstStyle/>
                    <a:p>
                      <a:r>
                        <a:rPr lang="es-ES" sz="1600" baseline="30000" dirty="0" smtClean="0"/>
                        <a:t>1:3,000</a:t>
                      </a:r>
                      <a:endParaRPr lang="es-MX" sz="1600" b="1" dirty="0">
                        <a:latin typeface="Arial" pitchFamily="34" charset="0"/>
                        <a:cs typeface="Arial" pitchFamily="34" charset="0"/>
                      </a:endParaRPr>
                    </a:p>
                  </a:txBody>
                  <a:tcPr marT="0" marB="0"/>
                </a:tc>
              </a:tr>
              <a:tr h="206433">
                <a:tc>
                  <a:txBody>
                    <a:bodyPr/>
                    <a:lstStyle/>
                    <a:p>
                      <a:pPr marL="0" algn="l" defTabSz="914400" rtl="0" eaLnBrk="1" latinLnBrk="0" hangingPunct="1"/>
                      <a:r>
                        <a:rPr lang="es-MX" sz="1600" kern="1200" baseline="30000" dirty="0" smtClean="0"/>
                        <a:t>2</a:t>
                      </a:r>
                      <a:endParaRPr lang="es-MX" sz="1600" b="1" kern="1200" baseline="30000" dirty="0" smtClean="0">
                        <a:solidFill>
                          <a:prstClr val="black"/>
                        </a:solidFill>
                        <a:latin typeface="Arial" pitchFamily="34" charset="0"/>
                        <a:ea typeface="+mn-ea"/>
                        <a:cs typeface="Arial" pitchFamily="34" charset="0"/>
                      </a:endParaRPr>
                    </a:p>
                  </a:txBody>
                  <a:tcPr marT="36000" marB="0"/>
                </a:tc>
                <a:tc>
                  <a:txBody>
                    <a:bodyPr/>
                    <a:lstStyle/>
                    <a:p>
                      <a:r>
                        <a:rPr lang="es-ES" sz="1600" baseline="30000" dirty="0" smtClean="0"/>
                        <a:t>SM-323.2 A </a:t>
                      </a:r>
                      <a:endParaRPr lang="es-MX" sz="1600" b="1" dirty="0">
                        <a:latin typeface="Arial" pitchFamily="34" charset="0"/>
                        <a:cs typeface="Arial" pitchFamily="34" charset="0"/>
                      </a:endParaRPr>
                    </a:p>
                  </a:txBody>
                  <a:tcPr marT="0" marB="0"/>
                </a:tc>
                <a:tc>
                  <a:txBody>
                    <a:bodyPr/>
                    <a:lstStyle/>
                    <a:p>
                      <a:r>
                        <a:rPr lang="es-ES" sz="1600" baseline="30000" dirty="0" smtClean="0"/>
                        <a:t>Fondeadero </a:t>
                      </a:r>
                      <a:r>
                        <a:rPr lang="es-ES" sz="1600" baseline="30000" dirty="0" err="1" smtClean="0"/>
                        <a:t>Pichilingue</a:t>
                      </a:r>
                      <a:r>
                        <a:rPr lang="es-ES" sz="1600" baseline="30000" dirty="0" smtClean="0"/>
                        <a:t>, B.C.S</a:t>
                      </a:r>
                      <a:endParaRPr lang="es-MX" sz="1600" b="1" dirty="0">
                        <a:latin typeface="Arial" pitchFamily="34" charset="0"/>
                        <a:cs typeface="Arial" pitchFamily="34" charset="0"/>
                      </a:endParaRPr>
                    </a:p>
                  </a:txBody>
                  <a:tcPr marT="0" marB="0"/>
                </a:tc>
                <a:tc>
                  <a:txBody>
                    <a:bodyPr/>
                    <a:lstStyle/>
                    <a:p>
                      <a:r>
                        <a:rPr lang="es-ES" sz="1600" baseline="30000" dirty="0" smtClean="0"/>
                        <a:t>1:3,000</a:t>
                      </a:r>
                      <a:endParaRPr lang="es-MX" sz="1600" b="1" dirty="0">
                        <a:latin typeface="Arial" pitchFamily="34" charset="0"/>
                        <a:cs typeface="Arial" pitchFamily="34" charset="0"/>
                      </a:endParaRPr>
                    </a:p>
                  </a:txBody>
                  <a:tcPr marT="0" marB="0"/>
                </a:tc>
              </a:tr>
              <a:tr h="206433">
                <a:tc>
                  <a:txBody>
                    <a:bodyPr/>
                    <a:lstStyle/>
                    <a:p>
                      <a:pPr marL="0" algn="l" defTabSz="914400" rtl="0" eaLnBrk="1" latinLnBrk="0" hangingPunct="1"/>
                      <a:r>
                        <a:rPr lang="es-MX" sz="1600" kern="1200" baseline="30000" dirty="0" smtClean="0"/>
                        <a:t>3</a:t>
                      </a:r>
                      <a:endParaRPr lang="es-MX" sz="1600" b="1" kern="1200" baseline="30000" dirty="0" smtClean="0">
                        <a:solidFill>
                          <a:prstClr val="black"/>
                        </a:solidFill>
                        <a:latin typeface="Arial" pitchFamily="34" charset="0"/>
                        <a:ea typeface="+mn-ea"/>
                        <a:cs typeface="Arial" pitchFamily="34" charset="0"/>
                      </a:endParaRPr>
                    </a:p>
                  </a:txBody>
                  <a:tcPr marT="36000" marB="0"/>
                </a:tc>
                <a:tc>
                  <a:txBody>
                    <a:bodyPr/>
                    <a:lstStyle/>
                    <a:p>
                      <a:r>
                        <a:rPr lang="es-ES" sz="1600" baseline="30000" dirty="0" smtClean="0"/>
                        <a:t>SM-323.2 B</a:t>
                      </a:r>
                      <a:endParaRPr lang="es-MX" sz="1600" b="1" dirty="0">
                        <a:latin typeface="Arial" pitchFamily="34" charset="0"/>
                        <a:cs typeface="Arial" pitchFamily="34" charset="0"/>
                      </a:endParaRPr>
                    </a:p>
                  </a:txBody>
                  <a:tcPr marT="0" marB="0"/>
                </a:tc>
                <a:tc>
                  <a:txBody>
                    <a:bodyPr/>
                    <a:lstStyle/>
                    <a:p>
                      <a:r>
                        <a:rPr lang="es-ES" sz="1600" baseline="30000" dirty="0" smtClean="0"/>
                        <a:t>Punta Prieta, B.C.S</a:t>
                      </a:r>
                      <a:endParaRPr lang="es-MX" sz="1600" b="1" dirty="0">
                        <a:latin typeface="Arial" pitchFamily="34" charset="0"/>
                        <a:cs typeface="Arial" pitchFamily="34" charset="0"/>
                      </a:endParaRPr>
                    </a:p>
                  </a:txBody>
                  <a:tcPr marT="0" marB="0"/>
                </a:tc>
                <a:tc>
                  <a:txBody>
                    <a:bodyPr/>
                    <a:lstStyle/>
                    <a:p>
                      <a:r>
                        <a:rPr lang="es-ES" sz="1600" baseline="30000" dirty="0" smtClean="0"/>
                        <a:t>1:3,000</a:t>
                      </a:r>
                      <a:endParaRPr lang="es-MX" sz="1600" b="1" dirty="0">
                        <a:latin typeface="Arial" pitchFamily="34" charset="0"/>
                        <a:cs typeface="Arial" pitchFamily="34" charset="0"/>
                      </a:endParaRPr>
                    </a:p>
                  </a:txBody>
                  <a:tcPr marT="0" marB="0"/>
                </a:tc>
              </a:tr>
              <a:tr h="206433">
                <a:tc>
                  <a:txBody>
                    <a:bodyPr/>
                    <a:lstStyle/>
                    <a:p>
                      <a:pPr marL="0" algn="l" defTabSz="914400" rtl="0" eaLnBrk="1" latinLnBrk="0" hangingPunct="1"/>
                      <a:r>
                        <a:rPr lang="es-MX" sz="1600" kern="1200" baseline="30000" dirty="0" smtClean="0"/>
                        <a:t>4</a:t>
                      </a:r>
                      <a:endParaRPr lang="es-MX" sz="1600" b="1" kern="1200" baseline="30000" dirty="0" smtClean="0">
                        <a:solidFill>
                          <a:prstClr val="black"/>
                        </a:solidFill>
                        <a:latin typeface="Arial" pitchFamily="34" charset="0"/>
                        <a:ea typeface="+mn-ea"/>
                        <a:cs typeface="Arial" pitchFamily="34" charset="0"/>
                      </a:endParaRPr>
                    </a:p>
                  </a:txBody>
                  <a:tcPr marT="36000" marB="0"/>
                </a:tc>
                <a:tc>
                  <a:txBody>
                    <a:bodyPr/>
                    <a:lstStyle/>
                    <a:p>
                      <a:r>
                        <a:rPr lang="es-ES" sz="1600" baseline="30000" dirty="0" smtClean="0"/>
                        <a:t>SM-323.3 A</a:t>
                      </a:r>
                      <a:endParaRPr lang="es-MX" sz="1600" b="1" dirty="0">
                        <a:latin typeface="Arial" pitchFamily="34" charset="0"/>
                        <a:cs typeface="Arial" pitchFamily="34" charset="0"/>
                      </a:endParaRPr>
                    </a:p>
                  </a:txBody>
                  <a:tcPr marT="0" marB="0"/>
                </a:tc>
                <a:tc>
                  <a:txBody>
                    <a:bodyPr/>
                    <a:lstStyle/>
                    <a:p>
                      <a:r>
                        <a:rPr lang="es-ES" sz="1600" baseline="30000" dirty="0" smtClean="0"/>
                        <a:t>Marina Palmira, B.C.S </a:t>
                      </a:r>
                      <a:endParaRPr lang="es-MX" sz="1600" b="1" dirty="0">
                        <a:latin typeface="Arial" pitchFamily="34" charset="0"/>
                        <a:cs typeface="Arial" pitchFamily="34" charset="0"/>
                      </a:endParaRPr>
                    </a:p>
                  </a:txBody>
                  <a:tcPr marT="0" marB="0"/>
                </a:tc>
                <a:tc>
                  <a:txBody>
                    <a:bodyPr/>
                    <a:lstStyle/>
                    <a:p>
                      <a:r>
                        <a:rPr lang="es-ES" sz="1600" baseline="30000" dirty="0" smtClean="0"/>
                        <a:t>1:3,000</a:t>
                      </a:r>
                      <a:endParaRPr lang="es-MX" sz="1600" b="1" dirty="0">
                        <a:latin typeface="Arial" pitchFamily="34" charset="0"/>
                        <a:cs typeface="Arial" pitchFamily="34" charset="0"/>
                      </a:endParaRPr>
                    </a:p>
                  </a:txBody>
                  <a:tcPr marT="0" marB="0"/>
                </a:tc>
              </a:tr>
              <a:tr h="206433">
                <a:tc>
                  <a:txBody>
                    <a:bodyPr/>
                    <a:lstStyle/>
                    <a:p>
                      <a:pPr marL="0" algn="l" defTabSz="914400" rtl="0" eaLnBrk="1" latinLnBrk="0" hangingPunct="1"/>
                      <a:r>
                        <a:rPr lang="es-MX" sz="1600" kern="1200" baseline="30000" dirty="0" smtClean="0"/>
                        <a:t>5</a:t>
                      </a:r>
                      <a:endParaRPr lang="es-MX" sz="1600" b="1" kern="1200" baseline="30000" dirty="0" smtClean="0">
                        <a:solidFill>
                          <a:prstClr val="black"/>
                        </a:solidFill>
                        <a:latin typeface="Arial" pitchFamily="34" charset="0"/>
                        <a:ea typeface="+mn-ea"/>
                        <a:cs typeface="Arial" pitchFamily="34" charset="0"/>
                      </a:endParaRPr>
                    </a:p>
                  </a:txBody>
                  <a:tcPr marT="36000" marB="0"/>
                </a:tc>
                <a:tc>
                  <a:txBody>
                    <a:bodyPr/>
                    <a:lstStyle/>
                    <a:p>
                      <a:r>
                        <a:rPr lang="es-ES" sz="1600" baseline="30000" dirty="0" smtClean="0"/>
                        <a:t>SM-323.3 B </a:t>
                      </a:r>
                      <a:endParaRPr lang="es-MX" sz="1600" b="1" dirty="0">
                        <a:latin typeface="Arial" pitchFamily="34" charset="0"/>
                        <a:cs typeface="Arial" pitchFamily="34" charset="0"/>
                      </a:endParaRPr>
                    </a:p>
                  </a:txBody>
                  <a:tcPr marT="0" marB="0"/>
                </a:tc>
                <a:tc>
                  <a:txBody>
                    <a:bodyPr/>
                    <a:lstStyle/>
                    <a:p>
                      <a:r>
                        <a:rPr lang="es-ES" sz="1600" baseline="30000" dirty="0" smtClean="0"/>
                        <a:t>Marina La Paz, B.C.S </a:t>
                      </a:r>
                      <a:endParaRPr lang="es-MX" sz="1600" b="1" dirty="0">
                        <a:latin typeface="Arial" pitchFamily="34" charset="0"/>
                        <a:cs typeface="Arial" pitchFamily="34" charset="0"/>
                      </a:endParaRPr>
                    </a:p>
                  </a:txBody>
                  <a:tcPr marT="0" marB="0"/>
                </a:tc>
                <a:tc>
                  <a:txBody>
                    <a:bodyPr/>
                    <a:lstStyle/>
                    <a:p>
                      <a:r>
                        <a:rPr lang="es-ES" sz="1600" baseline="30000" dirty="0" smtClean="0"/>
                        <a:t>1:3,000</a:t>
                      </a:r>
                      <a:endParaRPr lang="es-MX" sz="1600" b="1" dirty="0">
                        <a:latin typeface="Arial" pitchFamily="34" charset="0"/>
                        <a:cs typeface="Arial" pitchFamily="34" charset="0"/>
                      </a:endParaRPr>
                    </a:p>
                  </a:txBody>
                  <a:tcPr marT="0" marB="0"/>
                </a:tc>
              </a:tr>
            </a:tbl>
          </a:graphicData>
        </a:graphic>
      </p:graphicFrame>
      <p:pic>
        <p:nvPicPr>
          <p:cNvPr id="12" name="0 Imagen"/>
          <p:cNvPicPr/>
          <p:nvPr/>
        </p:nvPicPr>
        <p:blipFill>
          <a:blip r:embed="rId4" cstate="print">
            <a:extLst>
              <a:ext uri="{28A0092B-C50C-407E-A947-70E740481C1C}">
                <a14:useLocalDpi xmlns:a14="http://schemas.microsoft.com/office/drawing/2010/main" val="0"/>
              </a:ext>
            </a:extLst>
          </a:blip>
          <a:stretch>
            <a:fillRect/>
          </a:stretch>
        </p:blipFill>
        <p:spPr>
          <a:xfrm>
            <a:off x="8721748" y="4656826"/>
            <a:ext cx="1664095" cy="20639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2"/>
          <p:cNvPicPr>
            <a:picLocks noChangeAspect="1" noChangeArrowheads="1"/>
          </p:cNvPicPr>
          <p:nvPr/>
        </p:nvPicPr>
        <p:blipFill>
          <a:blip r:embed="rId5" cstate="print"/>
          <a:srcRect l="22968" t="25894" r="60700" b="12580"/>
          <a:stretch>
            <a:fillRect/>
          </a:stretch>
        </p:blipFill>
        <p:spPr bwMode="auto">
          <a:xfrm>
            <a:off x="5266133" y="4675594"/>
            <a:ext cx="1626005" cy="20470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13 Imagen"/>
          <p:cNvPicPr/>
          <p:nvPr/>
        </p:nvPicPr>
        <p:blipFill rotWithShape="1">
          <a:blip r:embed="rId6"/>
          <a:srcRect l="64203" t="25586" r="6478" b="8594"/>
          <a:stretch/>
        </p:blipFill>
        <p:spPr>
          <a:xfrm>
            <a:off x="1766078" y="4623758"/>
            <a:ext cx="1727619" cy="20988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688734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1556" y="-4282"/>
            <a:ext cx="2588851" cy="732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13 Grupo"/>
          <p:cNvGrpSpPr>
            <a:grpSpLocks/>
          </p:cNvGrpSpPr>
          <p:nvPr/>
        </p:nvGrpSpPr>
        <p:grpSpPr bwMode="auto">
          <a:xfrm>
            <a:off x="0" y="799740"/>
            <a:ext cx="12191999" cy="266229"/>
            <a:chOff x="-32" y="777212"/>
            <a:chExt cx="9144032" cy="160982"/>
          </a:xfrm>
        </p:grpSpPr>
        <p:sp>
          <p:nvSpPr>
            <p:cNvPr id="8" name="13 Rectángulo"/>
            <p:cNvSpPr/>
            <p:nvPr/>
          </p:nvSpPr>
          <p:spPr>
            <a:xfrm>
              <a:off x="-32" y="777212"/>
              <a:ext cx="9144032" cy="71438"/>
            </a:xfrm>
            <a:prstGeom prst="rect">
              <a:avLst/>
            </a:prstGeom>
            <a:solidFill>
              <a:srgbClr val="007E39"/>
            </a:solidFill>
            <a:ln>
              <a:solidFill>
                <a:srgbClr val="007E3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dirty="0">
                <a:solidFill>
                  <a:prstClr val="white"/>
                </a:solidFill>
              </a:endParaRPr>
            </a:p>
          </p:txBody>
        </p:sp>
        <p:sp>
          <p:nvSpPr>
            <p:cNvPr id="9" name="14 Rectángulo"/>
            <p:cNvSpPr/>
            <p:nvPr/>
          </p:nvSpPr>
          <p:spPr>
            <a:xfrm>
              <a:off x="-32" y="866756"/>
              <a:ext cx="9144032" cy="7143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dirty="0">
                <a:solidFill>
                  <a:prstClr val="white"/>
                </a:solidFill>
              </a:endParaRPr>
            </a:p>
          </p:txBody>
        </p:sp>
      </p:grpSp>
      <p:pic>
        <p:nvPicPr>
          <p:cNvPr id="13" name="Picture 3" descr="L:\VARIOS\escudos\DIGAHOMtran.gif"/>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11856" y="65107"/>
            <a:ext cx="751410" cy="719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Marcador de texto 1"/>
          <p:cNvSpPr>
            <a:spLocks noGrp="1"/>
          </p:cNvSpPr>
          <p:nvPr>
            <p:ph type="body" idx="1"/>
          </p:nvPr>
        </p:nvSpPr>
        <p:spPr>
          <a:xfrm>
            <a:off x="204952" y="1288473"/>
            <a:ext cx="11713780" cy="5269982"/>
          </a:xfrm>
        </p:spPr>
        <p:txBody>
          <a:bodyPr>
            <a:noAutofit/>
          </a:bodyPr>
          <a:lstStyle/>
          <a:p>
            <a:pPr marL="457200" indent="-457200" algn="just">
              <a:lnSpc>
                <a:spcPct val="100000"/>
              </a:lnSpc>
              <a:buFont typeface="+mj-lt"/>
              <a:buAutoNum type="alphaUcPeriod" startAt="2"/>
            </a:pPr>
            <a:r>
              <a:rPr lang="es-ES" sz="1800" dirty="0" smtClean="0">
                <a:solidFill>
                  <a:schemeClr val="tx1"/>
                </a:solidFill>
                <a:latin typeface="Arial" panose="020B0604020202020204" pitchFamily="34" charset="0"/>
                <a:cs typeface="Arial" panose="020B0604020202020204" pitchFamily="34" charset="0"/>
              </a:rPr>
              <a:t>En desarrollo la Campaña hidrográfica en la Península de Yucatán.</a:t>
            </a:r>
            <a:endParaRPr lang="es-MX" sz="1800" dirty="0">
              <a:solidFill>
                <a:schemeClr val="tx1"/>
              </a:solidFill>
              <a:latin typeface="+mj-lt"/>
            </a:endParaRPr>
          </a:p>
        </p:txBody>
      </p:sp>
      <p:sp>
        <p:nvSpPr>
          <p:cNvPr id="11" name="Título 1"/>
          <p:cNvSpPr>
            <a:spLocks noGrp="1"/>
          </p:cNvSpPr>
          <p:nvPr>
            <p:ph type="title"/>
          </p:nvPr>
        </p:nvSpPr>
        <p:spPr>
          <a:xfrm>
            <a:off x="3225800" y="0"/>
            <a:ext cx="7611533" cy="770467"/>
          </a:xfrm>
        </p:spPr>
        <p:txBody>
          <a:bodyPr anchor="ctr">
            <a:normAutofit/>
          </a:bodyPr>
          <a:lstStyle/>
          <a:p>
            <a:pPr marL="514350" indent="-514350" algn="ctr">
              <a:lnSpc>
                <a:spcPct val="200000"/>
              </a:lnSpc>
              <a:spcBef>
                <a:spcPts val="0"/>
              </a:spcBef>
            </a:pPr>
            <a:r>
              <a:rPr lang="es-MX" sz="2000" dirty="0" smtClean="0">
                <a:latin typeface="Arial" panose="020B0604020202020204" pitchFamily="34" charset="0"/>
                <a:cs typeface="Arial" panose="020B0604020202020204" pitchFamily="34" charset="0"/>
              </a:rPr>
              <a:t>II. </a:t>
            </a:r>
            <a:r>
              <a:rPr lang="es-MX" sz="2000" dirty="0" smtClean="0">
                <a:latin typeface="Arial" panose="020B0604020202020204" pitchFamily="34" charset="0"/>
                <a:cs typeface="Arial" panose="020B0604020202020204" pitchFamily="34" charset="0"/>
              </a:rPr>
              <a:t>Levantamientos </a:t>
            </a:r>
            <a:r>
              <a:rPr lang="es-MX" sz="2000" dirty="0" smtClean="0">
                <a:latin typeface="Arial" panose="020B0604020202020204" pitchFamily="34" charset="0"/>
                <a:cs typeface="Arial" panose="020B0604020202020204" pitchFamily="34" charset="0"/>
              </a:rPr>
              <a:t>Hidrográficos.</a:t>
            </a:r>
          </a:p>
        </p:txBody>
      </p:sp>
      <p:graphicFrame>
        <p:nvGraphicFramePr>
          <p:cNvPr id="10" name="9 Tabla"/>
          <p:cNvGraphicFramePr>
            <a:graphicFrameLocks noGrp="1"/>
          </p:cNvGraphicFramePr>
          <p:nvPr/>
        </p:nvGraphicFramePr>
        <p:xfrm>
          <a:off x="345057" y="1993599"/>
          <a:ext cx="5753820" cy="4027305"/>
        </p:xfrm>
        <a:graphic>
          <a:graphicData uri="http://schemas.openxmlformats.org/drawingml/2006/table">
            <a:tbl>
              <a:tblPr firstRow="1" bandRow="1">
                <a:tableStyleId>{5C22544A-7EE6-4342-B048-85BDC9FD1C3A}</a:tableStyleId>
              </a:tblPr>
              <a:tblGrid>
                <a:gridCol w="540957"/>
                <a:gridCol w="1092922"/>
                <a:gridCol w="2931653"/>
                <a:gridCol w="1188288"/>
              </a:tblGrid>
              <a:tr h="448485">
                <a:tc>
                  <a:txBody>
                    <a:bodyPr/>
                    <a:lstStyle/>
                    <a:p>
                      <a:pPr algn="ctr"/>
                      <a:r>
                        <a:rPr lang="es-MX" sz="1600" dirty="0" smtClean="0"/>
                        <a:t>No.</a:t>
                      </a:r>
                      <a:endParaRPr lang="es-MX" sz="1600" b="1" dirty="0">
                        <a:latin typeface="Arial" pitchFamily="34" charset="0"/>
                        <a:cs typeface="Arial" pitchFamily="34" charset="0"/>
                      </a:endParaRPr>
                    </a:p>
                  </a:txBody>
                  <a:tcPr marT="0" marB="0"/>
                </a:tc>
                <a:tc>
                  <a:txBody>
                    <a:bodyPr/>
                    <a:lstStyle/>
                    <a:p>
                      <a:pPr algn="ctr"/>
                      <a:r>
                        <a:rPr lang="es-MX" sz="1600" dirty="0" smtClean="0"/>
                        <a:t>Carta</a:t>
                      </a:r>
                      <a:endParaRPr lang="es-MX" sz="1600" b="1" dirty="0">
                        <a:latin typeface="Arial" pitchFamily="34" charset="0"/>
                        <a:cs typeface="Arial" pitchFamily="34" charset="0"/>
                      </a:endParaRPr>
                    </a:p>
                  </a:txBody>
                  <a:tcPr marT="0" marB="0"/>
                </a:tc>
                <a:tc>
                  <a:txBody>
                    <a:bodyPr/>
                    <a:lstStyle/>
                    <a:p>
                      <a:pPr algn="ctr"/>
                      <a:r>
                        <a:rPr lang="es-MX" sz="1600" dirty="0" smtClean="0"/>
                        <a:t>Nombre</a:t>
                      </a:r>
                      <a:endParaRPr lang="es-MX" sz="1600" b="1" dirty="0">
                        <a:latin typeface="Arial" pitchFamily="34" charset="0"/>
                        <a:cs typeface="Arial" pitchFamily="34" charset="0"/>
                      </a:endParaRPr>
                    </a:p>
                  </a:txBody>
                  <a:tcPr marT="0" marB="0"/>
                </a:tc>
                <a:tc>
                  <a:txBody>
                    <a:bodyPr/>
                    <a:lstStyle/>
                    <a:p>
                      <a:pPr algn="ctr"/>
                      <a:r>
                        <a:rPr lang="es-MX" sz="1600" dirty="0" smtClean="0"/>
                        <a:t>Escala</a:t>
                      </a:r>
                      <a:endParaRPr lang="es-MX" sz="1600" b="1" dirty="0">
                        <a:latin typeface="Arial" pitchFamily="34" charset="0"/>
                        <a:cs typeface="Arial" pitchFamily="34" charset="0"/>
                      </a:endParaRPr>
                    </a:p>
                  </a:txBody>
                  <a:tcPr marT="0" marB="0"/>
                </a:tc>
              </a:tr>
              <a:tr h="225677">
                <a:tc gridSpan="4">
                  <a:txBody>
                    <a:bodyPr/>
                    <a:lstStyle/>
                    <a:p>
                      <a:pPr algn="ctr"/>
                      <a:r>
                        <a:rPr lang="es-MX" sz="1600" dirty="0" smtClean="0"/>
                        <a:t>Actualizaciones</a:t>
                      </a:r>
                      <a:endParaRPr lang="es-MX" sz="1600" b="1" dirty="0">
                        <a:latin typeface="Arial" pitchFamily="34" charset="0"/>
                        <a:cs typeface="Arial" pitchFamily="34" charset="0"/>
                      </a:endParaRPr>
                    </a:p>
                  </a:txBody>
                  <a:tcPr marT="0" marB="0"/>
                </a:tc>
                <a:tc hMerge="1">
                  <a:txBody>
                    <a:bodyPr/>
                    <a:lstStyle/>
                    <a:p>
                      <a:endParaRPr lang="es-MX"/>
                    </a:p>
                  </a:txBody>
                  <a:tcPr/>
                </a:tc>
                <a:tc hMerge="1">
                  <a:txBody>
                    <a:bodyPr/>
                    <a:lstStyle/>
                    <a:p>
                      <a:endParaRPr lang="es-MX"/>
                    </a:p>
                  </a:txBody>
                  <a:tcPr/>
                </a:tc>
                <a:tc hMerge="1">
                  <a:txBody>
                    <a:bodyPr/>
                    <a:lstStyle/>
                    <a:p>
                      <a:endParaRPr lang="es-MX"/>
                    </a:p>
                  </a:txBody>
                  <a:tcPr/>
                </a:tc>
              </a:tr>
              <a:tr h="237780">
                <a:tc>
                  <a:txBody>
                    <a:bodyPr/>
                    <a:lstStyle/>
                    <a:p>
                      <a:pPr marL="0" algn="l" defTabSz="914400" rtl="0" eaLnBrk="1" latinLnBrk="0" hangingPunct="1"/>
                      <a:r>
                        <a:rPr lang="es-MX" sz="1600" kern="1200" baseline="30000" dirty="0" smtClean="0"/>
                        <a:t>1</a:t>
                      </a:r>
                      <a:endParaRPr lang="es-MX" sz="1600" b="1" kern="1200" baseline="30000" dirty="0" smtClean="0">
                        <a:solidFill>
                          <a:prstClr val="black"/>
                        </a:solidFill>
                        <a:latin typeface="Arial" pitchFamily="34" charset="0"/>
                        <a:ea typeface="+mn-ea"/>
                        <a:cs typeface="Arial" pitchFamily="34" charset="0"/>
                      </a:endParaRPr>
                    </a:p>
                  </a:txBody>
                  <a:tcPr marT="72000" marB="0"/>
                </a:tc>
                <a:tc>
                  <a:txBody>
                    <a:bodyPr/>
                    <a:lstStyle/>
                    <a:p>
                      <a:pPr marL="0" algn="l" defTabSz="914400" rtl="0" eaLnBrk="1" latinLnBrk="0" hangingPunct="1"/>
                      <a:r>
                        <a:rPr lang="es-MX" sz="1600" kern="1200" baseline="30000" dirty="0" smtClean="0"/>
                        <a:t>SM 914.2 </a:t>
                      </a:r>
                      <a:endParaRPr lang="es-MX" sz="1600" b="1" kern="1200" baseline="30000" dirty="0" smtClean="0">
                        <a:solidFill>
                          <a:prstClr val="black"/>
                        </a:solidFill>
                        <a:latin typeface="Arial" pitchFamily="34" charset="0"/>
                        <a:ea typeface="+mn-ea"/>
                        <a:cs typeface="Arial" pitchFamily="34" charset="0"/>
                      </a:endParaRPr>
                    </a:p>
                  </a:txBody>
                  <a:tcPr marT="72000" marB="0"/>
                </a:tc>
                <a:tc>
                  <a:txBody>
                    <a:bodyPr/>
                    <a:lstStyle/>
                    <a:p>
                      <a:pPr marL="0" algn="l" defTabSz="914400" rtl="0" eaLnBrk="1" latinLnBrk="0" hangingPunct="1"/>
                      <a:r>
                        <a:rPr lang="es-MX" sz="1600" kern="1200" baseline="30000" dirty="0" smtClean="0"/>
                        <a:t>El Cuyo</a:t>
                      </a:r>
                      <a:endParaRPr lang="es-MX" sz="1600" b="1" kern="1200" baseline="30000" dirty="0" smtClean="0">
                        <a:solidFill>
                          <a:prstClr val="black"/>
                        </a:solidFill>
                        <a:latin typeface="Arial" pitchFamily="34" charset="0"/>
                        <a:ea typeface="+mn-ea"/>
                        <a:cs typeface="Arial" pitchFamily="34" charset="0"/>
                      </a:endParaRPr>
                    </a:p>
                  </a:txBody>
                  <a:tcPr marT="7200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600" kern="1200" baseline="30000" dirty="0" smtClean="0"/>
                        <a:t>1:15,000</a:t>
                      </a:r>
                      <a:endParaRPr lang="es-MX" sz="1600" b="1" kern="1200" baseline="30000" dirty="0" smtClean="0">
                        <a:solidFill>
                          <a:prstClr val="black"/>
                        </a:solidFill>
                        <a:latin typeface="Arial" pitchFamily="34" charset="0"/>
                        <a:ea typeface="+mn-ea"/>
                        <a:cs typeface="Arial" pitchFamily="34" charset="0"/>
                      </a:endParaRPr>
                    </a:p>
                  </a:txBody>
                  <a:tcPr marT="72000" marB="0"/>
                </a:tc>
              </a:tr>
              <a:tr h="237780">
                <a:tc>
                  <a:txBody>
                    <a:bodyPr/>
                    <a:lstStyle/>
                    <a:p>
                      <a:pPr marL="0" algn="l" defTabSz="914400" rtl="0" eaLnBrk="1" latinLnBrk="0" hangingPunct="1"/>
                      <a:r>
                        <a:rPr lang="es-MX" sz="1600" kern="1200" baseline="30000" dirty="0" smtClean="0"/>
                        <a:t>2</a:t>
                      </a:r>
                      <a:endParaRPr lang="es-MX" sz="1600" b="1" kern="1200" baseline="30000" dirty="0" smtClean="0">
                        <a:solidFill>
                          <a:prstClr val="black"/>
                        </a:solidFill>
                        <a:latin typeface="Arial" pitchFamily="34" charset="0"/>
                        <a:ea typeface="+mn-ea"/>
                        <a:cs typeface="Arial" pitchFamily="34" charset="0"/>
                      </a:endParaRPr>
                    </a:p>
                  </a:txBody>
                  <a:tcPr marT="72000" marB="0"/>
                </a:tc>
                <a:tc>
                  <a:txBody>
                    <a:bodyPr/>
                    <a:lstStyle/>
                    <a:p>
                      <a:pPr marL="0" algn="l" defTabSz="914400" rtl="0" eaLnBrk="1" latinLnBrk="0" hangingPunct="1"/>
                      <a:r>
                        <a:rPr lang="es-MX" sz="1600" kern="1200" baseline="30000" dirty="0" smtClean="0"/>
                        <a:t>SM 921.1</a:t>
                      </a:r>
                      <a:endParaRPr lang="es-MX" sz="1600" b="1" kern="1200" baseline="30000" dirty="0" smtClean="0">
                        <a:solidFill>
                          <a:prstClr val="black"/>
                        </a:solidFill>
                        <a:latin typeface="Arial" pitchFamily="34" charset="0"/>
                        <a:ea typeface="+mn-ea"/>
                        <a:cs typeface="Arial" pitchFamily="34" charset="0"/>
                      </a:endParaRPr>
                    </a:p>
                  </a:txBody>
                  <a:tcPr marT="7200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600" kern="1200" baseline="30000" dirty="0" err="1" smtClean="0"/>
                        <a:t>Chiquila</a:t>
                      </a:r>
                      <a:r>
                        <a:rPr lang="es-MX" sz="1600" kern="1200" baseline="30000" dirty="0" smtClean="0"/>
                        <a:t> (Isla </a:t>
                      </a:r>
                      <a:r>
                        <a:rPr lang="es-MX" sz="1600" kern="1200" baseline="30000" dirty="0" err="1" smtClean="0"/>
                        <a:t>Holbox</a:t>
                      </a:r>
                      <a:r>
                        <a:rPr lang="es-MX" sz="1600" kern="1200" baseline="30000" dirty="0" smtClean="0"/>
                        <a:t>)</a:t>
                      </a:r>
                      <a:endParaRPr lang="es-MX" sz="1600" b="1" kern="1200" baseline="30000" dirty="0" smtClean="0">
                        <a:solidFill>
                          <a:prstClr val="black"/>
                        </a:solidFill>
                        <a:latin typeface="Arial" pitchFamily="34" charset="0"/>
                        <a:ea typeface="+mn-ea"/>
                        <a:cs typeface="Arial" pitchFamily="34" charset="0"/>
                      </a:endParaRPr>
                    </a:p>
                  </a:txBody>
                  <a:tcPr marT="7200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600" kern="1200" baseline="30000" dirty="0" smtClean="0"/>
                        <a:t>1:10,000</a:t>
                      </a:r>
                      <a:endParaRPr lang="es-MX" sz="1600" b="1" kern="1200" baseline="30000" dirty="0" smtClean="0">
                        <a:solidFill>
                          <a:prstClr val="black"/>
                        </a:solidFill>
                        <a:latin typeface="Arial" pitchFamily="34" charset="0"/>
                        <a:ea typeface="+mn-ea"/>
                        <a:cs typeface="Arial" pitchFamily="34" charset="0"/>
                      </a:endParaRPr>
                    </a:p>
                  </a:txBody>
                  <a:tcPr marT="72000" marB="0"/>
                </a:tc>
              </a:tr>
              <a:tr h="237780">
                <a:tc>
                  <a:txBody>
                    <a:bodyPr/>
                    <a:lstStyle/>
                    <a:p>
                      <a:pPr marL="0" algn="l" defTabSz="914400" rtl="0" eaLnBrk="1" latinLnBrk="0" hangingPunct="1"/>
                      <a:r>
                        <a:rPr lang="es-MX" sz="1600" kern="1200" baseline="30000" dirty="0" smtClean="0"/>
                        <a:t>3</a:t>
                      </a:r>
                      <a:endParaRPr lang="es-MX" sz="1600" b="1" kern="1200" baseline="30000" dirty="0" smtClean="0">
                        <a:solidFill>
                          <a:prstClr val="black"/>
                        </a:solidFill>
                        <a:latin typeface="Arial" pitchFamily="34" charset="0"/>
                        <a:ea typeface="+mn-ea"/>
                        <a:cs typeface="Arial" pitchFamily="34" charset="0"/>
                      </a:endParaRPr>
                    </a:p>
                  </a:txBody>
                  <a:tcPr marT="72000" marB="0"/>
                </a:tc>
                <a:tc>
                  <a:txBody>
                    <a:bodyPr/>
                    <a:lstStyle/>
                    <a:p>
                      <a:pPr marL="0" algn="l" defTabSz="914400" rtl="0" eaLnBrk="1" latinLnBrk="0" hangingPunct="1"/>
                      <a:r>
                        <a:rPr lang="es-MX" sz="1600" kern="1200" baseline="30000" dirty="0" smtClean="0"/>
                        <a:t>SM 922.2 A</a:t>
                      </a:r>
                      <a:endParaRPr lang="es-MX" sz="1600" b="1" kern="1200" baseline="30000" dirty="0" smtClean="0">
                        <a:solidFill>
                          <a:prstClr val="black"/>
                        </a:solidFill>
                        <a:latin typeface="Arial" pitchFamily="34" charset="0"/>
                        <a:ea typeface="+mn-ea"/>
                        <a:cs typeface="Arial" pitchFamily="34" charset="0"/>
                      </a:endParaRPr>
                    </a:p>
                  </a:txBody>
                  <a:tcPr marT="72000" marB="0"/>
                </a:tc>
                <a:tc>
                  <a:txBody>
                    <a:bodyPr/>
                    <a:lstStyle/>
                    <a:p>
                      <a:pPr marL="0" algn="l" defTabSz="914400" rtl="0" eaLnBrk="1" latinLnBrk="0" hangingPunct="1"/>
                      <a:r>
                        <a:rPr lang="es-MX" sz="1600" kern="1200" baseline="30000" dirty="0" smtClean="0"/>
                        <a:t>Isla Mujeres, Q. Roo</a:t>
                      </a:r>
                      <a:endParaRPr lang="es-MX" sz="1600" b="1" kern="1200" baseline="30000" dirty="0" smtClean="0">
                        <a:solidFill>
                          <a:prstClr val="black"/>
                        </a:solidFill>
                        <a:latin typeface="Arial" pitchFamily="34" charset="0"/>
                        <a:ea typeface="+mn-ea"/>
                        <a:cs typeface="Arial" pitchFamily="34" charset="0"/>
                      </a:endParaRPr>
                    </a:p>
                  </a:txBody>
                  <a:tcPr marT="7200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600" kern="1200" baseline="30000" dirty="0" smtClean="0"/>
                        <a:t>1:4,000</a:t>
                      </a:r>
                      <a:endParaRPr lang="es-MX" sz="1600" b="1" kern="1200" baseline="30000" dirty="0" smtClean="0">
                        <a:solidFill>
                          <a:prstClr val="black"/>
                        </a:solidFill>
                        <a:latin typeface="Arial" pitchFamily="34" charset="0"/>
                        <a:ea typeface="+mn-ea"/>
                        <a:cs typeface="Arial" pitchFamily="34" charset="0"/>
                      </a:endParaRPr>
                    </a:p>
                  </a:txBody>
                  <a:tcPr marT="72000" marB="0"/>
                </a:tc>
              </a:tr>
              <a:tr h="237780">
                <a:tc>
                  <a:txBody>
                    <a:bodyPr/>
                    <a:lstStyle/>
                    <a:p>
                      <a:pPr marL="0" algn="l" defTabSz="914400" rtl="0" eaLnBrk="1" latinLnBrk="0" hangingPunct="1"/>
                      <a:r>
                        <a:rPr lang="es-MX" sz="1600" kern="1200" baseline="30000" dirty="0" smtClean="0"/>
                        <a:t>4</a:t>
                      </a:r>
                      <a:endParaRPr lang="es-MX" sz="1600" b="1" kern="1200" baseline="30000" dirty="0" smtClean="0">
                        <a:solidFill>
                          <a:prstClr val="black"/>
                        </a:solidFill>
                        <a:latin typeface="Arial" pitchFamily="34" charset="0"/>
                        <a:ea typeface="+mn-ea"/>
                        <a:cs typeface="Arial" pitchFamily="34" charset="0"/>
                      </a:endParaRPr>
                    </a:p>
                  </a:txBody>
                  <a:tcPr marT="72000" marB="0"/>
                </a:tc>
                <a:tc>
                  <a:txBody>
                    <a:bodyPr/>
                    <a:lstStyle/>
                    <a:p>
                      <a:pPr marL="0" algn="l" defTabSz="914400" rtl="0" eaLnBrk="1" latinLnBrk="0" hangingPunct="1"/>
                      <a:r>
                        <a:rPr lang="es-MX" sz="1600" kern="1200" baseline="30000" dirty="0" smtClean="0"/>
                        <a:t>SM 922.2B </a:t>
                      </a:r>
                      <a:endParaRPr lang="es-MX" sz="1600" b="1" kern="1200" baseline="30000" dirty="0" smtClean="0">
                        <a:solidFill>
                          <a:prstClr val="black"/>
                        </a:solidFill>
                        <a:latin typeface="Arial" pitchFamily="34" charset="0"/>
                        <a:ea typeface="+mn-ea"/>
                        <a:cs typeface="Arial" pitchFamily="34" charset="0"/>
                      </a:endParaRPr>
                    </a:p>
                  </a:txBody>
                  <a:tcPr marT="72000" marB="0"/>
                </a:tc>
                <a:tc>
                  <a:txBody>
                    <a:bodyPr/>
                    <a:lstStyle/>
                    <a:p>
                      <a:pPr marL="0" algn="l" defTabSz="914400" rtl="0" eaLnBrk="1" latinLnBrk="0" hangingPunct="1"/>
                      <a:r>
                        <a:rPr lang="es-MX" sz="1600" kern="1200" baseline="30000" dirty="0" smtClean="0"/>
                        <a:t>Punta Sam, Q. Roo</a:t>
                      </a:r>
                      <a:endParaRPr lang="es-MX" sz="1600" b="1" kern="1200" baseline="30000" dirty="0" smtClean="0">
                        <a:solidFill>
                          <a:prstClr val="black"/>
                        </a:solidFill>
                        <a:latin typeface="Arial" pitchFamily="34" charset="0"/>
                        <a:ea typeface="+mn-ea"/>
                        <a:cs typeface="Arial" pitchFamily="34" charset="0"/>
                      </a:endParaRPr>
                    </a:p>
                  </a:txBody>
                  <a:tcPr marT="7200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600" kern="1200" baseline="30000" dirty="0" smtClean="0"/>
                        <a:t>1:4,000</a:t>
                      </a:r>
                      <a:endParaRPr lang="es-MX" sz="1600" b="1" kern="1200" baseline="30000" dirty="0" smtClean="0">
                        <a:solidFill>
                          <a:prstClr val="black"/>
                        </a:solidFill>
                        <a:latin typeface="Arial" pitchFamily="34" charset="0"/>
                        <a:ea typeface="+mn-ea"/>
                        <a:cs typeface="Arial" pitchFamily="34" charset="0"/>
                      </a:endParaRPr>
                    </a:p>
                  </a:txBody>
                  <a:tcPr marT="72000" marB="0"/>
                </a:tc>
              </a:tr>
              <a:tr h="225677">
                <a:tc gridSpan="4">
                  <a:txBody>
                    <a:bodyPr/>
                    <a:lstStyle/>
                    <a:p>
                      <a:pPr algn="ctr"/>
                      <a:r>
                        <a:rPr lang="es-MX" sz="1600" dirty="0" smtClean="0"/>
                        <a:t>Nuevas</a:t>
                      </a:r>
                      <a:endParaRPr lang="es-MX" sz="1600" b="1" dirty="0">
                        <a:latin typeface="Arial" pitchFamily="34" charset="0"/>
                        <a:cs typeface="Arial" pitchFamily="34" charset="0"/>
                      </a:endParaRPr>
                    </a:p>
                  </a:txBody>
                  <a:tcPr marT="0" marB="0"/>
                </a:tc>
                <a:tc hMerge="1">
                  <a:txBody>
                    <a:bodyPr/>
                    <a:lstStyle/>
                    <a:p>
                      <a:endParaRPr lang="es-MX"/>
                    </a:p>
                  </a:txBody>
                  <a:tcPr/>
                </a:tc>
                <a:tc hMerge="1">
                  <a:txBody>
                    <a:bodyPr/>
                    <a:lstStyle/>
                    <a:p>
                      <a:endParaRPr lang="es-MX" dirty="0"/>
                    </a:p>
                  </a:txBody>
                  <a:tcPr/>
                </a:tc>
                <a:tc hMerge="1">
                  <a:txBody>
                    <a:bodyPr/>
                    <a:lstStyle/>
                    <a:p>
                      <a:endParaRPr lang="es-MX"/>
                    </a:p>
                  </a:txBody>
                  <a:tcPr/>
                </a:tc>
              </a:tr>
              <a:tr h="237780">
                <a:tc>
                  <a:txBody>
                    <a:bodyPr/>
                    <a:lstStyle/>
                    <a:p>
                      <a:pPr marL="0" algn="l" defTabSz="914400" rtl="0" eaLnBrk="1" latinLnBrk="0" hangingPunct="1"/>
                      <a:r>
                        <a:rPr lang="es-MX" sz="1600" kern="1200" baseline="30000" dirty="0" smtClean="0"/>
                        <a:t>1</a:t>
                      </a:r>
                      <a:endParaRPr lang="es-MX" sz="1600" b="1" kern="1200" baseline="30000" dirty="0" smtClean="0">
                        <a:solidFill>
                          <a:prstClr val="black"/>
                        </a:solidFill>
                        <a:latin typeface="Arial" pitchFamily="34" charset="0"/>
                        <a:ea typeface="+mn-ea"/>
                        <a:cs typeface="Arial" pitchFamily="34" charset="0"/>
                      </a:endParaRPr>
                    </a:p>
                  </a:txBody>
                  <a:tcPr marT="7200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600" kern="1200" baseline="30000" dirty="0" smtClean="0"/>
                        <a:t>SM 9100 </a:t>
                      </a:r>
                      <a:endParaRPr lang="es-MX" sz="1600" b="1" kern="1200" baseline="30000" dirty="0" smtClean="0">
                        <a:solidFill>
                          <a:prstClr val="black"/>
                        </a:solidFill>
                        <a:latin typeface="Arial" pitchFamily="34" charset="0"/>
                        <a:ea typeface="+mn-ea"/>
                        <a:cs typeface="Arial" pitchFamily="34" charset="0"/>
                      </a:endParaRPr>
                    </a:p>
                  </a:txBody>
                  <a:tcPr marT="7200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600" kern="1200" baseline="30000" dirty="0" err="1" smtClean="0"/>
                        <a:t>Dzilam</a:t>
                      </a:r>
                      <a:r>
                        <a:rPr lang="es-MX" sz="1600" kern="1200" baseline="30000" dirty="0" smtClean="0"/>
                        <a:t> de Bravo a Cancún</a:t>
                      </a:r>
                      <a:endParaRPr lang="es-MX" sz="1600" b="1" kern="1200" baseline="30000" dirty="0" smtClean="0">
                        <a:solidFill>
                          <a:prstClr val="black"/>
                        </a:solidFill>
                        <a:latin typeface="Arial" pitchFamily="34" charset="0"/>
                        <a:ea typeface="+mn-ea"/>
                        <a:cs typeface="Arial" pitchFamily="34" charset="0"/>
                      </a:endParaRPr>
                    </a:p>
                  </a:txBody>
                  <a:tcPr marT="7200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600" kern="1200" baseline="30000" dirty="0" smtClean="0"/>
                        <a:t>1:250,000</a:t>
                      </a:r>
                      <a:endParaRPr lang="es-MX" sz="1600" b="1" kern="1200" baseline="30000" dirty="0" smtClean="0">
                        <a:solidFill>
                          <a:prstClr val="black"/>
                        </a:solidFill>
                        <a:latin typeface="Arial" pitchFamily="34" charset="0"/>
                        <a:ea typeface="+mn-ea"/>
                        <a:cs typeface="Arial" pitchFamily="34" charset="0"/>
                      </a:endParaRPr>
                    </a:p>
                  </a:txBody>
                  <a:tcPr marT="72000" marB="0"/>
                </a:tc>
              </a:tr>
              <a:tr h="237780">
                <a:tc>
                  <a:txBody>
                    <a:bodyPr/>
                    <a:lstStyle/>
                    <a:p>
                      <a:pPr marL="0" algn="l" defTabSz="914400" rtl="0" eaLnBrk="1" latinLnBrk="0" hangingPunct="1"/>
                      <a:r>
                        <a:rPr lang="es-MX" sz="1600" kern="1200" baseline="30000" dirty="0" smtClean="0"/>
                        <a:t>2</a:t>
                      </a:r>
                      <a:endParaRPr lang="es-MX" sz="1600" b="1" kern="1200" baseline="30000" dirty="0" smtClean="0">
                        <a:solidFill>
                          <a:prstClr val="black"/>
                        </a:solidFill>
                        <a:latin typeface="Arial" pitchFamily="34" charset="0"/>
                        <a:ea typeface="+mn-ea"/>
                        <a:cs typeface="Arial" pitchFamily="34" charset="0"/>
                      </a:endParaRPr>
                    </a:p>
                  </a:txBody>
                  <a:tcPr marT="7200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600" kern="1200" baseline="30000" dirty="0" smtClean="0"/>
                        <a:t>SM 913.3 </a:t>
                      </a:r>
                      <a:endParaRPr lang="es-MX" sz="1600" b="1" kern="1200" baseline="30000" dirty="0" smtClean="0">
                        <a:solidFill>
                          <a:prstClr val="black"/>
                        </a:solidFill>
                        <a:latin typeface="Arial" pitchFamily="34" charset="0"/>
                        <a:ea typeface="+mn-ea"/>
                        <a:cs typeface="Arial" pitchFamily="34" charset="0"/>
                      </a:endParaRPr>
                    </a:p>
                  </a:txBody>
                  <a:tcPr marT="7200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600" kern="1200" baseline="30000" dirty="0" err="1" smtClean="0"/>
                        <a:t>Dzilam</a:t>
                      </a:r>
                      <a:r>
                        <a:rPr lang="es-MX" sz="1600" kern="1200" baseline="30000" dirty="0" smtClean="0"/>
                        <a:t> de Bravo</a:t>
                      </a:r>
                      <a:endParaRPr lang="es-MX" sz="1600" b="1" kern="1200" baseline="30000" dirty="0" smtClean="0">
                        <a:solidFill>
                          <a:prstClr val="black"/>
                        </a:solidFill>
                        <a:latin typeface="Arial" pitchFamily="34" charset="0"/>
                        <a:ea typeface="+mn-ea"/>
                        <a:cs typeface="Arial" pitchFamily="34" charset="0"/>
                      </a:endParaRPr>
                    </a:p>
                  </a:txBody>
                  <a:tcPr marT="7200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600" kern="1200" baseline="30000" dirty="0" smtClean="0"/>
                        <a:t>1:7,500</a:t>
                      </a:r>
                      <a:endParaRPr lang="es-MX" sz="1600" b="1" kern="1200" baseline="30000" dirty="0" smtClean="0">
                        <a:solidFill>
                          <a:prstClr val="black"/>
                        </a:solidFill>
                        <a:latin typeface="Arial" pitchFamily="34" charset="0"/>
                        <a:ea typeface="+mn-ea"/>
                        <a:cs typeface="Arial" pitchFamily="34" charset="0"/>
                      </a:endParaRPr>
                    </a:p>
                  </a:txBody>
                  <a:tcPr marT="72000" marB="0"/>
                </a:tc>
              </a:tr>
              <a:tr h="237780">
                <a:tc>
                  <a:txBody>
                    <a:bodyPr/>
                    <a:lstStyle/>
                    <a:p>
                      <a:pPr marL="0" algn="l" defTabSz="914400" rtl="0" eaLnBrk="1" latinLnBrk="0" hangingPunct="1"/>
                      <a:r>
                        <a:rPr lang="es-MX" sz="1600" kern="1200" baseline="30000" dirty="0" smtClean="0"/>
                        <a:t>3</a:t>
                      </a:r>
                      <a:endParaRPr lang="es-MX" sz="1600" b="1" kern="1200" baseline="30000" dirty="0" smtClean="0">
                        <a:solidFill>
                          <a:prstClr val="black"/>
                        </a:solidFill>
                        <a:latin typeface="Arial" pitchFamily="34" charset="0"/>
                        <a:ea typeface="+mn-ea"/>
                        <a:cs typeface="Arial" pitchFamily="34" charset="0"/>
                      </a:endParaRPr>
                    </a:p>
                  </a:txBody>
                  <a:tcPr marT="7200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600" kern="1200" baseline="30000" dirty="0" smtClean="0"/>
                        <a:t>SM 914.1 </a:t>
                      </a:r>
                      <a:endParaRPr lang="es-MX" sz="1600" b="1" kern="1200" baseline="30000" dirty="0" smtClean="0">
                        <a:solidFill>
                          <a:prstClr val="black"/>
                        </a:solidFill>
                        <a:latin typeface="Arial" pitchFamily="34" charset="0"/>
                        <a:ea typeface="+mn-ea"/>
                        <a:cs typeface="Arial" pitchFamily="34" charset="0"/>
                      </a:endParaRPr>
                    </a:p>
                  </a:txBody>
                  <a:tcPr marT="7200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600" kern="1200" baseline="30000" dirty="0" smtClean="0"/>
                        <a:t>San Felipe A Río Lagartos</a:t>
                      </a:r>
                      <a:endParaRPr lang="es-MX" sz="1600" b="1" kern="1200" baseline="30000" dirty="0" smtClean="0">
                        <a:solidFill>
                          <a:prstClr val="black"/>
                        </a:solidFill>
                        <a:latin typeface="Arial" pitchFamily="34" charset="0"/>
                        <a:ea typeface="+mn-ea"/>
                        <a:cs typeface="Arial" pitchFamily="34" charset="0"/>
                      </a:endParaRPr>
                    </a:p>
                  </a:txBody>
                  <a:tcPr marT="7200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600" kern="1200" baseline="30000" dirty="0" smtClean="0"/>
                        <a:t>1:15,000</a:t>
                      </a:r>
                      <a:endParaRPr lang="es-MX" sz="1600" b="1" kern="1200" baseline="30000" dirty="0" smtClean="0">
                        <a:solidFill>
                          <a:prstClr val="black"/>
                        </a:solidFill>
                        <a:latin typeface="Arial" pitchFamily="34" charset="0"/>
                        <a:ea typeface="+mn-ea"/>
                        <a:cs typeface="Arial" pitchFamily="34" charset="0"/>
                      </a:endParaRPr>
                    </a:p>
                  </a:txBody>
                  <a:tcPr marT="72000" marB="0"/>
                </a:tc>
              </a:tr>
              <a:tr h="237780">
                <a:tc>
                  <a:txBody>
                    <a:bodyPr/>
                    <a:lstStyle/>
                    <a:p>
                      <a:pPr marL="0" algn="l" defTabSz="914400" rtl="0" eaLnBrk="1" latinLnBrk="0" hangingPunct="1"/>
                      <a:r>
                        <a:rPr lang="es-MX" sz="1600" kern="1200" baseline="30000" dirty="0" smtClean="0"/>
                        <a:t>4</a:t>
                      </a:r>
                      <a:endParaRPr lang="es-MX" sz="1600" b="1" kern="1200" baseline="30000" dirty="0" smtClean="0">
                        <a:solidFill>
                          <a:prstClr val="black"/>
                        </a:solidFill>
                        <a:latin typeface="Arial" pitchFamily="34" charset="0"/>
                        <a:ea typeface="+mn-ea"/>
                        <a:cs typeface="Arial" pitchFamily="34" charset="0"/>
                      </a:endParaRPr>
                    </a:p>
                  </a:txBody>
                  <a:tcPr marT="7200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600" kern="1200" baseline="30000" dirty="0" smtClean="0"/>
                        <a:t>SM 914.1A </a:t>
                      </a:r>
                      <a:endParaRPr lang="es-MX" sz="1600" b="1" kern="1200" baseline="30000" dirty="0" smtClean="0">
                        <a:solidFill>
                          <a:prstClr val="black"/>
                        </a:solidFill>
                        <a:latin typeface="Arial" pitchFamily="34" charset="0"/>
                        <a:ea typeface="+mn-ea"/>
                        <a:cs typeface="Arial" pitchFamily="34" charset="0"/>
                      </a:endParaRPr>
                    </a:p>
                  </a:txBody>
                  <a:tcPr marT="7200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600" kern="1200" baseline="30000" dirty="0" smtClean="0"/>
                        <a:t>Puerto San Felipe, Yucatán</a:t>
                      </a:r>
                      <a:endParaRPr lang="es-MX" sz="1600" b="1" kern="1200" baseline="30000" dirty="0" smtClean="0">
                        <a:solidFill>
                          <a:prstClr val="black"/>
                        </a:solidFill>
                        <a:latin typeface="Arial" pitchFamily="34" charset="0"/>
                        <a:ea typeface="+mn-ea"/>
                        <a:cs typeface="Arial" pitchFamily="34" charset="0"/>
                      </a:endParaRPr>
                    </a:p>
                  </a:txBody>
                  <a:tcPr marT="7200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600" kern="1200" baseline="30000" dirty="0" smtClean="0"/>
                        <a:t>1:3,000</a:t>
                      </a:r>
                      <a:endParaRPr lang="es-MX" sz="1600" b="1" kern="1200" baseline="30000" dirty="0" smtClean="0">
                        <a:solidFill>
                          <a:prstClr val="black"/>
                        </a:solidFill>
                        <a:latin typeface="Arial" pitchFamily="34" charset="0"/>
                        <a:ea typeface="+mn-ea"/>
                        <a:cs typeface="Arial" pitchFamily="34" charset="0"/>
                      </a:endParaRPr>
                    </a:p>
                  </a:txBody>
                  <a:tcPr marT="72000" marB="0"/>
                </a:tc>
              </a:tr>
              <a:tr h="237780">
                <a:tc>
                  <a:txBody>
                    <a:bodyPr/>
                    <a:lstStyle/>
                    <a:p>
                      <a:pPr marL="0" algn="l" defTabSz="914400" rtl="0" eaLnBrk="1" latinLnBrk="0" hangingPunct="1"/>
                      <a:r>
                        <a:rPr lang="es-MX" sz="1600" kern="1200" baseline="30000" dirty="0" smtClean="0"/>
                        <a:t>5</a:t>
                      </a:r>
                      <a:endParaRPr lang="es-MX" sz="1600" b="1" kern="1200" baseline="30000" dirty="0" smtClean="0">
                        <a:solidFill>
                          <a:prstClr val="black"/>
                        </a:solidFill>
                        <a:latin typeface="Arial" pitchFamily="34" charset="0"/>
                        <a:ea typeface="+mn-ea"/>
                        <a:cs typeface="Arial" pitchFamily="34" charset="0"/>
                      </a:endParaRPr>
                    </a:p>
                  </a:txBody>
                  <a:tcPr marT="7200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600" kern="1200" baseline="30000" dirty="0" smtClean="0"/>
                        <a:t>SM. 914.1B </a:t>
                      </a:r>
                      <a:endParaRPr lang="es-MX" sz="1600" b="1" kern="1200" baseline="30000" dirty="0" smtClean="0">
                        <a:solidFill>
                          <a:prstClr val="black"/>
                        </a:solidFill>
                        <a:latin typeface="Arial" pitchFamily="34" charset="0"/>
                        <a:ea typeface="+mn-ea"/>
                        <a:cs typeface="Arial" pitchFamily="34" charset="0"/>
                      </a:endParaRPr>
                    </a:p>
                  </a:txBody>
                  <a:tcPr marT="7200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600" kern="1200" baseline="30000" dirty="0" smtClean="0"/>
                        <a:t>Rio Lagartos, Yucatán</a:t>
                      </a:r>
                      <a:endParaRPr lang="es-MX" sz="1600" b="1" kern="1200" baseline="30000" dirty="0" smtClean="0">
                        <a:solidFill>
                          <a:prstClr val="black"/>
                        </a:solidFill>
                        <a:latin typeface="Arial" pitchFamily="34" charset="0"/>
                        <a:ea typeface="+mn-ea"/>
                        <a:cs typeface="Arial" pitchFamily="34" charset="0"/>
                      </a:endParaRPr>
                    </a:p>
                  </a:txBody>
                  <a:tcPr marT="7200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600" kern="1200" baseline="30000" dirty="0" smtClean="0"/>
                        <a:t>1:4,000</a:t>
                      </a:r>
                      <a:endParaRPr lang="es-MX" sz="1600" b="1" kern="1200" baseline="30000" dirty="0" smtClean="0">
                        <a:solidFill>
                          <a:prstClr val="black"/>
                        </a:solidFill>
                        <a:latin typeface="Arial" pitchFamily="34" charset="0"/>
                        <a:ea typeface="+mn-ea"/>
                        <a:cs typeface="Arial" pitchFamily="34" charset="0"/>
                      </a:endParaRPr>
                    </a:p>
                  </a:txBody>
                  <a:tcPr marT="72000" marB="0"/>
                </a:tc>
              </a:tr>
              <a:tr h="237780">
                <a:tc>
                  <a:txBody>
                    <a:bodyPr/>
                    <a:lstStyle/>
                    <a:p>
                      <a:pPr marL="0" algn="l" defTabSz="914400" rtl="0" eaLnBrk="1" latinLnBrk="0" hangingPunct="1"/>
                      <a:r>
                        <a:rPr lang="es-MX" sz="1600" kern="1200" baseline="30000" dirty="0" smtClean="0"/>
                        <a:t>6</a:t>
                      </a:r>
                      <a:endParaRPr lang="es-MX" sz="1600" b="1" kern="1200" baseline="30000" dirty="0" smtClean="0">
                        <a:solidFill>
                          <a:prstClr val="black"/>
                        </a:solidFill>
                        <a:latin typeface="Arial" pitchFamily="34" charset="0"/>
                        <a:ea typeface="+mn-ea"/>
                        <a:cs typeface="Arial" pitchFamily="34" charset="0"/>
                      </a:endParaRPr>
                    </a:p>
                  </a:txBody>
                  <a:tcPr marT="7200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600" kern="1200" baseline="30000" dirty="0" smtClean="0"/>
                        <a:t>SM 914.3 </a:t>
                      </a:r>
                      <a:endParaRPr lang="es-MX" sz="1600" b="1" kern="1200" baseline="30000" dirty="0" smtClean="0">
                        <a:solidFill>
                          <a:prstClr val="black"/>
                        </a:solidFill>
                        <a:latin typeface="Arial" pitchFamily="34" charset="0"/>
                        <a:ea typeface="+mn-ea"/>
                        <a:cs typeface="Arial" pitchFamily="34" charset="0"/>
                      </a:endParaRPr>
                    </a:p>
                  </a:txBody>
                  <a:tcPr marT="7200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600" kern="1200" baseline="30000" dirty="0" smtClean="0"/>
                        <a:t>Las Coloradas</a:t>
                      </a:r>
                      <a:endParaRPr lang="es-MX" sz="1600" b="1" kern="1200" baseline="30000" dirty="0" smtClean="0">
                        <a:solidFill>
                          <a:prstClr val="black"/>
                        </a:solidFill>
                        <a:latin typeface="Arial" pitchFamily="34" charset="0"/>
                        <a:ea typeface="+mn-ea"/>
                        <a:cs typeface="Arial" pitchFamily="34" charset="0"/>
                      </a:endParaRPr>
                    </a:p>
                  </a:txBody>
                  <a:tcPr marT="7200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600" kern="1200" baseline="30000" dirty="0" smtClean="0"/>
                        <a:t>1:10,000</a:t>
                      </a:r>
                      <a:endParaRPr lang="es-MX" sz="1600" b="1" kern="1200" baseline="30000" dirty="0" smtClean="0">
                        <a:solidFill>
                          <a:prstClr val="black"/>
                        </a:solidFill>
                        <a:latin typeface="Arial" pitchFamily="34" charset="0"/>
                        <a:ea typeface="+mn-ea"/>
                        <a:cs typeface="Arial" pitchFamily="34" charset="0"/>
                      </a:endParaRPr>
                    </a:p>
                  </a:txBody>
                  <a:tcPr marT="72000" marB="0"/>
                </a:tc>
              </a:tr>
              <a:tr h="237780">
                <a:tc>
                  <a:txBody>
                    <a:bodyPr/>
                    <a:lstStyle/>
                    <a:p>
                      <a:pPr marL="0" algn="l" defTabSz="914400" rtl="0" eaLnBrk="1" latinLnBrk="0" hangingPunct="1"/>
                      <a:r>
                        <a:rPr lang="es-MX" sz="1600" kern="1200" baseline="30000" dirty="0" smtClean="0"/>
                        <a:t>7</a:t>
                      </a:r>
                      <a:endParaRPr lang="es-MX" sz="1600" b="1" kern="1200" baseline="30000" dirty="0" smtClean="0">
                        <a:solidFill>
                          <a:prstClr val="black"/>
                        </a:solidFill>
                        <a:latin typeface="Arial" pitchFamily="34" charset="0"/>
                        <a:ea typeface="+mn-ea"/>
                        <a:cs typeface="Arial" pitchFamily="34" charset="0"/>
                      </a:endParaRPr>
                    </a:p>
                  </a:txBody>
                  <a:tcPr marT="7200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600" kern="1200" baseline="30000" dirty="0" smtClean="0"/>
                        <a:t>SM 921 </a:t>
                      </a:r>
                      <a:endParaRPr lang="es-MX" sz="1600" b="1" kern="1200" baseline="30000" dirty="0" smtClean="0">
                        <a:solidFill>
                          <a:prstClr val="black"/>
                        </a:solidFill>
                        <a:latin typeface="Arial" pitchFamily="34" charset="0"/>
                        <a:ea typeface="+mn-ea"/>
                        <a:cs typeface="Arial" pitchFamily="34" charset="0"/>
                      </a:endParaRPr>
                    </a:p>
                  </a:txBody>
                  <a:tcPr marT="7200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600" kern="1200" baseline="30000" dirty="0" err="1" smtClean="0"/>
                        <a:t>Holbox</a:t>
                      </a:r>
                      <a:r>
                        <a:rPr lang="es-MX" sz="1600" kern="1200" baseline="30000" dirty="0" smtClean="0"/>
                        <a:t>, Yucatán y Proximidades</a:t>
                      </a:r>
                      <a:endParaRPr lang="es-MX" sz="1600" b="1" kern="1200" baseline="30000" dirty="0" smtClean="0">
                        <a:solidFill>
                          <a:prstClr val="black"/>
                        </a:solidFill>
                        <a:latin typeface="Arial" pitchFamily="34" charset="0"/>
                        <a:ea typeface="+mn-ea"/>
                        <a:cs typeface="Arial" pitchFamily="34" charset="0"/>
                      </a:endParaRPr>
                    </a:p>
                  </a:txBody>
                  <a:tcPr marT="7200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600" kern="1200" baseline="30000" dirty="0" smtClean="0"/>
                        <a:t>1:35,000</a:t>
                      </a:r>
                      <a:endParaRPr lang="es-MX" sz="1600" b="1" kern="1200" baseline="30000" dirty="0" smtClean="0">
                        <a:solidFill>
                          <a:prstClr val="black"/>
                        </a:solidFill>
                        <a:latin typeface="Arial" pitchFamily="34" charset="0"/>
                        <a:ea typeface="+mn-ea"/>
                        <a:cs typeface="Arial" pitchFamily="34" charset="0"/>
                      </a:endParaRPr>
                    </a:p>
                  </a:txBody>
                  <a:tcPr marT="72000" marB="0"/>
                </a:tc>
              </a:tr>
              <a:tr h="237780">
                <a:tc>
                  <a:txBody>
                    <a:bodyPr/>
                    <a:lstStyle/>
                    <a:p>
                      <a:pPr marL="0" algn="l" defTabSz="914400" rtl="0" eaLnBrk="1" latinLnBrk="0" hangingPunct="1"/>
                      <a:r>
                        <a:rPr lang="es-MX" sz="1600" kern="1200" baseline="30000" dirty="0" smtClean="0"/>
                        <a:t>8</a:t>
                      </a:r>
                      <a:endParaRPr lang="es-MX" sz="1600" b="1" kern="1200" baseline="30000" dirty="0" smtClean="0">
                        <a:solidFill>
                          <a:prstClr val="black"/>
                        </a:solidFill>
                        <a:latin typeface="Arial" pitchFamily="34" charset="0"/>
                        <a:ea typeface="+mn-ea"/>
                        <a:cs typeface="Arial" pitchFamily="34" charset="0"/>
                      </a:endParaRPr>
                    </a:p>
                  </a:txBody>
                  <a:tcPr marT="7200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600" kern="1200" baseline="30000" dirty="0" smtClean="0"/>
                        <a:t>SM 922.2</a:t>
                      </a:r>
                      <a:endParaRPr lang="es-MX" sz="1600" b="1" kern="1200" baseline="30000" dirty="0" smtClean="0">
                        <a:solidFill>
                          <a:prstClr val="black"/>
                        </a:solidFill>
                        <a:latin typeface="Arial" pitchFamily="34" charset="0"/>
                        <a:ea typeface="+mn-ea"/>
                        <a:cs typeface="Arial" pitchFamily="34" charset="0"/>
                      </a:endParaRPr>
                    </a:p>
                  </a:txBody>
                  <a:tcPr marT="7200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600" kern="1200" baseline="30000" dirty="0" smtClean="0"/>
                        <a:t>Isla Mujeres, Q. Roo y Proximidades</a:t>
                      </a:r>
                      <a:endParaRPr lang="es-MX" sz="1600" b="1" kern="1200" baseline="30000" dirty="0" smtClean="0">
                        <a:solidFill>
                          <a:prstClr val="black"/>
                        </a:solidFill>
                        <a:latin typeface="Arial" pitchFamily="34" charset="0"/>
                        <a:ea typeface="+mn-ea"/>
                        <a:cs typeface="Arial" pitchFamily="34" charset="0"/>
                      </a:endParaRPr>
                    </a:p>
                  </a:txBody>
                  <a:tcPr marT="7200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600" kern="1200" baseline="30000" dirty="0" smtClean="0"/>
                        <a:t>1:35,000</a:t>
                      </a:r>
                      <a:endParaRPr lang="es-MX" sz="1600" b="1" kern="1200" baseline="30000" dirty="0" smtClean="0">
                        <a:solidFill>
                          <a:prstClr val="black"/>
                        </a:solidFill>
                        <a:latin typeface="Arial" pitchFamily="34" charset="0"/>
                        <a:ea typeface="+mn-ea"/>
                        <a:cs typeface="Arial" pitchFamily="34" charset="0"/>
                      </a:endParaRPr>
                    </a:p>
                  </a:txBody>
                  <a:tcPr marT="72000" marB="0"/>
                </a:tc>
              </a:tr>
              <a:tr h="237780">
                <a:tc>
                  <a:txBody>
                    <a:bodyPr/>
                    <a:lstStyle/>
                    <a:p>
                      <a:pPr marL="0" algn="l" defTabSz="914400" rtl="0" eaLnBrk="1" latinLnBrk="0" hangingPunct="1"/>
                      <a:r>
                        <a:rPr lang="es-MX" sz="1600" kern="1200" baseline="30000" dirty="0" smtClean="0"/>
                        <a:t>9</a:t>
                      </a:r>
                      <a:endParaRPr lang="es-MX" sz="1600" b="1" kern="1200" baseline="30000" dirty="0" smtClean="0">
                        <a:solidFill>
                          <a:prstClr val="black"/>
                        </a:solidFill>
                        <a:latin typeface="Arial" pitchFamily="34" charset="0"/>
                        <a:ea typeface="+mn-ea"/>
                        <a:cs typeface="Arial" pitchFamily="34" charset="0"/>
                      </a:endParaRPr>
                    </a:p>
                  </a:txBody>
                  <a:tcPr marT="7200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600" kern="1200" baseline="30000" dirty="0" smtClean="0"/>
                        <a:t>SM 922.2C </a:t>
                      </a:r>
                      <a:endParaRPr lang="es-MX" sz="1600" b="1" kern="1200" baseline="30000" dirty="0" smtClean="0">
                        <a:solidFill>
                          <a:prstClr val="black"/>
                        </a:solidFill>
                        <a:latin typeface="Arial" pitchFamily="34" charset="0"/>
                        <a:ea typeface="+mn-ea"/>
                        <a:cs typeface="Arial" pitchFamily="34" charset="0"/>
                      </a:endParaRPr>
                    </a:p>
                  </a:txBody>
                  <a:tcPr marT="7200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600" kern="1200" baseline="30000" dirty="0" smtClean="0"/>
                        <a:t>Puerto Juárez, </a:t>
                      </a:r>
                      <a:r>
                        <a:rPr lang="es-MX" sz="1600" kern="1200" baseline="30000" dirty="0" err="1" smtClean="0"/>
                        <a:t>Q.Roo</a:t>
                      </a:r>
                      <a:endParaRPr lang="es-MX" sz="1600" b="1" kern="1200" baseline="30000" dirty="0" smtClean="0">
                        <a:solidFill>
                          <a:prstClr val="black"/>
                        </a:solidFill>
                        <a:latin typeface="Arial" pitchFamily="34" charset="0"/>
                        <a:ea typeface="+mn-ea"/>
                        <a:cs typeface="Arial" pitchFamily="34" charset="0"/>
                      </a:endParaRPr>
                    </a:p>
                  </a:txBody>
                  <a:tcPr marT="7200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600" kern="1200" baseline="30000" dirty="0" smtClean="0"/>
                        <a:t>1:4,000</a:t>
                      </a:r>
                      <a:endParaRPr lang="es-MX" sz="1600" b="1" kern="1200" baseline="30000" dirty="0" smtClean="0">
                        <a:solidFill>
                          <a:prstClr val="black"/>
                        </a:solidFill>
                        <a:latin typeface="Arial" pitchFamily="34" charset="0"/>
                        <a:ea typeface="+mn-ea"/>
                        <a:cs typeface="Arial" pitchFamily="34" charset="0"/>
                      </a:endParaRPr>
                    </a:p>
                  </a:txBody>
                  <a:tcPr marT="72000" marB="0"/>
                </a:tc>
              </a:tr>
            </a:tbl>
          </a:graphicData>
        </a:graphic>
      </p:graphicFrame>
      <p:pic>
        <p:nvPicPr>
          <p:cNvPr id="12" name="Picture 2"/>
          <p:cNvPicPr>
            <a:picLocks noChangeAspect="1" noChangeArrowheads="1"/>
          </p:cNvPicPr>
          <p:nvPr/>
        </p:nvPicPr>
        <p:blipFill>
          <a:blip r:embed="rId4" cstate="print"/>
          <a:srcRect l="12695" t="23990" r="57031" b="9722"/>
          <a:stretch>
            <a:fillRect/>
          </a:stretch>
        </p:blipFill>
        <p:spPr bwMode="auto">
          <a:xfrm>
            <a:off x="8133068" y="2001328"/>
            <a:ext cx="3909407" cy="2648310"/>
          </a:xfrm>
          <a:prstGeom prst="rect">
            <a:avLst/>
          </a:prstGeom>
          <a:noFill/>
          <a:ln w="3175">
            <a:solidFill>
              <a:schemeClr val="tx1"/>
            </a:solidFill>
            <a:miter lim="800000"/>
            <a:headEnd/>
            <a:tailEnd/>
          </a:ln>
          <a:effectLst/>
        </p:spPr>
      </p:pic>
      <p:pic>
        <p:nvPicPr>
          <p:cNvPr id="14" name="Imagen 3"/>
          <p:cNvPicPr>
            <a:picLocks noChangeAspect="1"/>
          </p:cNvPicPr>
          <p:nvPr/>
        </p:nvPicPr>
        <p:blipFill rotWithShape="1">
          <a:blip r:embed="rId5" cstate="print">
            <a:extLst>
              <a:ext uri="{28A0092B-C50C-407E-A947-70E740481C1C}">
                <a14:useLocalDpi xmlns:a14="http://schemas.microsoft.com/office/drawing/2010/main" val="0"/>
              </a:ext>
            </a:extLst>
          </a:blip>
          <a:srcRect l="8895" t="27447" r="11613" b="11387"/>
          <a:stretch/>
        </p:blipFill>
        <p:spPr>
          <a:xfrm>
            <a:off x="8134695" y="5325129"/>
            <a:ext cx="1583775" cy="913985"/>
          </a:xfrm>
          <a:prstGeom prst="rect">
            <a:avLst/>
          </a:prstGeom>
        </p:spPr>
      </p:pic>
      <p:pic>
        <p:nvPicPr>
          <p:cNvPr id="15" name="Imagen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08553" y="5314479"/>
            <a:ext cx="1587260" cy="925220"/>
          </a:xfrm>
          <a:prstGeom prst="rect">
            <a:avLst/>
          </a:prstGeom>
        </p:spPr>
      </p:pic>
      <p:pic>
        <p:nvPicPr>
          <p:cNvPr id="1026" name="Picture 2" descr="ARM onjuko BI02"/>
          <p:cNvPicPr>
            <a:picLocks noChangeAspect="1" noChangeArrowheads="1"/>
          </p:cNvPicPr>
          <p:nvPr/>
        </p:nvPicPr>
        <p:blipFill>
          <a:blip r:embed="rId7" cstate="print"/>
          <a:srcRect/>
          <a:stretch>
            <a:fillRect/>
          </a:stretch>
        </p:blipFill>
        <p:spPr bwMode="auto">
          <a:xfrm>
            <a:off x="6288656" y="4163107"/>
            <a:ext cx="1552755" cy="874720"/>
          </a:xfrm>
          <a:prstGeom prst="rect">
            <a:avLst/>
          </a:prstGeom>
          <a:noFill/>
        </p:spPr>
      </p:pic>
      <p:pic>
        <p:nvPicPr>
          <p:cNvPr id="1028" name="Picture 4" descr="ARM Antares BI04"/>
          <p:cNvPicPr>
            <a:picLocks noChangeAspect="1" noChangeArrowheads="1"/>
          </p:cNvPicPr>
          <p:nvPr/>
        </p:nvPicPr>
        <p:blipFill>
          <a:blip r:embed="rId8" cstate="print"/>
          <a:srcRect/>
          <a:stretch>
            <a:fillRect/>
          </a:stretch>
        </p:blipFill>
        <p:spPr bwMode="auto">
          <a:xfrm>
            <a:off x="6280329" y="2406768"/>
            <a:ext cx="1542100" cy="1082975"/>
          </a:xfrm>
          <a:prstGeom prst="rect">
            <a:avLst/>
          </a:prstGeom>
          <a:noFill/>
        </p:spPr>
      </p:pic>
      <p:sp>
        <p:nvSpPr>
          <p:cNvPr id="16" name="15 CuadroTexto"/>
          <p:cNvSpPr txBox="1"/>
          <p:nvPr/>
        </p:nvSpPr>
        <p:spPr>
          <a:xfrm>
            <a:off x="6133381" y="3502332"/>
            <a:ext cx="1949570" cy="646331"/>
          </a:xfrm>
          <a:prstGeom prst="rect">
            <a:avLst/>
          </a:prstGeom>
          <a:noFill/>
        </p:spPr>
        <p:txBody>
          <a:bodyPr wrap="square" rtlCol="0">
            <a:spAutoFit/>
          </a:bodyPr>
          <a:lstStyle/>
          <a:p>
            <a:pPr algn="ctr"/>
            <a:r>
              <a:rPr lang="es-MX" dirty="0" smtClean="0"/>
              <a:t>ARM Antares BI-04</a:t>
            </a:r>
          </a:p>
          <a:p>
            <a:pPr algn="ctr"/>
            <a:r>
              <a:rPr lang="es-MX" dirty="0" err="1" smtClean="0"/>
              <a:t>monohaz</a:t>
            </a:r>
            <a:endParaRPr lang="es-MX" dirty="0"/>
          </a:p>
        </p:txBody>
      </p:sp>
      <p:sp>
        <p:nvSpPr>
          <p:cNvPr id="17" name="16 CuadroTexto"/>
          <p:cNvSpPr txBox="1"/>
          <p:nvPr/>
        </p:nvSpPr>
        <p:spPr>
          <a:xfrm>
            <a:off x="6130506" y="5233366"/>
            <a:ext cx="1949570" cy="646331"/>
          </a:xfrm>
          <a:prstGeom prst="rect">
            <a:avLst/>
          </a:prstGeom>
          <a:noFill/>
        </p:spPr>
        <p:txBody>
          <a:bodyPr wrap="square" rtlCol="0">
            <a:spAutoFit/>
          </a:bodyPr>
          <a:lstStyle/>
          <a:p>
            <a:pPr algn="ctr"/>
            <a:r>
              <a:rPr lang="es-MX" dirty="0" smtClean="0"/>
              <a:t>ARM </a:t>
            </a:r>
            <a:r>
              <a:rPr lang="es-MX" dirty="0" err="1" smtClean="0"/>
              <a:t>Onjuku</a:t>
            </a:r>
            <a:r>
              <a:rPr lang="es-MX" dirty="0" smtClean="0"/>
              <a:t> BI-02</a:t>
            </a:r>
          </a:p>
          <a:p>
            <a:pPr algn="ctr"/>
            <a:r>
              <a:rPr lang="es-MX" dirty="0" err="1" smtClean="0"/>
              <a:t>monohaz</a:t>
            </a:r>
            <a:endParaRPr lang="es-MX" dirty="0"/>
          </a:p>
        </p:txBody>
      </p:sp>
      <p:sp>
        <p:nvSpPr>
          <p:cNvPr id="18" name="17 CuadroTexto"/>
          <p:cNvSpPr txBox="1"/>
          <p:nvPr/>
        </p:nvSpPr>
        <p:spPr>
          <a:xfrm>
            <a:off x="7973683" y="6211669"/>
            <a:ext cx="1949570" cy="646331"/>
          </a:xfrm>
          <a:prstGeom prst="rect">
            <a:avLst/>
          </a:prstGeom>
          <a:noFill/>
        </p:spPr>
        <p:txBody>
          <a:bodyPr wrap="square" rtlCol="0">
            <a:spAutoFit/>
          </a:bodyPr>
          <a:lstStyle/>
          <a:p>
            <a:pPr algn="ctr"/>
            <a:r>
              <a:rPr lang="es-MX" dirty="0" smtClean="0"/>
              <a:t>04 MIMSA</a:t>
            </a:r>
          </a:p>
          <a:p>
            <a:pPr algn="ctr"/>
            <a:r>
              <a:rPr lang="es-MX" dirty="0" err="1" smtClean="0"/>
              <a:t>multihaz</a:t>
            </a:r>
            <a:endParaRPr lang="es-MX" dirty="0"/>
          </a:p>
        </p:txBody>
      </p:sp>
      <p:sp>
        <p:nvSpPr>
          <p:cNvPr id="19" name="18 CuadroTexto"/>
          <p:cNvSpPr txBox="1"/>
          <p:nvPr/>
        </p:nvSpPr>
        <p:spPr>
          <a:xfrm>
            <a:off x="10196324" y="6211669"/>
            <a:ext cx="1949570" cy="646331"/>
          </a:xfrm>
          <a:prstGeom prst="rect">
            <a:avLst/>
          </a:prstGeom>
          <a:noFill/>
        </p:spPr>
        <p:txBody>
          <a:bodyPr wrap="square" rtlCol="0">
            <a:spAutoFit/>
          </a:bodyPr>
          <a:lstStyle/>
          <a:p>
            <a:pPr algn="ctr"/>
            <a:r>
              <a:rPr lang="es-MX" dirty="0" smtClean="0"/>
              <a:t>01 IMEMSA</a:t>
            </a:r>
          </a:p>
          <a:p>
            <a:pPr algn="ctr"/>
            <a:r>
              <a:rPr lang="es-MX" dirty="0" err="1" smtClean="0"/>
              <a:t>multihaz</a:t>
            </a:r>
            <a:endParaRPr lang="es-MX" dirty="0"/>
          </a:p>
        </p:txBody>
      </p:sp>
    </p:spTree>
    <p:extLst>
      <p:ext uri="{BB962C8B-B14F-4D97-AF65-F5344CB8AC3E}">
        <p14:creationId xmlns:p14="http://schemas.microsoft.com/office/powerpoint/2010/main" val="15688734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1556" y="-4282"/>
            <a:ext cx="2588851" cy="732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13 Grupo"/>
          <p:cNvGrpSpPr>
            <a:grpSpLocks/>
          </p:cNvGrpSpPr>
          <p:nvPr/>
        </p:nvGrpSpPr>
        <p:grpSpPr bwMode="auto">
          <a:xfrm>
            <a:off x="0" y="799740"/>
            <a:ext cx="12191999" cy="266229"/>
            <a:chOff x="-32" y="777212"/>
            <a:chExt cx="9144032" cy="160982"/>
          </a:xfrm>
        </p:grpSpPr>
        <p:sp>
          <p:nvSpPr>
            <p:cNvPr id="8" name="13 Rectángulo"/>
            <p:cNvSpPr/>
            <p:nvPr/>
          </p:nvSpPr>
          <p:spPr>
            <a:xfrm>
              <a:off x="-32" y="777212"/>
              <a:ext cx="9144032" cy="71438"/>
            </a:xfrm>
            <a:prstGeom prst="rect">
              <a:avLst/>
            </a:prstGeom>
            <a:solidFill>
              <a:srgbClr val="007E39"/>
            </a:solidFill>
            <a:ln>
              <a:solidFill>
                <a:srgbClr val="007E3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dirty="0">
                <a:solidFill>
                  <a:prstClr val="white"/>
                </a:solidFill>
              </a:endParaRPr>
            </a:p>
          </p:txBody>
        </p:sp>
        <p:sp>
          <p:nvSpPr>
            <p:cNvPr id="9" name="14 Rectángulo"/>
            <p:cNvSpPr/>
            <p:nvPr/>
          </p:nvSpPr>
          <p:spPr>
            <a:xfrm>
              <a:off x="-32" y="866756"/>
              <a:ext cx="9144032" cy="7143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dirty="0">
                <a:solidFill>
                  <a:prstClr val="white"/>
                </a:solidFill>
              </a:endParaRPr>
            </a:p>
          </p:txBody>
        </p:sp>
      </p:grpSp>
      <p:pic>
        <p:nvPicPr>
          <p:cNvPr id="13" name="Picture 3" descr="L:\VARIOS\escudos\DIGAHOMtran.gif"/>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11856" y="65107"/>
            <a:ext cx="751410" cy="719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Marcador de texto 1"/>
          <p:cNvSpPr>
            <a:spLocks noGrp="1"/>
          </p:cNvSpPr>
          <p:nvPr>
            <p:ph type="body" idx="1"/>
          </p:nvPr>
        </p:nvSpPr>
        <p:spPr>
          <a:xfrm>
            <a:off x="204952" y="1288473"/>
            <a:ext cx="11713780" cy="5269982"/>
          </a:xfrm>
        </p:spPr>
        <p:txBody>
          <a:bodyPr>
            <a:noAutofit/>
          </a:bodyPr>
          <a:lstStyle/>
          <a:p>
            <a:pPr marL="457200" indent="-457200" algn="just">
              <a:lnSpc>
                <a:spcPct val="100000"/>
              </a:lnSpc>
              <a:buFont typeface="+mj-lt"/>
              <a:buAutoNum type="alphaUcPeriod" startAt="3"/>
            </a:pPr>
            <a:r>
              <a:rPr lang="es-ES" sz="1800" dirty="0" smtClean="0">
                <a:solidFill>
                  <a:schemeClr val="tx1"/>
                </a:solidFill>
                <a:latin typeface="Arial" panose="020B0604020202020204" pitchFamily="34" charset="0"/>
                <a:cs typeface="Arial" panose="020B0604020202020204" pitchFamily="34" charset="0"/>
              </a:rPr>
              <a:t>Equipamiento.</a:t>
            </a:r>
          </a:p>
          <a:p>
            <a:pPr marL="914400" lvl="1" indent="-457200" algn="just">
              <a:lnSpc>
                <a:spcPct val="100000"/>
              </a:lnSpc>
              <a:buFont typeface="Arial" pitchFamily="34" charset="0"/>
              <a:buChar char="•"/>
            </a:pPr>
            <a:r>
              <a:rPr lang="es-MX" sz="1400" dirty="0" smtClean="0">
                <a:solidFill>
                  <a:prstClr val="black"/>
                </a:solidFill>
                <a:latin typeface="Arial" panose="020B0604020202020204" pitchFamily="34" charset="0"/>
                <a:cs typeface="Arial" panose="020B0604020202020204" pitchFamily="34" charset="0"/>
              </a:rPr>
              <a:t>Se adquirió por transferencia de los EE. UU. el buque ARM. “Rio Tecolutla” BI-08 (EX-KNORR), estando en proceso de adquisición una ecosonda </a:t>
            </a:r>
            <a:r>
              <a:rPr lang="es-MX" sz="1400" dirty="0" err="1" smtClean="0">
                <a:solidFill>
                  <a:prstClr val="black"/>
                </a:solidFill>
                <a:latin typeface="Arial" panose="020B0604020202020204" pitchFamily="34" charset="0"/>
                <a:cs typeface="Arial" panose="020B0604020202020204" pitchFamily="34" charset="0"/>
              </a:rPr>
              <a:t>Multihaz</a:t>
            </a:r>
            <a:r>
              <a:rPr lang="es-MX" sz="1400" dirty="0" smtClean="0">
                <a:solidFill>
                  <a:prstClr val="black"/>
                </a:solidFill>
                <a:latin typeface="Arial" panose="020B0604020202020204" pitchFamily="34" charset="0"/>
                <a:cs typeface="Arial" panose="020B0604020202020204" pitchFamily="34" charset="0"/>
              </a:rPr>
              <a:t> </a:t>
            </a:r>
            <a:r>
              <a:rPr lang="es-MX" sz="1400" dirty="0" err="1" smtClean="0">
                <a:solidFill>
                  <a:prstClr val="black"/>
                </a:solidFill>
                <a:latin typeface="Arial" panose="020B0604020202020204" pitchFamily="34" charset="0"/>
                <a:cs typeface="Arial" panose="020B0604020202020204" pitchFamily="34" charset="0"/>
              </a:rPr>
              <a:t>Kongsberg</a:t>
            </a:r>
            <a:r>
              <a:rPr lang="es-MX" sz="1400" dirty="0" smtClean="0">
                <a:solidFill>
                  <a:prstClr val="black"/>
                </a:solidFill>
                <a:latin typeface="Arial" panose="020B0604020202020204" pitchFamily="34" charset="0"/>
                <a:cs typeface="Arial" panose="020B0604020202020204" pitchFamily="34" charset="0"/>
              </a:rPr>
              <a:t> EM 710 S y una </a:t>
            </a:r>
            <a:r>
              <a:rPr lang="es-MX" sz="1400" dirty="0" err="1" smtClean="0">
                <a:solidFill>
                  <a:prstClr val="black"/>
                </a:solidFill>
                <a:latin typeface="Arial" panose="020B0604020202020204" pitchFamily="34" charset="0"/>
                <a:cs typeface="Arial" panose="020B0604020202020204" pitchFamily="34" charset="0"/>
              </a:rPr>
              <a:t>Monohaz</a:t>
            </a:r>
            <a:r>
              <a:rPr lang="es-MX" sz="1400" dirty="0" smtClean="0">
                <a:solidFill>
                  <a:prstClr val="black"/>
                </a:solidFill>
                <a:latin typeface="Arial" panose="020B0604020202020204" pitchFamily="34" charset="0"/>
                <a:cs typeface="Arial" panose="020B0604020202020204" pitchFamily="34" charset="0"/>
              </a:rPr>
              <a:t> EA 600 para batimetría en aguas profundas. </a:t>
            </a:r>
            <a:endParaRPr lang="es-MX" sz="1400" dirty="0" smtClean="0">
              <a:solidFill>
                <a:srgbClr val="FF0000"/>
              </a:solidFill>
              <a:latin typeface="Arial" panose="020B0604020202020204" pitchFamily="34" charset="0"/>
              <a:cs typeface="Arial" panose="020B0604020202020204" pitchFamily="34" charset="0"/>
            </a:endParaRPr>
          </a:p>
          <a:p>
            <a:pPr marL="914400" lvl="1" indent="-457200" algn="just">
              <a:lnSpc>
                <a:spcPct val="100000"/>
              </a:lnSpc>
              <a:buFont typeface="Arial" pitchFamily="34" charset="0"/>
              <a:buChar char="•"/>
            </a:pPr>
            <a:r>
              <a:rPr lang="es-MX" sz="1400" dirty="0" smtClean="0">
                <a:solidFill>
                  <a:prstClr val="black"/>
                </a:solidFill>
                <a:latin typeface="Arial" panose="020B0604020202020204" pitchFamily="34" charset="0"/>
                <a:cs typeface="Arial" panose="020B0604020202020204" pitchFamily="34" charset="0"/>
              </a:rPr>
              <a:t>Se recibió por donación de la Agencia de Cooperación de Turquía una ecosonda </a:t>
            </a:r>
            <a:r>
              <a:rPr lang="es-MX" sz="1400" dirty="0" err="1" smtClean="0">
                <a:solidFill>
                  <a:prstClr val="black"/>
                </a:solidFill>
                <a:latin typeface="Arial" panose="020B0604020202020204" pitchFamily="34" charset="0"/>
                <a:cs typeface="Arial" panose="020B0604020202020204" pitchFamily="34" charset="0"/>
              </a:rPr>
              <a:t>Monohaz</a:t>
            </a:r>
            <a:r>
              <a:rPr lang="es-MX" sz="1400" dirty="0" smtClean="0">
                <a:solidFill>
                  <a:prstClr val="black"/>
                </a:solidFill>
                <a:latin typeface="Arial" panose="020B0604020202020204" pitchFamily="34" charset="0"/>
                <a:cs typeface="Arial" panose="020B0604020202020204" pitchFamily="34" charset="0"/>
              </a:rPr>
              <a:t> MK III.</a:t>
            </a:r>
          </a:p>
          <a:p>
            <a:pPr marL="914400" lvl="1" indent="-457200" algn="just">
              <a:lnSpc>
                <a:spcPct val="100000"/>
              </a:lnSpc>
              <a:buFont typeface="Arial" pitchFamily="34" charset="0"/>
              <a:buChar char="•"/>
            </a:pPr>
            <a:r>
              <a:rPr lang="es-MX" sz="1400" dirty="0" smtClean="0">
                <a:solidFill>
                  <a:prstClr val="black"/>
                </a:solidFill>
                <a:latin typeface="Arial" panose="020B0604020202020204" pitchFamily="34" charset="0"/>
                <a:cs typeface="Arial" panose="020B0604020202020204" pitchFamily="34" charset="0"/>
              </a:rPr>
              <a:t>Se adquirió un sistema </a:t>
            </a:r>
            <a:r>
              <a:rPr lang="es-MX" sz="1400" dirty="0" err="1" smtClean="0">
                <a:solidFill>
                  <a:prstClr val="black"/>
                </a:solidFill>
                <a:latin typeface="Arial" panose="020B0604020202020204" pitchFamily="34" charset="0"/>
                <a:cs typeface="Arial" panose="020B0604020202020204" pitchFamily="34" charset="0"/>
              </a:rPr>
              <a:t>Multihaz</a:t>
            </a:r>
            <a:r>
              <a:rPr lang="es-MX" sz="1400" dirty="0" smtClean="0">
                <a:solidFill>
                  <a:prstClr val="black"/>
                </a:solidFill>
                <a:latin typeface="Arial" panose="020B0604020202020204" pitchFamily="34" charset="0"/>
                <a:cs typeface="Arial" panose="020B0604020202020204" pitchFamily="34" charset="0"/>
              </a:rPr>
              <a:t> R2 SONIC 2024.</a:t>
            </a:r>
          </a:p>
          <a:p>
            <a:pPr marL="914400" lvl="1" indent="-457200" algn="just">
              <a:lnSpc>
                <a:spcPct val="100000"/>
              </a:lnSpc>
              <a:buFont typeface="Arial" pitchFamily="34" charset="0"/>
              <a:buChar char="•"/>
            </a:pPr>
            <a:r>
              <a:rPr lang="es-MX" sz="1600" dirty="0" smtClean="0">
                <a:solidFill>
                  <a:prstClr val="black"/>
                </a:solidFill>
                <a:latin typeface="Arial" panose="020B0604020202020204" pitchFamily="34" charset="0"/>
                <a:cs typeface="Arial" panose="020B0604020202020204" pitchFamily="34" charset="0"/>
              </a:rPr>
              <a:t>Se desarrollo el proyecto de un Vehículo Autónomo para realizar batimetría en aguas someras.</a:t>
            </a:r>
          </a:p>
          <a:p>
            <a:pPr marL="914400" lvl="1" indent="-457200" algn="just">
              <a:lnSpc>
                <a:spcPct val="100000"/>
              </a:lnSpc>
              <a:buFont typeface="Arial" pitchFamily="34" charset="0"/>
              <a:buChar char="•"/>
            </a:pPr>
            <a:r>
              <a:rPr lang="es-MX" sz="1600" dirty="0" smtClean="0">
                <a:solidFill>
                  <a:prstClr val="black"/>
                </a:solidFill>
                <a:latin typeface="Arial" panose="020B0604020202020204" pitchFamily="34" charset="0"/>
                <a:cs typeface="Arial" panose="020B0604020202020204" pitchFamily="34" charset="0"/>
              </a:rPr>
              <a:t>Se adquirieron dos plotters para impresión por demanda de cartas náuticas, permitiendo distribuir la edición mas actualizada a los navegantes.</a:t>
            </a:r>
          </a:p>
          <a:p>
            <a:pPr marL="914400" lvl="1" indent="-457200" algn="just">
              <a:lnSpc>
                <a:spcPct val="100000"/>
              </a:lnSpc>
              <a:buFont typeface="Arial" pitchFamily="34" charset="0"/>
              <a:buChar char="•"/>
            </a:pPr>
            <a:r>
              <a:rPr lang="es-MX" sz="1600" dirty="0" smtClean="0">
                <a:solidFill>
                  <a:prstClr val="black"/>
                </a:solidFill>
                <a:latin typeface="Arial" panose="020B0604020202020204" pitchFamily="34" charset="0"/>
                <a:cs typeface="Arial" panose="020B0604020202020204" pitchFamily="34" charset="0"/>
              </a:rPr>
              <a:t>Esta en proceso de adquisición equipamiento para tres buques de investigación con ecosondas </a:t>
            </a:r>
            <a:r>
              <a:rPr lang="es-MX" sz="1600" dirty="0" err="1" smtClean="0">
                <a:solidFill>
                  <a:prstClr val="black"/>
                </a:solidFill>
                <a:latin typeface="Arial" panose="020B0604020202020204" pitchFamily="34" charset="0"/>
                <a:cs typeface="Arial" panose="020B0604020202020204" pitchFamily="34" charset="0"/>
              </a:rPr>
              <a:t>monohaz</a:t>
            </a:r>
            <a:r>
              <a:rPr lang="es-MX" sz="1600" dirty="0" smtClean="0">
                <a:solidFill>
                  <a:prstClr val="black"/>
                </a:solidFill>
                <a:latin typeface="Arial" panose="020B0604020202020204" pitchFamily="34" charset="0"/>
                <a:cs typeface="Arial" panose="020B0604020202020204" pitchFamily="34" charset="0"/>
              </a:rPr>
              <a:t> para aguas someras.</a:t>
            </a:r>
          </a:p>
          <a:p>
            <a:pPr marL="914400" lvl="1" indent="-457200" algn="just">
              <a:lnSpc>
                <a:spcPct val="100000"/>
              </a:lnSpc>
            </a:pPr>
            <a:endParaRPr lang="es-MX" sz="1600" dirty="0" smtClean="0">
              <a:solidFill>
                <a:prstClr val="black"/>
              </a:solidFill>
              <a:latin typeface="Arial" panose="020B0604020202020204" pitchFamily="34" charset="0"/>
              <a:cs typeface="Arial" panose="020B0604020202020204" pitchFamily="34" charset="0"/>
            </a:endParaRPr>
          </a:p>
          <a:p>
            <a:pPr marL="914400" lvl="1" indent="-457200" algn="just">
              <a:lnSpc>
                <a:spcPct val="100000"/>
              </a:lnSpc>
              <a:buFont typeface="Arial" pitchFamily="34" charset="0"/>
              <a:buChar char="•"/>
            </a:pPr>
            <a:endParaRPr lang="es-MX" sz="1500" dirty="0">
              <a:solidFill>
                <a:schemeClr val="tx1"/>
              </a:solidFill>
              <a:latin typeface="+mj-lt"/>
            </a:endParaRPr>
          </a:p>
        </p:txBody>
      </p:sp>
      <p:sp>
        <p:nvSpPr>
          <p:cNvPr id="11" name="Título 1"/>
          <p:cNvSpPr>
            <a:spLocks noGrp="1"/>
          </p:cNvSpPr>
          <p:nvPr>
            <p:ph type="title"/>
          </p:nvPr>
        </p:nvSpPr>
        <p:spPr>
          <a:xfrm>
            <a:off x="3225800" y="0"/>
            <a:ext cx="7611533" cy="770467"/>
          </a:xfrm>
        </p:spPr>
        <p:txBody>
          <a:bodyPr anchor="ctr">
            <a:normAutofit/>
          </a:bodyPr>
          <a:lstStyle/>
          <a:p>
            <a:pPr marL="514350" indent="-514350" algn="ctr">
              <a:lnSpc>
                <a:spcPct val="200000"/>
              </a:lnSpc>
              <a:spcBef>
                <a:spcPts val="0"/>
              </a:spcBef>
            </a:pPr>
            <a:r>
              <a:rPr lang="es-MX" sz="2000" dirty="0" smtClean="0">
                <a:latin typeface="Arial" panose="020B0604020202020204" pitchFamily="34" charset="0"/>
                <a:cs typeface="Arial" panose="020B0604020202020204" pitchFamily="34" charset="0"/>
              </a:rPr>
              <a:t>II. </a:t>
            </a:r>
            <a:r>
              <a:rPr lang="es-MX" sz="2000" dirty="0" smtClean="0">
                <a:latin typeface="Arial" panose="020B0604020202020204" pitchFamily="34" charset="0"/>
                <a:cs typeface="Arial" panose="020B0604020202020204" pitchFamily="34" charset="0"/>
              </a:rPr>
              <a:t>Levantamientos </a:t>
            </a:r>
            <a:r>
              <a:rPr lang="es-MX" sz="2000" dirty="0" smtClean="0">
                <a:latin typeface="Arial" panose="020B0604020202020204" pitchFamily="34" charset="0"/>
                <a:cs typeface="Arial" panose="020B0604020202020204" pitchFamily="34" charset="0"/>
              </a:rPr>
              <a:t>Hidrográficos.</a:t>
            </a:r>
          </a:p>
        </p:txBody>
      </p:sp>
      <p:pic>
        <p:nvPicPr>
          <p:cNvPr id="20"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13315" y="4675517"/>
            <a:ext cx="2173855" cy="1449238"/>
          </a:xfrm>
          <a:prstGeom prst="rect">
            <a:avLst/>
          </a:prstGeom>
          <a:ln>
            <a:noFill/>
          </a:ln>
          <a:effectLst>
            <a:softEdge rad="112500"/>
          </a:effectLst>
        </p:spPr>
      </p:pic>
      <p:pic>
        <p:nvPicPr>
          <p:cNvPr id="2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37826" y="4627307"/>
            <a:ext cx="1975449" cy="159130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4 Imagen"/>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30861" y="4658259"/>
            <a:ext cx="2139350" cy="1572463"/>
          </a:xfrm>
          <a:prstGeom prst="rect">
            <a:avLst/>
          </a:prstGeom>
          <a:ln>
            <a:noFill/>
          </a:ln>
          <a:effectLst>
            <a:softEdge rad="112500"/>
          </a:effectLst>
        </p:spPr>
      </p:pic>
      <p:pic>
        <p:nvPicPr>
          <p:cNvPr id="23" name="Imagen 1"/>
          <p:cNvPicPr>
            <a:picLocks noChangeAspect="1"/>
          </p:cNvPicPr>
          <p:nvPr/>
        </p:nvPicPr>
        <p:blipFill rotWithShape="1">
          <a:blip r:embed="rId7" cstate="print">
            <a:extLst>
              <a:ext uri="{28A0092B-C50C-407E-A947-70E740481C1C}">
                <a14:useLocalDpi xmlns:a14="http://schemas.microsoft.com/office/drawing/2010/main" val="0"/>
              </a:ext>
            </a:extLst>
          </a:blip>
          <a:srcRect t="22535" b="24320"/>
          <a:stretch/>
        </p:blipFill>
        <p:spPr>
          <a:xfrm>
            <a:off x="10063893" y="4684140"/>
            <a:ext cx="1790957" cy="1539654"/>
          </a:xfrm>
          <a:prstGeom prst="rect">
            <a:avLst/>
          </a:prstGeom>
          <a:ln>
            <a:noFill/>
          </a:ln>
          <a:effectLst>
            <a:softEdge rad="112500"/>
          </a:effectLst>
        </p:spPr>
      </p:pic>
      <p:pic>
        <p:nvPicPr>
          <p:cNvPr id="30722" name="Picture 2"/>
          <p:cNvPicPr>
            <a:picLocks noChangeAspect="1" noChangeArrowheads="1"/>
          </p:cNvPicPr>
          <p:nvPr/>
        </p:nvPicPr>
        <p:blipFill>
          <a:blip r:embed="rId8" cstate="print"/>
          <a:srcRect l="11335" t="12414" r="32077" b="23448"/>
          <a:stretch>
            <a:fillRect/>
          </a:stretch>
        </p:blipFill>
        <p:spPr bwMode="auto">
          <a:xfrm>
            <a:off x="80328" y="4710024"/>
            <a:ext cx="2278855" cy="1431984"/>
          </a:xfrm>
          <a:prstGeom prst="rect">
            <a:avLst/>
          </a:prstGeom>
          <a:ln>
            <a:noFill/>
          </a:ln>
          <a:effectLst>
            <a:softEdge rad="112500"/>
          </a:effectLst>
        </p:spPr>
      </p:pic>
    </p:spTree>
    <p:extLst>
      <p:ext uri="{BB962C8B-B14F-4D97-AF65-F5344CB8AC3E}">
        <p14:creationId xmlns:p14="http://schemas.microsoft.com/office/powerpoint/2010/main" val="15688734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1556" y="-4282"/>
            <a:ext cx="2588851" cy="732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13 Grupo"/>
          <p:cNvGrpSpPr>
            <a:grpSpLocks/>
          </p:cNvGrpSpPr>
          <p:nvPr/>
        </p:nvGrpSpPr>
        <p:grpSpPr bwMode="auto">
          <a:xfrm>
            <a:off x="0" y="799740"/>
            <a:ext cx="12191999" cy="266229"/>
            <a:chOff x="-32" y="777212"/>
            <a:chExt cx="9144032" cy="160982"/>
          </a:xfrm>
        </p:grpSpPr>
        <p:sp>
          <p:nvSpPr>
            <p:cNvPr id="8" name="13 Rectángulo"/>
            <p:cNvSpPr/>
            <p:nvPr/>
          </p:nvSpPr>
          <p:spPr>
            <a:xfrm>
              <a:off x="-32" y="777212"/>
              <a:ext cx="9144032" cy="71438"/>
            </a:xfrm>
            <a:prstGeom prst="rect">
              <a:avLst/>
            </a:prstGeom>
            <a:solidFill>
              <a:srgbClr val="007E39"/>
            </a:solidFill>
            <a:ln>
              <a:solidFill>
                <a:srgbClr val="007E3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dirty="0">
                <a:solidFill>
                  <a:prstClr val="white"/>
                </a:solidFill>
              </a:endParaRPr>
            </a:p>
          </p:txBody>
        </p:sp>
        <p:sp>
          <p:nvSpPr>
            <p:cNvPr id="9" name="14 Rectángulo"/>
            <p:cNvSpPr/>
            <p:nvPr/>
          </p:nvSpPr>
          <p:spPr>
            <a:xfrm>
              <a:off x="-32" y="866756"/>
              <a:ext cx="9144032" cy="7143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dirty="0">
                <a:solidFill>
                  <a:prstClr val="white"/>
                </a:solidFill>
              </a:endParaRPr>
            </a:p>
          </p:txBody>
        </p:sp>
      </p:grpSp>
      <p:pic>
        <p:nvPicPr>
          <p:cNvPr id="13" name="Picture 3" descr="L:\VARIOS\escudos\DIGAHOMtran.gif"/>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11856" y="65107"/>
            <a:ext cx="751410" cy="719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Marcador de texto 1"/>
          <p:cNvSpPr>
            <a:spLocks noGrp="1"/>
          </p:cNvSpPr>
          <p:nvPr>
            <p:ph type="body" idx="1"/>
          </p:nvPr>
        </p:nvSpPr>
        <p:spPr>
          <a:xfrm>
            <a:off x="204952" y="1288473"/>
            <a:ext cx="11713780" cy="5269982"/>
          </a:xfrm>
        </p:spPr>
        <p:txBody>
          <a:bodyPr vert="horz" lIns="91440" tIns="45720" rIns="91440" bIns="45720" rtlCol="0">
            <a:noAutofit/>
          </a:bodyPr>
          <a:lstStyle/>
          <a:p>
            <a:pPr marL="457200" indent="-457200" algn="just">
              <a:lnSpc>
                <a:spcPct val="100000"/>
              </a:lnSpc>
              <a:buFont typeface="+mj-lt"/>
              <a:buAutoNum type="alphaUcPeriod"/>
            </a:pPr>
            <a:r>
              <a:rPr lang="es-MX" sz="1800" dirty="0" smtClean="0">
                <a:solidFill>
                  <a:schemeClr val="tx1"/>
                </a:solidFill>
                <a:latin typeface="Arial" panose="020B0604020202020204" pitchFamily="34" charset="0"/>
                <a:cs typeface="Arial" panose="020B0604020202020204" pitchFamily="34" charset="0"/>
              </a:rPr>
              <a:t>Cartas Náuticas Electrónicas (ENC) nuevas.</a:t>
            </a:r>
            <a:endParaRPr lang="es-MX" sz="1800" dirty="0">
              <a:solidFill>
                <a:schemeClr val="tx1"/>
              </a:solidFill>
              <a:latin typeface="Arial" panose="020B0604020202020204" pitchFamily="34" charset="0"/>
              <a:cs typeface="Arial" panose="020B0604020202020204" pitchFamily="34" charset="0"/>
            </a:endParaRPr>
          </a:p>
        </p:txBody>
      </p:sp>
      <p:sp>
        <p:nvSpPr>
          <p:cNvPr id="11" name="Título 1"/>
          <p:cNvSpPr>
            <a:spLocks noGrp="1"/>
          </p:cNvSpPr>
          <p:nvPr>
            <p:ph type="title"/>
          </p:nvPr>
        </p:nvSpPr>
        <p:spPr>
          <a:xfrm>
            <a:off x="3225800" y="0"/>
            <a:ext cx="7611533" cy="770467"/>
          </a:xfrm>
        </p:spPr>
        <p:txBody>
          <a:bodyPr anchor="ctr">
            <a:normAutofit/>
          </a:bodyPr>
          <a:lstStyle/>
          <a:p>
            <a:pPr marL="514350" indent="-514350" algn="ctr">
              <a:lnSpc>
                <a:spcPct val="200000"/>
              </a:lnSpc>
              <a:spcBef>
                <a:spcPts val="0"/>
              </a:spcBef>
            </a:pPr>
            <a:r>
              <a:rPr lang="es-MX" sz="2000" dirty="0" smtClean="0">
                <a:latin typeface="Arial" panose="020B0604020202020204" pitchFamily="34" charset="0"/>
                <a:cs typeface="Arial" panose="020B0604020202020204" pitchFamily="34" charset="0"/>
              </a:rPr>
              <a:t>III. Nuevas Cartas Náuticas y actualizaciones.</a:t>
            </a:r>
          </a:p>
        </p:txBody>
      </p:sp>
      <p:graphicFrame>
        <p:nvGraphicFramePr>
          <p:cNvPr id="10" name="9 Tabla"/>
          <p:cNvGraphicFramePr>
            <a:graphicFrameLocks noGrp="1"/>
          </p:cNvGraphicFramePr>
          <p:nvPr>
            <p:extLst>
              <p:ext uri="{D42A27DB-BD31-4B8C-83A1-F6EECF244321}">
                <p14:modId xmlns:p14="http://schemas.microsoft.com/office/powerpoint/2010/main" val="641577402"/>
              </p:ext>
            </p:extLst>
          </p:nvPr>
        </p:nvGraphicFramePr>
        <p:xfrm>
          <a:off x="2191109" y="4106174"/>
          <a:ext cx="7689321" cy="2542297"/>
        </p:xfrm>
        <a:graphic>
          <a:graphicData uri="http://schemas.openxmlformats.org/drawingml/2006/table">
            <a:tbl>
              <a:tblPr firstRow="1" firstCol="1" bandRow="1">
                <a:tableStyleId>{5C22544A-7EE6-4342-B048-85BDC9FD1C3A}</a:tableStyleId>
              </a:tblPr>
              <a:tblGrid>
                <a:gridCol w="1963869"/>
                <a:gridCol w="1799312"/>
                <a:gridCol w="1886577"/>
                <a:gridCol w="2039563"/>
              </a:tblGrid>
              <a:tr h="430386">
                <a:tc>
                  <a:txBody>
                    <a:bodyPr/>
                    <a:lstStyle/>
                    <a:p>
                      <a:pPr algn="ctr">
                        <a:lnSpc>
                          <a:spcPct val="115000"/>
                        </a:lnSpc>
                        <a:spcAft>
                          <a:spcPts val="0"/>
                        </a:spcAft>
                      </a:pPr>
                      <a:r>
                        <a:rPr lang="es-MX" sz="1800" dirty="0">
                          <a:solidFill>
                            <a:schemeClr val="tx1"/>
                          </a:solidFill>
                          <a:effectLst/>
                          <a:latin typeface="Arial" pitchFamily="34" charset="0"/>
                          <a:cs typeface="Arial" pitchFamily="34" charset="0"/>
                        </a:rPr>
                        <a:t>MX402232</a:t>
                      </a:r>
                      <a:endParaRPr lang="es-MX" sz="1100" dirty="0">
                        <a:solidFill>
                          <a:schemeClr val="tx1"/>
                        </a:solidFill>
                        <a:effectLst/>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s-MX" sz="1800" dirty="0">
                          <a:solidFill>
                            <a:schemeClr val="tx1"/>
                          </a:solidFill>
                          <a:effectLst/>
                          <a:latin typeface="Arial" pitchFamily="34" charset="0"/>
                          <a:cs typeface="Arial" pitchFamily="34" charset="0"/>
                        </a:rPr>
                        <a:t>MX604218</a:t>
                      </a:r>
                      <a:endParaRPr lang="es-MX" sz="1100" dirty="0">
                        <a:solidFill>
                          <a:schemeClr val="tx1"/>
                        </a:solidFill>
                        <a:effectLst/>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s-MX" sz="1800" dirty="0">
                          <a:solidFill>
                            <a:schemeClr val="tx1"/>
                          </a:solidFill>
                          <a:effectLst/>
                          <a:latin typeface="Arial" pitchFamily="34" charset="0"/>
                          <a:cs typeface="Arial" pitchFamily="34" charset="0"/>
                        </a:rPr>
                        <a:t>MX604235</a:t>
                      </a:r>
                      <a:endParaRPr lang="es-MX" sz="1100" dirty="0">
                        <a:solidFill>
                          <a:schemeClr val="tx1"/>
                        </a:solidFill>
                        <a:effectLst/>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s-MX" sz="1800" dirty="0">
                          <a:solidFill>
                            <a:schemeClr val="tx1"/>
                          </a:solidFill>
                          <a:effectLst/>
                          <a:latin typeface="Arial" pitchFamily="34" charset="0"/>
                          <a:cs typeface="Arial" pitchFamily="34" charset="0"/>
                        </a:rPr>
                        <a:t>MX508312</a:t>
                      </a:r>
                      <a:endParaRPr lang="es-MX" sz="1100" dirty="0">
                        <a:solidFill>
                          <a:schemeClr val="tx1"/>
                        </a:solidFill>
                        <a:effectLst/>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111911">
                <a:tc>
                  <a:txBody>
                    <a:bodyPr/>
                    <a:lstStyle/>
                    <a:p>
                      <a:endParaRPr lang="es-MX" dirty="0"/>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5000"/>
                        </a:lnSpc>
                        <a:spcAft>
                          <a:spcPts val="0"/>
                        </a:spcAft>
                      </a:pPr>
                      <a:r>
                        <a:rPr lang="es-MX" sz="1100" dirty="0">
                          <a:effectLst/>
                        </a:rPr>
                        <a:t> </a:t>
                      </a:r>
                      <a:endParaRPr lang="es-MX" sz="11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5000"/>
                        </a:lnSpc>
                        <a:spcAft>
                          <a:spcPts val="0"/>
                        </a:spcAft>
                      </a:pPr>
                      <a:r>
                        <a:rPr lang="es-MX" sz="1100" dirty="0">
                          <a:effectLst/>
                        </a:rPr>
                        <a:t> </a:t>
                      </a:r>
                      <a:endParaRPr lang="es-MX" sz="11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5000"/>
                        </a:lnSpc>
                        <a:spcAft>
                          <a:spcPts val="0"/>
                        </a:spcAft>
                      </a:pPr>
                      <a:r>
                        <a:rPr lang="es-MX" sz="1100" dirty="0">
                          <a:effectLst/>
                        </a:rPr>
                        <a:t> </a:t>
                      </a:r>
                    </a:p>
                    <a:p>
                      <a:pPr>
                        <a:lnSpc>
                          <a:spcPct val="115000"/>
                        </a:lnSpc>
                        <a:spcAft>
                          <a:spcPts val="0"/>
                        </a:spcAft>
                      </a:pPr>
                      <a:r>
                        <a:rPr lang="es-MX" sz="1100" dirty="0">
                          <a:effectLst/>
                        </a:rPr>
                        <a:t> </a:t>
                      </a:r>
                      <a:endParaRPr lang="es-MX" sz="11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12" name="11 Tabla"/>
          <p:cNvGraphicFramePr>
            <a:graphicFrameLocks noGrp="1"/>
          </p:cNvGraphicFramePr>
          <p:nvPr>
            <p:extLst>
              <p:ext uri="{D42A27DB-BD31-4B8C-83A1-F6EECF244321}">
                <p14:modId xmlns:p14="http://schemas.microsoft.com/office/powerpoint/2010/main" val="3737600217"/>
              </p:ext>
            </p:extLst>
          </p:nvPr>
        </p:nvGraphicFramePr>
        <p:xfrm>
          <a:off x="2438577" y="2316105"/>
          <a:ext cx="7180064" cy="1311595"/>
        </p:xfrm>
        <a:graphic>
          <a:graphicData uri="http://schemas.openxmlformats.org/drawingml/2006/table">
            <a:tbl>
              <a:tblPr firstRow="1" firstCol="1" bandRow="1"/>
              <a:tblGrid>
                <a:gridCol w="556307"/>
                <a:gridCol w="1366289"/>
                <a:gridCol w="1051790"/>
                <a:gridCol w="2525632"/>
                <a:gridCol w="1680046"/>
              </a:tblGrid>
              <a:tr h="0">
                <a:tc>
                  <a:txBody>
                    <a:bodyPr/>
                    <a:lstStyle/>
                    <a:p>
                      <a:pPr algn="ctr">
                        <a:lnSpc>
                          <a:spcPct val="115000"/>
                        </a:lnSpc>
                        <a:spcAft>
                          <a:spcPts val="0"/>
                        </a:spcAft>
                      </a:pPr>
                      <a:r>
                        <a:rPr lang="es-MX" sz="1600" b="1" dirty="0">
                          <a:effectLst/>
                          <a:latin typeface="Arial"/>
                          <a:ea typeface="Calibri"/>
                          <a:cs typeface="Times New Roman"/>
                        </a:rPr>
                        <a:t>No.</a:t>
                      </a:r>
                      <a:endParaRPr lang="es-MX"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600" b="1" dirty="0">
                          <a:effectLst/>
                          <a:latin typeface="Arial"/>
                          <a:ea typeface="Calibri"/>
                          <a:cs typeface="Times New Roman"/>
                        </a:rPr>
                        <a:t>Clave</a:t>
                      </a:r>
                      <a:endParaRPr lang="es-MX"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600" b="1">
                          <a:effectLst/>
                          <a:latin typeface="Arial"/>
                          <a:ea typeface="Calibri"/>
                          <a:cs typeface="Times New Roman"/>
                        </a:rPr>
                        <a:t>Edición</a:t>
                      </a:r>
                      <a:endParaRPr lang="es-MX"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600" b="1">
                          <a:effectLst/>
                          <a:latin typeface="Arial"/>
                          <a:ea typeface="Calibri"/>
                          <a:cs typeface="Times New Roman"/>
                        </a:rPr>
                        <a:t>Nombre</a:t>
                      </a:r>
                      <a:endParaRPr lang="es-MX"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600" b="1">
                          <a:effectLst/>
                          <a:latin typeface="Arial"/>
                          <a:ea typeface="Calibri"/>
                          <a:cs typeface="Times New Roman"/>
                        </a:rPr>
                        <a:t>Escala ENC</a:t>
                      </a:r>
                      <a:endParaRPr lang="es-MX"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15000"/>
                        </a:lnSpc>
                        <a:spcAft>
                          <a:spcPts val="0"/>
                        </a:spcAft>
                      </a:pPr>
                      <a:r>
                        <a:rPr lang="es-MX" sz="1600">
                          <a:effectLst/>
                          <a:latin typeface="Arial"/>
                          <a:ea typeface="Calibri"/>
                          <a:cs typeface="Times New Roman"/>
                        </a:rPr>
                        <a:t>1</a:t>
                      </a:r>
                      <a:endParaRPr lang="es-MX"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600">
                          <a:effectLst/>
                          <a:latin typeface="Arial"/>
                          <a:ea typeface="Calibri"/>
                          <a:cs typeface="Times New Roman"/>
                        </a:rPr>
                        <a:t>MX402232</a:t>
                      </a:r>
                      <a:endParaRPr lang="es-MX"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1600">
                          <a:effectLst/>
                          <a:latin typeface="Arial"/>
                          <a:ea typeface="Calibri"/>
                          <a:cs typeface="Times New Roman"/>
                        </a:rPr>
                        <a:t>1ra. Ed.</a:t>
                      </a:r>
                      <a:endParaRPr lang="es-MX"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1600">
                          <a:effectLst/>
                          <a:latin typeface="Arial"/>
                          <a:ea typeface="Calibri"/>
                          <a:cs typeface="Times New Roman"/>
                        </a:rPr>
                        <a:t>Canal del Infiernillo</a:t>
                      </a:r>
                      <a:endParaRPr lang="es-MX"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600" dirty="0" smtClean="0">
                          <a:effectLst/>
                          <a:latin typeface="Arial"/>
                          <a:ea typeface="Calibri"/>
                          <a:cs typeface="Times New Roman"/>
                        </a:rPr>
                        <a:t>45,000</a:t>
                      </a:r>
                      <a:endParaRPr lang="es-MX"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15000"/>
                        </a:lnSpc>
                        <a:spcAft>
                          <a:spcPts val="0"/>
                        </a:spcAft>
                      </a:pPr>
                      <a:r>
                        <a:rPr lang="es-MX" sz="1600">
                          <a:effectLst/>
                          <a:latin typeface="Arial"/>
                          <a:ea typeface="Calibri"/>
                          <a:cs typeface="Times New Roman"/>
                        </a:rPr>
                        <a:t>2</a:t>
                      </a:r>
                      <a:endParaRPr lang="es-MX"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600">
                          <a:effectLst/>
                          <a:latin typeface="Arial"/>
                          <a:ea typeface="Calibri"/>
                          <a:cs typeface="Times New Roman"/>
                        </a:rPr>
                        <a:t>MX604218</a:t>
                      </a:r>
                      <a:endParaRPr lang="es-MX"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1600">
                          <a:effectLst/>
                          <a:latin typeface="Arial"/>
                          <a:ea typeface="Calibri"/>
                          <a:cs typeface="Times New Roman"/>
                        </a:rPr>
                        <a:t>1ra. Ed.</a:t>
                      </a:r>
                      <a:endParaRPr lang="es-MX"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1600" dirty="0">
                          <a:effectLst/>
                          <a:latin typeface="Arial"/>
                          <a:ea typeface="Calibri"/>
                          <a:cs typeface="Times New Roman"/>
                        </a:rPr>
                        <a:t>Corrales, Jal.</a:t>
                      </a:r>
                      <a:endParaRPr lang="es-MX"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600" dirty="0" smtClean="0">
                          <a:effectLst/>
                          <a:latin typeface="Arial"/>
                          <a:ea typeface="Calibri"/>
                          <a:cs typeface="Times New Roman"/>
                        </a:rPr>
                        <a:t>3,000</a:t>
                      </a:r>
                      <a:endParaRPr lang="es-MX"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15000"/>
                        </a:lnSpc>
                        <a:spcAft>
                          <a:spcPts val="0"/>
                        </a:spcAft>
                      </a:pPr>
                      <a:r>
                        <a:rPr lang="es-MX" sz="1600">
                          <a:effectLst/>
                          <a:latin typeface="Arial"/>
                          <a:ea typeface="Calibri"/>
                          <a:cs typeface="Times New Roman"/>
                        </a:rPr>
                        <a:t>3</a:t>
                      </a:r>
                      <a:endParaRPr lang="es-MX"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600">
                          <a:effectLst/>
                          <a:latin typeface="Arial"/>
                          <a:ea typeface="Calibri"/>
                          <a:cs typeface="Times New Roman"/>
                        </a:rPr>
                        <a:t>MX604235</a:t>
                      </a:r>
                      <a:endParaRPr lang="es-MX"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1600">
                          <a:effectLst/>
                          <a:latin typeface="Arial"/>
                          <a:ea typeface="Calibri"/>
                          <a:cs typeface="Times New Roman"/>
                        </a:rPr>
                        <a:t>1ra. Ed.</a:t>
                      </a:r>
                      <a:endParaRPr lang="es-MX"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1600">
                          <a:effectLst/>
                          <a:latin typeface="Arial"/>
                          <a:ea typeface="Calibri"/>
                          <a:cs typeface="Times New Roman"/>
                        </a:rPr>
                        <a:t>El Paraíso</a:t>
                      </a:r>
                      <a:endParaRPr lang="es-MX"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600" dirty="0" smtClean="0">
                          <a:effectLst/>
                          <a:latin typeface="Arial"/>
                          <a:ea typeface="Calibri"/>
                          <a:cs typeface="Times New Roman"/>
                        </a:rPr>
                        <a:t>3,000</a:t>
                      </a:r>
                      <a:endParaRPr lang="es-MX"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15000"/>
                        </a:lnSpc>
                        <a:spcAft>
                          <a:spcPts val="0"/>
                        </a:spcAft>
                      </a:pPr>
                      <a:r>
                        <a:rPr lang="es-MX" sz="1600">
                          <a:effectLst/>
                          <a:latin typeface="Arial"/>
                          <a:ea typeface="Calibri"/>
                          <a:cs typeface="Times New Roman"/>
                        </a:rPr>
                        <a:t>4</a:t>
                      </a:r>
                      <a:endParaRPr lang="es-MX"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600">
                          <a:effectLst/>
                          <a:latin typeface="Arial"/>
                          <a:ea typeface="Calibri"/>
                          <a:cs typeface="Times New Roman"/>
                        </a:rPr>
                        <a:t>MX508312</a:t>
                      </a:r>
                      <a:endParaRPr lang="es-MX"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1600">
                          <a:effectLst/>
                          <a:latin typeface="Arial"/>
                          <a:ea typeface="Calibri"/>
                          <a:cs typeface="Times New Roman"/>
                        </a:rPr>
                        <a:t>1ra. Ed.</a:t>
                      </a:r>
                      <a:endParaRPr lang="es-MX"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1600">
                          <a:effectLst/>
                          <a:latin typeface="Arial"/>
                          <a:ea typeface="Calibri"/>
                          <a:cs typeface="Times New Roman"/>
                        </a:rPr>
                        <a:t>Laguna Ostión, Ver.</a:t>
                      </a:r>
                      <a:endParaRPr lang="es-MX"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600" dirty="0">
                          <a:effectLst/>
                          <a:latin typeface="Arial"/>
                          <a:ea typeface="Calibri"/>
                          <a:cs typeface="Times New Roman"/>
                        </a:rPr>
                        <a:t>12,000</a:t>
                      </a:r>
                      <a:endParaRPr lang="es-MX"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14" name="Imagen 3"/>
          <p:cNvPicPr>
            <a:picLocks noChangeAspect="1" noChangeArrowheads="1"/>
          </p:cNvPicPr>
          <p:nvPr/>
        </p:nvPicPr>
        <p:blipFill>
          <a:blip r:embed="rId4" cstate="print">
            <a:extLst>
              <a:ext uri="{28A0092B-C50C-407E-A947-70E740481C1C}">
                <a14:useLocalDpi xmlns:a14="http://schemas.microsoft.com/office/drawing/2010/main" val="0"/>
              </a:ext>
            </a:extLst>
          </a:blip>
          <a:srcRect l="43069" t="10075" r="34404" b="36020"/>
          <a:stretch>
            <a:fillRect/>
          </a:stretch>
        </p:blipFill>
        <p:spPr bwMode="auto">
          <a:xfrm>
            <a:off x="2467329" y="4590965"/>
            <a:ext cx="1509448" cy="2045864"/>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n 2"/>
          <p:cNvPicPr>
            <a:picLocks noChangeAspect="1" noChangeArrowheads="1"/>
          </p:cNvPicPr>
          <p:nvPr/>
        </p:nvPicPr>
        <p:blipFill>
          <a:blip r:embed="rId5" cstate="print">
            <a:extLst>
              <a:ext uri="{28A0092B-C50C-407E-A947-70E740481C1C}">
                <a14:useLocalDpi xmlns:a14="http://schemas.microsoft.com/office/drawing/2010/main" val="0"/>
              </a:ext>
            </a:extLst>
          </a:blip>
          <a:srcRect l="43777" t="10120" r="35112" b="35265"/>
          <a:stretch>
            <a:fillRect/>
          </a:stretch>
        </p:blipFill>
        <p:spPr bwMode="auto">
          <a:xfrm>
            <a:off x="4451230" y="4575251"/>
            <a:ext cx="1405379" cy="20645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p:cNvPicPr>
            <a:picLocks noChangeAspect="1" noChangeArrowheads="1"/>
          </p:cNvPicPr>
          <p:nvPr/>
        </p:nvPicPr>
        <p:blipFill>
          <a:blip r:embed="rId6" cstate="print">
            <a:extLst>
              <a:ext uri="{28A0092B-C50C-407E-A947-70E740481C1C}">
                <a14:useLocalDpi xmlns:a14="http://schemas.microsoft.com/office/drawing/2010/main" val="0"/>
              </a:ext>
            </a:extLst>
          </a:blip>
          <a:srcRect l="41794" t="9570" r="32846" b="35770"/>
          <a:stretch>
            <a:fillRect/>
          </a:stretch>
        </p:blipFill>
        <p:spPr bwMode="auto">
          <a:xfrm>
            <a:off x="6083328" y="4572226"/>
            <a:ext cx="1672260" cy="2026982"/>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n 1"/>
          <p:cNvPicPr>
            <a:picLocks noChangeAspect="1" noChangeArrowheads="1"/>
          </p:cNvPicPr>
          <p:nvPr/>
        </p:nvPicPr>
        <p:blipFill>
          <a:blip r:embed="rId7" cstate="print">
            <a:extLst>
              <a:ext uri="{28A0092B-C50C-407E-A947-70E740481C1C}">
                <a14:useLocalDpi xmlns:a14="http://schemas.microsoft.com/office/drawing/2010/main" val="0"/>
              </a:ext>
            </a:extLst>
          </a:blip>
          <a:srcRect l="33649" t="9575" r="26482" b="37114"/>
          <a:stretch>
            <a:fillRect/>
          </a:stretch>
        </p:blipFill>
        <p:spPr bwMode="auto">
          <a:xfrm>
            <a:off x="7896078" y="4893814"/>
            <a:ext cx="1861323" cy="1377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88734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1556" y="-4282"/>
            <a:ext cx="2588851" cy="732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13 Grupo"/>
          <p:cNvGrpSpPr>
            <a:grpSpLocks/>
          </p:cNvGrpSpPr>
          <p:nvPr/>
        </p:nvGrpSpPr>
        <p:grpSpPr bwMode="auto">
          <a:xfrm>
            <a:off x="0" y="799740"/>
            <a:ext cx="12191999" cy="266229"/>
            <a:chOff x="-32" y="777212"/>
            <a:chExt cx="9144032" cy="160982"/>
          </a:xfrm>
        </p:grpSpPr>
        <p:sp>
          <p:nvSpPr>
            <p:cNvPr id="8" name="13 Rectángulo"/>
            <p:cNvSpPr/>
            <p:nvPr/>
          </p:nvSpPr>
          <p:spPr>
            <a:xfrm>
              <a:off x="-32" y="777212"/>
              <a:ext cx="9144032" cy="71438"/>
            </a:xfrm>
            <a:prstGeom prst="rect">
              <a:avLst/>
            </a:prstGeom>
            <a:solidFill>
              <a:srgbClr val="007E39"/>
            </a:solidFill>
            <a:ln>
              <a:solidFill>
                <a:srgbClr val="007E3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dirty="0">
                <a:solidFill>
                  <a:prstClr val="white"/>
                </a:solidFill>
              </a:endParaRPr>
            </a:p>
          </p:txBody>
        </p:sp>
        <p:sp>
          <p:nvSpPr>
            <p:cNvPr id="9" name="14 Rectángulo"/>
            <p:cNvSpPr/>
            <p:nvPr/>
          </p:nvSpPr>
          <p:spPr>
            <a:xfrm>
              <a:off x="-32" y="866756"/>
              <a:ext cx="9144032" cy="7143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dirty="0">
                <a:solidFill>
                  <a:prstClr val="white"/>
                </a:solidFill>
              </a:endParaRPr>
            </a:p>
          </p:txBody>
        </p:sp>
      </p:grpSp>
      <p:pic>
        <p:nvPicPr>
          <p:cNvPr id="13" name="Picture 3" descr="L:\VARIOS\escudos\DIGAHOMtran.gif"/>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11856" y="65107"/>
            <a:ext cx="751410" cy="719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Marcador de texto 1"/>
          <p:cNvSpPr>
            <a:spLocks noGrp="1"/>
          </p:cNvSpPr>
          <p:nvPr>
            <p:ph type="body" idx="1"/>
          </p:nvPr>
        </p:nvSpPr>
        <p:spPr>
          <a:xfrm>
            <a:off x="204952" y="1288473"/>
            <a:ext cx="11713780" cy="5269982"/>
          </a:xfrm>
        </p:spPr>
        <p:txBody>
          <a:bodyPr vert="horz" lIns="91440" tIns="45720" rIns="91440" bIns="45720" rtlCol="0">
            <a:noAutofit/>
          </a:bodyPr>
          <a:lstStyle/>
          <a:p>
            <a:pPr marL="457200" indent="-457200" algn="just">
              <a:lnSpc>
                <a:spcPct val="100000"/>
              </a:lnSpc>
              <a:buFont typeface="+mj-lt"/>
              <a:buAutoNum type="alphaUcPeriod" startAt="2"/>
            </a:pPr>
            <a:r>
              <a:rPr lang="es-MX" sz="1800" dirty="0" smtClean="0">
                <a:solidFill>
                  <a:schemeClr val="tx1"/>
                </a:solidFill>
                <a:latin typeface="Arial" panose="020B0604020202020204" pitchFamily="34" charset="0"/>
                <a:cs typeface="Arial" panose="020B0604020202020204" pitchFamily="34" charset="0"/>
              </a:rPr>
              <a:t>Cartas Náuticas Impresas nuevas.</a:t>
            </a:r>
            <a:endParaRPr lang="es-MX" sz="1800" dirty="0">
              <a:solidFill>
                <a:schemeClr val="tx1"/>
              </a:solidFill>
              <a:latin typeface="Arial" panose="020B0604020202020204" pitchFamily="34" charset="0"/>
              <a:cs typeface="Arial" panose="020B0604020202020204" pitchFamily="34" charset="0"/>
            </a:endParaRPr>
          </a:p>
        </p:txBody>
      </p:sp>
      <p:sp>
        <p:nvSpPr>
          <p:cNvPr id="11" name="Título 1"/>
          <p:cNvSpPr>
            <a:spLocks noGrp="1"/>
          </p:cNvSpPr>
          <p:nvPr>
            <p:ph type="title"/>
          </p:nvPr>
        </p:nvSpPr>
        <p:spPr>
          <a:xfrm>
            <a:off x="3225800" y="0"/>
            <a:ext cx="7611533" cy="770467"/>
          </a:xfrm>
        </p:spPr>
        <p:txBody>
          <a:bodyPr anchor="ctr">
            <a:normAutofit/>
          </a:bodyPr>
          <a:lstStyle/>
          <a:p>
            <a:pPr marL="514350" indent="-514350" algn="ctr">
              <a:lnSpc>
                <a:spcPct val="200000"/>
              </a:lnSpc>
              <a:spcBef>
                <a:spcPts val="0"/>
              </a:spcBef>
            </a:pPr>
            <a:r>
              <a:rPr lang="es-MX" sz="2000" dirty="0" smtClean="0">
                <a:latin typeface="Arial" panose="020B0604020202020204" pitchFamily="34" charset="0"/>
                <a:cs typeface="Arial" panose="020B0604020202020204" pitchFamily="34" charset="0"/>
              </a:rPr>
              <a:t>III. Nuevas Cartas Náuticas y actualizaciones.</a:t>
            </a:r>
          </a:p>
        </p:txBody>
      </p:sp>
      <p:graphicFrame>
        <p:nvGraphicFramePr>
          <p:cNvPr id="18" name="17 Tabla"/>
          <p:cNvGraphicFramePr>
            <a:graphicFrameLocks noGrp="1"/>
          </p:cNvGraphicFramePr>
          <p:nvPr>
            <p:extLst>
              <p:ext uri="{D42A27DB-BD31-4B8C-83A1-F6EECF244321}">
                <p14:modId xmlns:p14="http://schemas.microsoft.com/office/powerpoint/2010/main" val="865373020"/>
              </p:ext>
            </p:extLst>
          </p:nvPr>
        </p:nvGraphicFramePr>
        <p:xfrm>
          <a:off x="2251493" y="3911452"/>
          <a:ext cx="7668884" cy="2642682"/>
        </p:xfrm>
        <a:graphic>
          <a:graphicData uri="http://schemas.openxmlformats.org/drawingml/2006/table">
            <a:tbl>
              <a:tblPr firstRow="1" firstCol="1" bandRow="1"/>
              <a:tblGrid>
                <a:gridCol w="1884309"/>
                <a:gridCol w="1670527"/>
                <a:gridCol w="1756357"/>
                <a:gridCol w="2357691"/>
              </a:tblGrid>
              <a:tr h="369952">
                <a:tc>
                  <a:txBody>
                    <a:bodyPr/>
                    <a:lstStyle/>
                    <a:p>
                      <a:pPr algn="just">
                        <a:lnSpc>
                          <a:spcPct val="115000"/>
                        </a:lnSpc>
                        <a:spcAft>
                          <a:spcPts val="0"/>
                        </a:spcAft>
                      </a:pPr>
                      <a:r>
                        <a:rPr lang="es-MX" sz="1800" b="1" dirty="0">
                          <a:effectLst/>
                          <a:latin typeface="Arial"/>
                          <a:ea typeface="Calibri"/>
                          <a:cs typeface="Times New Roman"/>
                        </a:rPr>
                        <a:t>   SM-223.2</a:t>
                      </a:r>
                      <a:endParaRPr lang="es-MX" sz="11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800" b="1">
                          <a:effectLst/>
                          <a:latin typeface="Arial"/>
                          <a:ea typeface="Calibri"/>
                          <a:cs typeface="Times New Roman"/>
                        </a:rPr>
                        <a:t>SM-421.8</a:t>
                      </a:r>
                      <a:endParaRPr lang="es-MX" sz="1100" b="1">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800" b="1" dirty="0">
                          <a:effectLst/>
                          <a:latin typeface="Arial"/>
                          <a:ea typeface="Calibri"/>
                          <a:cs typeface="Times New Roman"/>
                        </a:rPr>
                        <a:t>SM-423.5</a:t>
                      </a:r>
                      <a:endParaRPr lang="es-MX" sz="11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800" b="1" dirty="0">
                          <a:effectLst/>
                          <a:latin typeface="Arial"/>
                          <a:ea typeface="Calibri"/>
                          <a:cs typeface="Times New Roman"/>
                        </a:rPr>
                        <a:t>SM-831.2</a:t>
                      </a:r>
                      <a:endParaRPr lang="es-MX" sz="11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72730">
                <a:tc>
                  <a:txBody>
                    <a:bodyPr/>
                    <a:lstStyle/>
                    <a:p>
                      <a:pPr>
                        <a:lnSpc>
                          <a:spcPct val="115000"/>
                        </a:lnSpc>
                        <a:spcAft>
                          <a:spcPts val="0"/>
                        </a:spcAft>
                      </a:pPr>
                      <a:r>
                        <a:rPr lang="es-MX" sz="1100" dirty="0">
                          <a:effectLst/>
                          <a:latin typeface="Calibri"/>
                          <a:ea typeface="Calibri"/>
                          <a:cs typeface="Times New Roman"/>
                        </a:rPr>
                        <a:t> </a:t>
                      </a:r>
                    </a:p>
                    <a:p>
                      <a:pPr>
                        <a:lnSpc>
                          <a:spcPct val="115000"/>
                        </a:lnSpc>
                        <a:spcAft>
                          <a:spcPts val="0"/>
                        </a:spcAft>
                      </a:pPr>
                      <a:r>
                        <a:rPr lang="es-MX" sz="1100" dirty="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1100" dirty="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1100" dirty="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1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l="29932" t="11853" r="40486" b="19382"/>
          <a:stretch>
            <a:fillRect/>
          </a:stretch>
        </p:blipFill>
        <p:spPr bwMode="auto">
          <a:xfrm>
            <a:off x="2398143" y="4339312"/>
            <a:ext cx="1651892" cy="2174181"/>
          </a:xfrm>
          <a:prstGeom prst="rect">
            <a:avLst/>
          </a:prstGeom>
          <a:noFill/>
          <a:extLst>
            <a:ext uri="{909E8E84-426E-40DD-AFC4-6F175D3DCCD1}">
              <a14:hiddenFill xmlns:a14="http://schemas.microsoft.com/office/drawing/2010/main">
                <a:solidFill>
                  <a:srgbClr val="4F81BD"/>
                </a:solidFill>
              </a14:hiddenFill>
            </a:ext>
          </a:extLst>
        </p:spPr>
      </p:pic>
      <p:pic>
        <p:nvPicPr>
          <p:cNvPr id="20"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l="42152" t="11604" r="30139" b="18643"/>
          <a:stretch>
            <a:fillRect/>
          </a:stretch>
        </p:blipFill>
        <p:spPr bwMode="auto">
          <a:xfrm>
            <a:off x="4235570" y="4352989"/>
            <a:ext cx="1484851" cy="2141865"/>
          </a:xfrm>
          <a:prstGeom prst="rect">
            <a:avLst/>
          </a:prstGeom>
          <a:noFill/>
          <a:extLst>
            <a:ext uri="{909E8E84-426E-40DD-AFC4-6F175D3DCCD1}">
              <a14:hiddenFill xmlns:a14="http://schemas.microsoft.com/office/drawing/2010/main">
                <a:solidFill>
                  <a:srgbClr val="4F81BD"/>
                </a:solidFill>
              </a14:hiddenFill>
            </a:ext>
          </a:extLst>
        </p:spPr>
      </p:pic>
      <p:pic>
        <p:nvPicPr>
          <p:cNvPr id="21"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l="40417" t="11975" r="31250" b="18889"/>
          <a:stretch>
            <a:fillRect/>
          </a:stretch>
        </p:blipFill>
        <p:spPr bwMode="auto">
          <a:xfrm>
            <a:off x="5917721" y="4365191"/>
            <a:ext cx="1564675" cy="2143210"/>
          </a:xfrm>
          <a:prstGeom prst="rect">
            <a:avLst/>
          </a:prstGeom>
          <a:noFill/>
          <a:extLst>
            <a:ext uri="{909E8E84-426E-40DD-AFC4-6F175D3DCCD1}">
              <a14:hiddenFill xmlns:a14="http://schemas.microsoft.com/office/drawing/2010/main">
                <a:solidFill>
                  <a:srgbClr val="4F81BD"/>
                </a:solidFill>
              </a14:hiddenFill>
            </a:ext>
          </a:extLst>
        </p:spPr>
      </p:pic>
      <p:pic>
        <p:nvPicPr>
          <p:cNvPr id="22" name="Imagen 4"/>
          <p:cNvPicPr>
            <a:picLocks noChangeAspect="1" noChangeArrowheads="1"/>
          </p:cNvPicPr>
          <p:nvPr/>
        </p:nvPicPr>
        <p:blipFill>
          <a:blip r:embed="rId7" cstate="print">
            <a:extLst>
              <a:ext uri="{28A0092B-C50C-407E-A947-70E740481C1C}">
                <a14:useLocalDpi xmlns:a14="http://schemas.microsoft.com/office/drawing/2010/main" val="0"/>
              </a:ext>
            </a:extLst>
          </a:blip>
          <a:srcRect l="31708" t="11188" r="24625" b="26993"/>
          <a:stretch>
            <a:fillRect/>
          </a:stretch>
        </p:blipFill>
        <p:spPr bwMode="auto">
          <a:xfrm>
            <a:off x="7648743" y="4413374"/>
            <a:ext cx="2184865" cy="175451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3" name="22 Tabla"/>
          <p:cNvGraphicFramePr>
            <a:graphicFrameLocks noGrp="1"/>
          </p:cNvGraphicFramePr>
          <p:nvPr>
            <p:extLst>
              <p:ext uri="{D42A27DB-BD31-4B8C-83A1-F6EECF244321}">
                <p14:modId xmlns:p14="http://schemas.microsoft.com/office/powerpoint/2010/main" val="2780851499"/>
              </p:ext>
            </p:extLst>
          </p:nvPr>
        </p:nvGraphicFramePr>
        <p:xfrm>
          <a:off x="2478226" y="2226844"/>
          <a:ext cx="7200800" cy="1311595"/>
        </p:xfrm>
        <a:graphic>
          <a:graphicData uri="http://schemas.openxmlformats.org/drawingml/2006/table">
            <a:tbl>
              <a:tblPr firstRow="1" firstCol="1" bandRow="1"/>
              <a:tblGrid>
                <a:gridCol w="734214"/>
                <a:gridCol w="1285432"/>
                <a:gridCol w="1049621"/>
                <a:gridCol w="2338772"/>
                <a:gridCol w="1792761"/>
              </a:tblGrid>
              <a:tr h="0">
                <a:tc>
                  <a:txBody>
                    <a:bodyPr/>
                    <a:lstStyle/>
                    <a:p>
                      <a:pPr algn="ctr">
                        <a:lnSpc>
                          <a:spcPct val="115000"/>
                        </a:lnSpc>
                        <a:spcAft>
                          <a:spcPts val="0"/>
                        </a:spcAft>
                      </a:pPr>
                      <a:r>
                        <a:rPr lang="es-MX" sz="1600" b="1" dirty="0">
                          <a:effectLst/>
                          <a:latin typeface="Arial"/>
                          <a:ea typeface="Calibri"/>
                          <a:cs typeface="Times New Roman"/>
                        </a:rPr>
                        <a:t>No.</a:t>
                      </a:r>
                      <a:endParaRPr lang="es-MX"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600" b="1" dirty="0">
                          <a:effectLst/>
                          <a:latin typeface="Arial"/>
                          <a:ea typeface="Calibri"/>
                          <a:cs typeface="Times New Roman"/>
                        </a:rPr>
                        <a:t>Clave</a:t>
                      </a:r>
                      <a:endParaRPr lang="es-MX"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600" b="1">
                          <a:effectLst/>
                          <a:latin typeface="Arial"/>
                          <a:ea typeface="Calibri"/>
                          <a:cs typeface="Times New Roman"/>
                        </a:rPr>
                        <a:t>Edición</a:t>
                      </a:r>
                      <a:endParaRPr lang="es-MX"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600" b="1">
                          <a:effectLst/>
                          <a:latin typeface="Arial"/>
                          <a:ea typeface="Calibri"/>
                          <a:cs typeface="Times New Roman"/>
                        </a:rPr>
                        <a:t>Nombre</a:t>
                      </a:r>
                      <a:endParaRPr lang="es-MX"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600" b="1">
                          <a:effectLst/>
                          <a:latin typeface="Arial"/>
                          <a:ea typeface="Calibri"/>
                          <a:cs typeface="Times New Roman"/>
                        </a:rPr>
                        <a:t>Escala Papel</a:t>
                      </a:r>
                      <a:endParaRPr lang="es-MX"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15000"/>
                        </a:lnSpc>
                        <a:spcAft>
                          <a:spcPts val="0"/>
                        </a:spcAft>
                      </a:pPr>
                      <a:r>
                        <a:rPr lang="es-MX" sz="1600">
                          <a:effectLst/>
                          <a:latin typeface="Arial"/>
                          <a:ea typeface="Calibri"/>
                          <a:cs typeface="Times New Roman"/>
                        </a:rPr>
                        <a:t>1</a:t>
                      </a:r>
                      <a:endParaRPr lang="es-MX"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600">
                          <a:effectLst/>
                          <a:latin typeface="Arial"/>
                          <a:ea typeface="Calibri"/>
                          <a:cs typeface="Times New Roman"/>
                        </a:rPr>
                        <a:t>SM-223.2</a:t>
                      </a:r>
                      <a:endParaRPr lang="es-MX"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1600">
                          <a:effectLst/>
                          <a:latin typeface="Arial"/>
                          <a:ea typeface="Calibri"/>
                          <a:cs typeface="Times New Roman"/>
                        </a:rPr>
                        <a:t>1ra. Ed.</a:t>
                      </a:r>
                      <a:endParaRPr lang="es-MX"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1600">
                          <a:effectLst/>
                          <a:latin typeface="Arial"/>
                          <a:ea typeface="Calibri"/>
                          <a:cs typeface="Times New Roman"/>
                        </a:rPr>
                        <a:t>Canal del Infiernillo</a:t>
                      </a:r>
                      <a:endParaRPr lang="es-MX"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600">
                          <a:effectLst/>
                          <a:latin typeface="Arial"/>
                          <a:ea typeface="Calibri"/>
                          <a:cs typeface="Times New Roman"/>
                        </a:rPr>
                        <a:t>35000</a:t>
                      </a:r>
                      <a:endParaRPr lang="es-MX"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15000"/>
                        </a:lnSpc>
                        <a:spcAft>
                          <a:spcPts val="0"/>
                        </a:spcAft>
                      </a:pPr>
                      <a:r>
                        <a:rPr lang="es-MX" sz="1600">
                          <a:effectLst/>
                          <a:latin typeface="Arial"/>
                          <a:ea typeface="Calibri"/>
                          <a:cs typeface="Times New Roman"/>
                        </a:rPr>
                        <a:t>2</a:t>
                      </a:r>
                      <a:endParaRPr lang="es-MX"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600">
                          <a:effectLst/>
                          <a:latin typeface="Arial"/>
                          <a:ea typeface="Calibri"/>
                          <a:cs typeface="Times New Roman"/>
                        </a:rPr>
                        <a:t>SM-421.8</a:t>
                      </a:r>
                      <a:endParaRPr lang="es-MX"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1600">
                          <a:effectLst/>
                          <a:latin typeface="Arial"/>
                          <a:ea typeface="Calibri"/>
                          <a:cs typeface="Times New Roman"/>
                        </a:rPr>
                        <a:t>1ra. Ed.</a:t>
                      </a:r>
                      <a:endParaRPr lang="es-MX"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1600">
                          <a:effectLst/>
                          <a:latin typeface="Arial"/>
                          <a:ea typeface="Calibri"/>
                          <a:cs typeface="Times New Roman"/>
                        </a:rPr>
                        <a:t>Corrales, Jal.</a:t>
                      </a:r>
                      <a:endParaRPr lang="es-MX"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600">
                          <a:effectLst/>
                          <a:latin typeface="Arial"/>
                          <a:ea typeface="Calibri"/>
                          <a:cs typeface="Times New Roman"/>
                        </a:rPr>
                        <a:t>3000</a:t>
                      </a:r>
                      <a:endParaRPr lang="es-MX"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15000"/>
                        </a:lnSpc>
                        <a:spcAft>
                          <a:spcPts val="0"/>
                        </a:spcAft>
                      </a:pPr>
                      <a:r>
                        <a:rPr lang="es-MX" sz="1600">
                          <a:effectLst/>
                          <a:latin typeface="Arial"/>
                          <a:ea typeface="Calibri"/>
                          <a:cs typeface="Times New Roman"/>
                        </a:rPr>
                        <a:t>3</a:t>
                      </a:r>
                      <a:endParaRPr lang="es-MX"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600">
                          <a:effectLst/>
                          <a:latin typeface="Arial"/>
                          <a:ea typeface="Calibri"/>
                          <a:cs typeface="Times New Roman"/>
                        </a:rPr>
                        <a:t>SM-423.5</a:t>
                      </a:r>
                      <a:endParaRPr lang="es-MX"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1600">
                          <a:effectLst/>
                          <a:latin typeface="Arial"/>
                          <a:ea typeface="Calibri"/>
                          <a:cs typeface="Times New Roman"/>
                        </a:rPr>
                        <a:t>1ra. Ed.</a:t>
                      </a:r>
                      <a:endParaRPr lang="es-MX"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1600">
                          <a:effectLst/>
                          <a:latin typeface="Arial"/>
                          <a:ea typeface="Calibri"/>
                          <a:cs typeface="Times New Roman"/>
                        </a:rPr>
                        <a:t>El Paraíso</a:t>
                      </a:r>
                      <a:endParaRPr lang="es-MX"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600">
                          <a:effectLst/>
                          <a:latin typeface="Arial"/>
                          <a:ea typeface="Calibri"/>
                          <a:cs typeface="Times New Roman"/>
                        </a:rPr>
                        <a:t>3000</a:t>
                      </a:r>
                      <a:endParaRPr lang="es-MX"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15000"/>
                        </a:lnSpc>
                        <a:spcAft>
                          <a:spcPts val="0"/>
                        </a:spcAft>
                      </a:pPr>
                      <a:r>
                        <a:rPr lang="es-MX" sz="1600">
                          <a:effectLst/>
                          <a:latin typeface="Arial"/>
                          <a:ea typeface="Calibri"/>
                          <a:cs typeface="Times New Roman"/>
                        </a:rPr>
                        <a:t>4</a:t>
                      </a:r>
                      <a:endParaRPr lang="es-MX"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600">
                          <a:effectLst/>
                          <a:latin typeface="Arial"/>
                          <a:ea typeface="Calibri"/>
                          <a:cs typeface="Times New Roman"/>
                        </a:rPr>
                        <a:t>SM-8312</a:t>
                      </a:r>
                      <a:endParaRPr lang="es-MX"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1600">
                          <a:effectLst/>
                          <a:latin typeface="Arial"/>
                          <a:ea typeface="Calibri"/>
                          <a:cs typeface="Times New Roman"/>
                        </a:rPr>
                        <a:t>1ra. Ed.</a:t>
                      </a:r>
                      <a:endParaRPr lang="es-MX"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1600">
                          <a:effectLst/>
                          <a:latin typeface="Arial"/>
                          <a:ea typeface="Calibri"/>
                          <a:cs typeface="Times New Roman"/>
                        </a:rPr>
                        <a:t>Laguna Ostión, Ver.</a:t>
                      </a:r>
                      <a:endParaRPr lang="es-MX"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600" dirty="0">
                          <a:effectLst/>
                          <a:latin typeface="Arial"/>
                          <a:ea typeface="Calibri"/>
                          <a:cs typeface="Times New Roman"/>
                        </a:rPr>
                        <a:t>15,000</a:t>
                      </a:r>
                      <a:endParaRPr lang="es-MX"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5688734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1556" y="-4282"/>
            <a:ext cx="2588851" cy="732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13 Grupo"/>
          <p:cNvGrpSpPr>
            <a:grpSpLocks/>
          </p:cNvGrpSpPr>
          <p:nvPr/>
        </p:nvGrpSpPr>
        <p:grpSpPr bwMode="auto">
          <a:xfrm>
            <a:off x="0" y="799740"/>
            <a:ext cx="12191999" cy="266229"/>
            <a:chOff x="-32" y="777212"/>
            <a:chExt cx="9144032" cy="160982"/>
          </a:xfrm>
        </p:grpSpPr>
        <p:sp>
          <p:nvSpPr>
            <p:cNvPr id="8" name="13 Rectángulo"/>
            <p:cNvSpPr/>
            <p:nvPr/>
          </p:nvSpPr>
          <p:spPr>
            <a:xfrm>
              <a:off x="-32" y="777212"/>
              <a:ext cx="9144032" cy="71438"/>
            </a:xfrm>
            <a:prstGeom prst="rect">
              <a:avLst/>
            </a:prstGeom>
            <a:solidFill>
              <a:srgbClr val="007E39"/>
            </a:solidFill>
            <a:ln>
              <a:solidFill>
                <a:srgbClr val="007E3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dirty="0">
                <a:solidFill>
                  <a:prstClr val="white"/>
                </a:solidFill>
              </a:endParaRPr>
            </a:p>
          </p:txBody>
        </p:sp>
        <p:sp>
          <p:nvSpPr>
            <p:cNvPr id="9" name="14 Rectángulo"/>
            <p:cNvSpPr/>
            <p:nvPr/>
          </p:nvSpPr>
          <p:spPr>
            <a:xfrm>
              <a:off x="-32" y="866756"/>
              <a:ext cx="9144032" cy="7143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dirty="0">
                <a:solidFill>
                  <a:prstClr val="white"/>
                </a:solidFill>
              </a:endParaRPr>
            </a:p>
          </p:txBody>
        </p:sp>
      </p:grpSp>
      <p:pic>
        <p:nvPicPr>
          <p:cNvPr id="13" name="Picture 3" descr="L:\VARIOS\escudos\DIGAHOMtran.gif"/>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11856" y="65107"/>
            <a:ext cx="751410" cy="719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Marcador de texto 1"/>
          <p:cNvSpPr>
            <a:spLocks noGrp="1"/>
          </p:cNvSpPr>
          <p:nvPr>
            <p:ph type="body" idx="1"/>
          </p:nvPr>
        </p:nvSpPr>
        <p:spPr>
          <a:xfrm>
            <a:off x="204952" y="1288473"/>
            <a:ext cx="11713780" cy="5269982"/>
          </a:xfrm>
        </p:spPr>
        <p:txBody>
          <a:bodyPr vert="horz" lIns="91440" tIns="45720" rIns="91440" bIns="45720" rtlCol="0">
            <a:noAutofit/>
          </a:bodyPr>
          <a:lstStyle/>
          <a:p>
            <a:pPr marL="457200" indent="-457200" algn="just">
              <a:lnSpc>
                <a:spcPct val="100000"/>
              </a:lnSpc>
              <a:buFont typeface="+mj-lt"/>
              <a:buAutoNum type="alphaUcPeriod" startAt="3"/>
            </a:pPr>
            <a:r>
              <a:rPr lang="es-MX" sz="1800" dirty="0" smtClean="0">
                <a:solidFill>
                  <a:schemeClr val="tx1"/>
                </a:solidFill>
                <a:latin typeface="Arial" panose="020B0604020202020204" pitchFamily="34" charset="0"/>
                <a:cs typeface="Arial" panose="020B0604020202020204" pitchFamily="34" charset="0"/>
              </a:rPr>
              <a:t>Cartas Náuticas Electrónicas (ENC) actualizadas.</a:t>
            </a:r>
            <a:endParaRPr lang="es-MX" sz="1800" dirty="0">
              <a:solidFill>
                <a:schemeClr val="tx1"/>
              </a:solidFill>
              <a:latin typeface="Arial" panose="020B0604020202020204" pitchFamily="34" charset="0"/>
              <a:cs typeface="Arial" panose="020B0604020202020204" pitchFamily="34" charset="0"/>
            </a:endParaRPr>
          </a:p>
        </p:txBody>
      </p:sp>
      <p:sp>
        <p:nvSpPr>
          <p:cNvPr id="11" name="Título 1"/>
          <p:cNvSpPr>
            <a:spLocks noGrp="1"/>
          </p:cNvSpPr>
          <p:nvPr>
            <p:ph type="title"/>
          </p:nvPr>
        </p:nvSpPr>
        <p:spPr>
          <a:xfrm>
            <a:off x="3225800" y="0"/>
            <a:ext cx="7611533" cy="770467"/>
          </a:xfrm>
        </p:spPr>
        <p:txBody>
          <a:bodyPr anchor="ctr">
            <a:normAutofit/>
          </a:bodyPr>
          <a:lstStyle/>
          <a:p>
            <a:pPr marL="514350" indent="-514350" algn="ctr">
              <a:lnSpc>
                <a:spcPct val="200000"/>
              </a:lnSpc>
              <a:spcBef>
                <a:spcPts val="0"/>
              </a:spcBef>
            </a:pPr>
            <a:r>
              <a:rPr lang="es-MX" sz="2000" dirty="0" smtClean="0">
                <a:latin typeface="Arial" panose="020B0604020202020204" pitchFamily="34" charset="0"/>
                <a:cs typeface="Arial" panose="020B0604020202020204" pitchFamily="34" charset="0"/>
              </a:rPr>
              <a:t>III. Nuevas Cartas Náuticas y actualizaciones.</a:t>
            </a:r>
          </a:p>
        </p:txBody>
      </p:sp>
      <p:graphicFrame>
        <p:nvGraphicFramePr>
          <p:cNvPr id="18" name="17 Tabla"/>
          <p:cNvGraphicFramePr>
            <a:graphicFrameLocks noGrp="1"/>
          </p:cNvGraphicFramePr>
          <p:nvPr>
            <p:extLst>
              <p:ext uri="{D42A27DB-BD31-4B8C-83A1-F6EECF244321}">
                <p14:modId xmlns:p14="http://schemas.microsoft.com/office/powerpoint/2010/main" val="2788462953"/>
              </p:ext>
            </p:extLst>
          </p:nvPr>
        </p:nvGraphicFramePr>
        <p:xfrm>
          <a:off x="1060134" y="1793430"/>
          <a:ext cx="10093821" cy="4109825"/>
        </p:xfrm>
        <a:graphic>
          <a:graphicData uri="http://schemas.openxmlformats.org/drawingml/2006/table">
            <a:tbl>
              <a:tblPr firstRow="1" firstCol="1" bandRow="1"/>
              <a:tblGrid>
                <a:gridCol w="556311"/>
                <a:gridCol w="1866332"/>
                <a:gridCol w="1242463"/>
                <a:gridCol w="4781950"/>
                <a:gridCol w="1646765"/>
              </a:tblGrid>
              <a:tr h="692900">
                <a:tc>
                  <a:txBody>
                    <a:bodyPr/>
                    <a:lstStyle/>
                    <a:p>
                      <a:pPr algn="ctr">
                        <a:lnSpc>
                          <a:spcPct val="115000"/>
                        </a:lnSpc>
                        <a:spcAft>
                          <a:spcPts val="0"/>
                        </a:spcAft>
                      </a:pPr>
                      <a:r>
                        <a:rPr lang="es-MX" sz="1200" b="1" dirty="0">
                          <a:solidFill>
                            <a:srgbClr val="000000"/>
                          </a:solidFill>
                          <a:effectLst/>
                          <a:latin typeface="Arial"/>
                          <a:ea typeface="Times New Roman"/>
                          <a:cs typeface="Times New Roman"/>
                        </a:rPr>
                        <a:t>No.</a:t>
                      </a:r>
                      <a:endParaRPr lang="es-MX" sz="11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b="1">
                          <a:solidFill>
                            <a:srgbClr val="000000"/>
                          </a:solidFill>
                          <a:effectLst/>
                          <a:latin typeface="Arial"/>
                          <a:ea typeface="Times New Roman"/>
                          <a:cs typeface="Times New Roman"/>
                        </a:rPr>
                        <a:t>Clave</a:t>
                      </a:r>
                      <a:endParaRPr lang="es-MX" sz="11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b="1" dirty="0">
                          <a:solidFill>
                            <a:srgbClr val="000000"/>
                          </a:solidFill>
                          <a:effectLst/>
                          <a:latin typeface="Arial"/>
                          <a:ea typeface="Times New Roman"/>
                          <a:cs typeface="Times New Roman"/>
                        </a:rPr>
                        <a:t>Edición</a:t>
                      </a:r>
                      <a:endParaRPr lang="es-MX" sz="11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b="1">
                          <a:solidFill>
                            <a:srgbClr val="000000"/>
                          </a:solidFill>
                          <a:effectLst/>
                          <a:latin typeface="Arial"/>
                          <a:ea typeface="Times New Roman"/>
                          <a:cs typeface="Times New Roman"/>
                        </a:rPr>
                        <a:t>Nombre de la Celda</a:t>
                      </a:r>
                      <a:endParaRPr lang="es-MX" sz="11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b="1" dirty="0">
                          <a:solidFill>
                            <a:srgbClr val="000000"/>
                          </a:solidFill>
                          <a:effectLst/>
                          <a:latin typeface="Arial"/>
                          <a:ea typeface="Times New Roman"/>
                          <a:cs typeface="Times New Roman"/>
                        </a:rPr>
                        <a:t>Escala ENC</a:t>
                      </a:r>
                      <a:endParaRPr lang="es-MX" sz="11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6450">
                <a:tc>
                  <a:txBody>
                    <a:bodyPr/>
                    <a:lstStyle/>
                    <a:p>
                      <a:pPr algn="ctr">
                        <a:lnSpc>
                          <a:spcPct val="115000"/>
                        </a:lnSpc>
                        <a:spcAft>
                          <a:spcPts val="0"/>
                        </a:spcAft>
                      </a:pPr>
                      <a:r>
                        <a:rPr lang="es-MX" sz="1200">
                          <a:solidFill>
                            <a:srgbClr val="000000"/>
                          </a:solidFill>
                          <a:effectLst/>
                          <a:latin typeface="Arial"/>
                          <a:ea typeface="Times New Roman"/>
                          <a:cs typeface="Times New Roman"/>
                        </a:rPr>
                        <a:t>1</a:t>
                      </a:r>
                      <a:endParaRPr lang="es-MX" sz="11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a:solidFill>
                            <a:srgbClr val="000000"/>
                          </a:solidFill>
                          <a:effectLst/>
                          <a:latin typeface="Arial"/>
                          <a:ea typeface="Times New Roman"/>
                          <a:cs typeface="Times New Roman"/>
                        </a:rPr>
                        <a:t>MX508122.002</a:t>
                      </a:r>
                      <a:endParaRPr lang="es-MX" sz="11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a:solidFill>
                            <a:srgbClr val="000000"/>
                          </a:solidFill>
                          <a:effectLst/>
                          <a:latin typeface="Arial"/>
                          <a:ea typeface="Times New Roman"/>
                          <a:cs typeface="Times New Roman"/>
                        </a:rPr>
                        <a:t>1ra.</a:t>
                      </a:r>
                      <a:endParaRPr lang="es-MX" sz="11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s-MX" sz="1200">
                          <a:solidFill>
                            <a:srgbClr val="000000"/>
                          </a:solidFill>
                          <a:effectLst/>
                          <a:latin typeface="Arial"/>
                          <a:ea typeface="Times New Roman"/>
                          <a:cs typeface="Times New Roman"/>
                        </a:rPr>
                        <a:t>Tuxpan, Ver.</a:t>
                      </a:r>
                      <a:endParaRPr lang="es-MX"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dirty="0" smtClean="0">
                          <a:solidFill>
                            <a:srgbClr val="000000"/>
                          </a:solidFill>
                          <a:effectLst/>
                          <a:latin typeface="Arial"/>
                          <a:ea typeface="Times New Roman"/>
                          <a:cs typeface="Times New Roman"/>
                        </a:rPr>
                        <a:t>12,000</a:t>
                      </a:r>
                      <a:endParaRPr lang="es-MX" sz="11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6450">
                <a:tc>
                  <a:txBody>
                    <a:bodyPr/>
                    <a:lstStyle/>
                    <a:p>
                      <a:pPr algn="ctr">
                        <a:lnSpc>
                          <a:spcPct val="115000"/>
                        </a:lnSpc>
                        <a:spcAft>
                          <a:spcPts val="0"/>
                        </a:spcAft>
                      </a:pPr>
                      <a:r>
                        <a:rPr lang="es-MX" sz="1200">
                          <a:solidFill>
                            <a:srgbClr val="000000"/>
                          </a:solidFill>
                          <a:effectLst/>
                          <a:latin typeface="Arial"/>
                          <a:ea typeface="Times New Roman"/>
                          <a:cs typeface="Times New Roman"/>
                        </a:rPr>
                        <a:t>2</a:t>
                      </a:r>
                      <a:endParaRPr lang="es-MX" sz="11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a:solidFill>
                            <a:srgbClr val="000000"/>
                          </a:solidFill>
                          <a:effectLst/>
                          <a:latin typeface="Arial"/>
                          <a:ea typeface="Times New Roman"/>
                          <a:cs typeface="Times New Roman"/>
                        </a:rPr>
                        <a:t>MX508319.001</a:t>
                      </a:r>
                      <a:endParaRPr lang="es-MX" sz="11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a:solidFill>
                            <a:srgbClr val="000000"/>
                          </a:solidFill>
                          <a:effectLst/>
                          <a:latin typeface="Arial"/>
                          <a:ea typeface="Times New Roman"/>
                          <a:cs typeface="Times New Roman"/>
                        </a:rPr>
                        <a:t>1ra.</a:t>
                      </a:r>
                      <a:endParaRPr lang="es-MX" sz="11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s-MX" sz="1200">
                          <a:solidFill>
                            <a:srgbClr val="000000"/>
                          </a:solidFill>
                          <a:effectLst/>
                          <a:latin typeface="Arial"/>
                          <a:ea typeface="Times New Roman"/>
                          <a:cs typeface="Times New Roman"/>
                        </a:rPr>
                        <a:t>Barra de Tonalá, Ver. </a:t>
                      </a:r>
                      <a:endParaRPr lang="es-MX"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dirty="0" smtClean="0">
                          <a:solidFill>
                            <a:srgbClr val="000000"/>
                          </a:solidFill>
                          <a:effectLst/>
                          <a:latin typeface="Arial"/>
                          <a:ea typeface="Times New Roman"/>
                          <a:cs typeface="Times New Roman"/>
                        </a:rPr>
                        <a:t>  4,000</a:t>
                      </a:r>
                      <a:endParaRPr lang="es-MX" sz="11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6450">
                <a:tc>
                  <a:txBody>
                    <a:bodyPr/>
                    <a:lstStyle/>
                    <a:p>
                      <a:pPr algn="ctr">
                        <a:lnSpc>
                          <a:spcPct val="115000"/>
                        </a:lnSpc>
                        <a:spcAft>
                          <a:spcPts val="0"/>
                        </a:spcAft>
                      </a:pPr>
                      <a:r>
                        <a:rPr lang="es-MX" sz="1200">
                          <a:solidFill>
                            <a:srgbClr val="000000"/>
                          </a:solidFill>
                          <a:effectLst/>
                          <a:latin typeface="Arial"/>
                          <a:ea typeface="Times New Roman"/>
                          <a:cs typeface="Times New Roman"/>
                        </a:rPr>
                        <a:t>3</a:t>
                      </a:r>
                      <a:endParaRPr lang="es-MX" sz="11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a:solidFill>
                            <a:srgbClr val="000000"/>
                          </a:solidFill>
                          <a:effectLst/>
                          <a:latin typeface="Arial"/>
                          <a:ea typeface="Times New Roman"/>
                          <a:cs typeface="Times New Roman"/>
                        </a:rPr>
                        <a:t>MX401115.001</a:t>
                      </a:r>
                      <a:endParaRPr lang="es-MX" sz="11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a:solidFill>
                            <a:srgbClr val="000000"/>
                          </a:solidFill>
                          <a:effectLst/>
                          <a:latin typeface="Arial"/>
                          <a:ea typeface="Times New Roman"/>
                          <a:cs typeface="Times New Roman"/>
                        </a:rPr>
                        <a:t>1ra.</a:t>
                      </a:r>
                      <a:endParaRPr lang="es-MX" sz="11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s-MX" sz="1200">
                          <a:solidFill>
                            <a:srgbClr val="000000"/>
                          </a:solidFill>
                          <a:effectLst/>
                          <a:latin typeface="Arial"/>
                          <a:ea typeface="Times New Roman"/>
                          <a:cs typeface="Times New Roman"/>
                        </a:rPr>
                        <a:t>Bahía de Todos Santos</a:t>
                      </a:r>
                      <a:endParaRPr lang="es-MX"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dirty="0" smtClean="0">
                          <a:solidFill>
                            <a:srgbClr val="000000"/>
                          </a:solidFill>
                          <a:effectLst/>
                          <a:latin typeface="Arial"/>
                          <a:ea typeface="Times New Roman"/>
                          <a:cs typeface="Times New Roman"/>
                        </a:rPr>
                        <a:t>45,000</a:t>
                      </a:r>
                      <a:endParaRPr lang="es-MX" sz="11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6450">
                <a:tc>
                  <a:txBody>
                    <a:bodyPr/>
                    <a:lstStyle/>
                    <a:p>
                      <a:pPr algn="ctr">
                        <a:lnSpc>
                          <a:spcPct val="115000"/>
                        </a:lnSpc>
                        <a:spcAft>
                          <a:spcPts val="0"/>
                        </a:spcAft>
                      </a:pPr>
                      <a:r>
                        <a:rPr lang="es-MX" sz="1200">
                          <a:solidFill>
                            <a:srgbClr val="000000"/>
                          </a:solidFill>
                          <a:effectLst/>
                          <a:latin typeface="Arial"/>
                          <a:ea typeface="Times New Roman"/>
                          <a:cs typeface="Times New Roman"/>
                        </a:rPr>
                        <a:t>4</a:t>
                      </a:r>
                      <a:endParaRPr lang="es-MX" sz="11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a:solidFill>
                            <a:srgbClr val="000000"/>
                          </a:solidFill>
                          <a:effectLst/>
                          <a:latin typeface="Arial"/>
                          <a:ea typeface="Times New Roman"/>
                          <a:cs typeface="Times New Roman"/>
                        </a:rPr>
                        <a:t>MX501116.001</a:t>
                      </a:r>
                      <a:endParaRPr lang="es-MX" sz="11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a:solidFill>
                            <a:srgbClr val="000000"/>
                          </a:solidFill>
                          <a:effectLst/>
                          <a:latin typeface="Arial"/>
                          <a:ea typeface="Times New Roman"/>
                          <a:cs typeface="Times New Roman"/>
                        </a:rPr>
                        <a:t>1ra.</a:t>
                      </a:r>
                      <a:endParaRPr lang="es-MX" sz="11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s-MX" sz="1200">
                          <a:solidFill>
                            <a:srgbClr val="000000"/>
                          </a:solidFill>
                          <a:effectLst/>
                          <a:latin typeface="Arial"/>
                          <a:ea typeface="Times New Roman"/>
                          <a:cs typeface="Times New Roman"/>
                        </a:rPr>
                        <a:t>Ensenada</a:t>
                      </a:r>
                      <a:endParaRPr lang="es-MX"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smtClean="0">
                          <a:solidFill>
                            <a:srgbClr val="000000"/>
                          </a:solidFill>
                          <a:effectLst/>
                          <a:latin typeface="Arial"/>
                          <a:ea typeface="Times New Roman"/>
                          <a:cs typeface="Times New Roman"/>
                        </a:rPr>
                        <a:t>  8,000</a:t>
                      </a:r>
                      <a:endParaRPr lang="es-MX" sz="11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6450">
                <a:tc>
                  <a:txBody>
                    <a:bodyPr/>
                    <a:lstStyle/>
                    <a:p>
                      <a:pPr algn="ctr">
                        <a:lnSpc>
                          <a:spcPct val="115000"/>
                        </a:lnSpc>
                        <a:spcAft>
                          <a:spcPts val="0"/>
                        </a:spcAft>
                      </a:pPr>
                      <a:r>
                        <a:rPr lang="es-MX" sz="1200">
                          <a:solidFill>
                            <a:srgbClr val="000000"/>
                          </a:solidFill>
                          <a:effectLst/>
                          <a:latin typeface="Arial"/>
                          <a:ea typeface="Times New Roman"/>
                          <a:cs typeface="Times New Roman"/>
                        </a:rPr>
                        <a:t>5</a:t>
                      </a:r>
                      <a:endParaRPr lang="es-MX" sz="11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a:solidFill>
                            <a:srgbClr val="000000"/>
                          </a:solidFill>
                          <a:effectLst/>
                          <a:latin typeface="Arial"/>
                          <a:ea typeface="Times New Roman"/>
                          <a:cs typeface="Times New Roman"/>
                        </a:rPr>
                        <a:t>MX408311.001</a:t>
                      </a:r>
                      <a:endParaRPr lang="es-MX" sz="11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a:solidFill>
                            <a:srgbClr val="000000"/>
                          </a:solidFill>
                          <a:effectLst/>
                          <a:latin typeface="Arial"/>
                          <a:ea typeface="Times New Roman"/>
                          <a:cs typeface="Times New Roman"/>
                        </a:rPr>
                        <a:t>1ra.</a:t>
                      </a:r>
                      <a:endParaRPr lang="es-MX" sz="11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s-MX" sz="1200">
                          <a:solidFill>
                            <a:srgbClr val="000000"/>
                          </a:solidFill>
                          <a:effectLst/>
                          <a:latin typeface="Arial"/>
                          <a:ea typeface="Times New Roman"/>
                          <a:cs typeface="Times New Roman"/>
                        </a:rPr>
                        <a:t>Minatitlán a Coatzacoalcos</a:t>
                      </a:r>
                      <a:endParaRPr lang="es-MX"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dirty="0" smtClean="0">
                          <a:solidFill>
                            <a:srgbClr val="000000"/>
                          </a:solidFill>
                          <a:effectLst/>
                          <a:latin typeface="Arial"/>
                          <a:ea typeface="Times New Roman"/>
                          <a:cs typeface="Times New Roman"/>
                        </a:rPr>
                        <a:t>22,000</a:t>
                      </a:r>
                      <a:endParaRPr lang="es-MX" sz="11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6450">
                <a:tc>
                  <a:txBody>
                    <a:bodyPr/>
                    <a:lstStyle/>
                    <a:p>
                      <a:pPr algn="ctr">
                        <a:lnSpc>
                          <a:spcPct val="115000"/>
                        </a:lnSpc>
                        <a:spcAft>
                          <a:spcPts val="0"/>
                        </a:spcAft>
                      </a:pPr>
                      <a:r>
                        <a:rPr lang="es-MX" sz="1200">
                          <a:solidFill>
                            <a:srgbClr val="000000"/>
                          </a:solidFill>
                          <a:effectLst/>
                          <a:latin typeface="Arial"/>
                          <a:ea typeface="Times New Roman"/>
                          <a:cs typeface="Times New Roman"/>
                        </a:rPr>
                        <a:t>6</a:t>
                      </a:r>
                      <a:endParaRPr lang="es-MX" sz="11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a:solidFill>
                            <a:srgbClr val="000000"/>
                          </a:solidFill>
                          <a:effectLst/>
                          <a:latin typeface="Arial"/>
                          <a:ea typeface="Times New Roman"/>
                          <a:cs typeface="Times New Roman"/>
                        </a:rPr>
                        <a:t>MX508313.002</a:t>
                      </a:r>
                      <a:endParaRPr lang="es-MX" sz="11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a:solidFill>
                            <a:srgbClr val="000000"/>
                          </a:solidFill>
                          <a:effectLst/>
                          <a:latin typeface="Arial"/>
                          <a:ea typeface="Times New Roman"/>
                          <a:cs typeface="Times New Roman"/>
                        </a:rPr>
                        <a:t>1ra.</a:t>
                      </a:r>
                      <a:endParaRPr lang="es-MX" sz="11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s-MX" sz="1200">
                          <a:solidFill>
                            <a:srgbClr val="000000"/>
                          </a:solidFill>
                          <a:effectLst/>
                          <a:latin typeface="Arial"/>
                          <a:ea typeface="Times New Roman"/>
                          <a:cs typeface="Times New Roman"/>
                        </a:rPr>
                        <a:t>Coatzacoalcos-Pajaritos</a:t>
                      </a:r>
                      <a:endParaRPr lang="es-MX"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dirty="0" smtClean="0">
                          <a:solidFill>
                            <a:srgbClr val="000000"/>
                          </a:solidFill>
                          <a:effectLst/>
                          <a:latin typeface="Arial"/>
                          <a:ea typeface="Times New Roman"/>
                          <a:cs typeface="Times New Roman"/>
                        </a:rPr>
                        <a:t>  8,000</a:t>
                      </a:r>
                      <a:endParaRPr lang="es-MX" sz="11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6450">
                <a:tc>
                  <a:txBody>
                    <a:bodyPr/>
                    <a:lstStyle/>
                    <a:p>
                      <a:pPr algn="ctr">
                        <a:lnSpc>
                          <a:spcPct val="115000"/>
                        </a:lnSpc>
                        <a:spcAft>
                          <a:spcPts val="0"/>
                        </a:spcAft>
                      </a:pPr>
                      <a:r>
                        <a:rPr lang="es-MX" sz="1200">
                          <a:solidFill>
                            <a:srgbClr val="000000"/>
                          </a:solidFill>
                          <a:effectLst/>
                          <a:latin typeface="Arial"/>
                          <a:ea typeface="Times New Roman"/>
                          <a:cs typeface="Times New Roman"/>
                        </a:rPr>
                        <a:t>7</a:t>
                      </a:r>
                      <a:endParaRPr lang="es-MX" sz="11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a:solidFill>
                            <a:srgbClr val="000000"/>
                          </a:solidFill>
                          <a:effectLst/>
                          <a:latin typeface="Arial"/>
                          <a:ea typeface="Times New Roman"/>
                          <a:cs typeface="Times New Roman"/>
                        </a:rPr>
                        <a:t>MX403331.001</a:t>
                      </a:r>
                      <a:endParaRPr lang="es-MX" sz="11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a:solidFill>
                            <a:srgbClr val="000000"/>
                          </a:solidFill>
                          <a:effectLst/>
                          <a:latin typeface="Arial"/>
                          <a:ea typeface="Times New Roman"/>
                          <a:cs typeface="Times New Roman"/>
                        </a:rPr>
                        <a:t>4ta.</a:t>
                      </a:r>
                      <a:endParaRPr lang="es-MX" sz="11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s-MX" sz="1200" dirty="0">
                          <a:solidFill>
                            <a:srgbClr val="000000"/>
                          </a:solidFill>
                          <a:effectLst/>
                          <a:latin typeface="Arial"/>
                          <a:ea typeface="Times New Roman"/>
                          <a:cs typeface="Times New Roman"/>
                        </a:rPr>
                        <a:t>Bahía de </a:t>
                      </a:r>
                      <a:r>
                        <a:rPr lang="es-MX" sz="1200" dirty="0" err="1">
                          <a:solidFill>
                            <a:srgbClr val="000000"/>
                          </a:solidFill>
                          <a:effectLst/>
                          <a:latin typeface="Arial"/>
                          <a:ea typeface="Times New Roman"/>
                          <a:cs typeface="Times New Roman"/>
                        </a:rPr>
                        <a:t>Topolobampo</a:t>
                      </a:r>
                      <a:r>
                        <a:rPr lang="es-MX" sz="1200" dirty="0">
                          <a:solidFill>
                            <a:srgbClr val="000000"/>
                          </a:solidFill>
                          <a:effectLst/>
                          <a:latin typeface="Arial"/>
                          <a:ea typeface="Times New Roman"/>
                          <a:cs typeface="Times New Roman"/>
                        </a:rPr>
                        <a:t> y Proximidades.</a:t>
                      </a:r>
                      <a:endParaRPr lang="es-MX" sz="11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dirty="0" smtClean="0">
                          <a:solidFill>
                            <a:srgbClr val="000000"/>
                          </a:solidFill>
                          <a:effectLst/>
                          <a:latin typeface="Arial"/>
                          <a:ea typeface="Times New Roman"/>
                          <a:cs typeface="Times New Roman"/>
                        </a:rPr>
                        <a:t>22,000</a:t>
                      </a:r>
                      <a:endParaRPr lang="es-MX" sz="11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8875">
                <a:tc>
                  <a:txBody>
                    <a:bodyPr/>
                    <a:lstStyle/>
                    <a:p>
                      <a:pPr algn="ctr">
                        <a:lnSpc>
                          <a:spcPct val="115000"/>
                        </a:lnSpc>
                        <a:spcAft>
                          <a:spcPts val="0"/>
                        </a:spcAft>
                      </a:pPr>
                      <a:r>
                        <a:rPr lang="es-MX" sz="1200">
                          <a:solidFill>
                            <a:srgbClr val="000000"/>
                          </a:solidFill>
                          <a:effectLst/>
                          <a:latin typeface="Arial"/>
                          <a:ea typeface="Times New Roman"/>
                          <a:cs typeface="Times New Roman"/>
                        </a:rPr>
                        <a:t>8</a:t>
                      </a:r>
                      <a:endParaRPr lang="es-MX" sz="11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a:solidFill>
                            <a:srgbClr val="000000"/>
                          </a:solidFill>
                          <a:effectLst/>
                          <a:latin typeface="Arial"/>
                          <a:ea typeface="Times New Roman"/>
                          <a:cs typeface="Times New Roman"/>
                        </a:rPr>
                        <a:t>MX503332.001</a:t>
                      </a:r>
                      <a:endParaRPr lang="es-MX" sz="11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a:solidFill>
                            <a:srgbClr val="000000"/>
                          </a:solidFill>
                          <a:effectLst/>
                          <a:latin typeface="Arial"/>
                          <a:ea typeface="Times New Roman"/>
                          <a:cs typeface="Times New Roman"/>
                        </a:rPr>
                        <a:t>1ra.</a:t>
                      </a:r>
                      <a:endParaRPr lang="es-MX" sz="11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s-MX" sz="1200" dirty="0">
                          <a:solidFill>
                            <a:srgbClr val="000000"/>
                          </a:solidFill>
                          <a:effectLst/>
                          <a:latin typeface="Arial"/>
                          <a:ea typeface="Times New Roman"/>
                          <a:cs typeface="Times New Roman"/>
                        </a:rPr>
                        <a:t>Acceso al Puerto de </a:t>
                      </a:r>
                      <a:r>
                        <a:rPr lang="es-MX" sz="1200" dirty="0" err="1">
                          <a:solidFill>
                            <a:srgbClr val="000000"/>
                          </a:solidFill>
                          <a:effectLst/>
                          <a:latin typeface="Arial"/>
                          <a:ea typeface="Times New Roman"/>
                          <a:cs typeface="Times New Roman"/>
                        </a:rPr>
                        <a:t>Topolobampo</a:t>
                      </a:r>
                      <a:r>
                        <a:rPr lang="es-MX" sz="1200" dirty="0">
                          <a:solidFill>
                            <a:srgbClr val="000000"/>
                          </a:solidFill>
                          <a:effectLst/>
                          <a:latin typeface="Arial"/>
                          <a:ea typeface="Times New Roman"/>
                          <a:cs typeface="Times New Roman"/>
                        </a:rPr>
                        <a:t> Canal Exterior.</a:t>
                      </a:r>
                      <a:endParaRPr lang="es-MX" sz="11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dirty="0" smtClean="0">
                          <a:solidFill>
                            <a:srgbClr val="000000"/>
                          </a:solidFill>
                          <a:effectLst/>
                          <a:latin typeface="Arial"/>
                          <a:ea typeface="Times New Roman"/>
                          <a:cs typeface="Times New Roman"/>
                        </a:rPr>
                        <a:t>12,000</a:t>
                      </a:r>
                      <a:endParaRPr lang="es-MX" sz="11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6450">
                <a:tc>
                  <a:txBody>
                    <a:bodyPr/>
                    <a:lstStyle/>
                    <a:p>
                      <a:pPr algn="ctr">
                        <a:lnSpc>
                          <a:spcPct val="115000"/>
                        </a:lnSpc>
                        <a:spcAft>
                          <a:spcPts val="0"/>
                        </a:spcAft>
                      </a:pPr>
                      <a:r>
                        <a:rPr lang="es-MX" sz="1200">
                          <a:solidFill>
                            <a:srgbClr val="000000"/>
                          </a:solidFill>
                          <a:effectLst/>
                          <a:latin typeface="Arial"/>
                          <a:ea typeface="Times New Roman"/>
                          <a:cs typeface="Times New Roman"/>
                        </a:rPr>
                        <a:t>9</a:t>
                      </a:r>
                      <a:endParaRPr lang="es-MX" sz="11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a:solidFill>
                            <a:srgbClr val="000000"/>
                          </a:solidFill>
                          <a:effectLst/>
                          <a:latin typeface="Arial"/>
                          <a:ea typeface="Times New Roman"/>
                          <a:cs typeface="Times New Roman"/>
                        </a:rPr>
                        <a:t>MX300722.002</a:t>
                      </a:r>
                      <a:endParaRPr lang="es-MX" sz="11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a:solidFill>
                            <a:srgbClr val="000000"/>
                          </a:solidFill>
                          <a:effectLst/>
                          <a:latin typeface="Arial"/>
                          <a:ea typeface="Times New Roman"/>
                          <a:cs typeface="Times New Roman"/>
                        </a:rPr>
                        <a:t>2da.</a:t>
                      </a:r>
                      <a:endParaRPr lang="es-MX" sz="11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s-MX" sz="1200">
                          <a:solidFill>
                            <a:srgbClr val="000000"/>
                          </a:solidFill>
                          <a:effectLst/>
                          <a:latin typeface="Arial"/>
                          <a:ea typeface="Times New Roman"/>
                          <a:cs typeface="Times New Roman"/>
                        </a:rPr>
                        <a:t>Punta Jerez a Tampico</a:t>
                      </a:r>
                      <a:endParaRPr lang="es-MX"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dirty="0" smtClean="0">
                          <a:solidFill>
                            <a:srgbClr val="000000"/>
                          </a:solidFill>
                          <a:effectLst/>
                          <a:latin typeface="Arial"/>
                          <a:ea typeface="Times New Roman"/>
                          <a:cs typeface="Times New Roman"/>
                        </a:rPr>
                        <a:t>90,000</a:t>
                      </a:r>
                      <a:endParaRPr lang="es-MX" sz="11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6450">
                <a:tc>
                  <a:txBody>
                    <a:bodyPr/>
                    <a:lstStyle/>
                    <a:p>
                      <a:pPr algn="ctr">
                        <a:lnSpc>
                          <a:spcPct val="115000"/>
                        </a:lnSpc>
                        <a:spcAft>
                          <a:spcPts val="0"/>
                        </a:spcAft>
                      </a:pPr>
                      <a:r>
                        <a:rPr lang="es-MX" sz="1200">
                          <a:solidFill>
                            <a:srgbClr val="000000"/>
                          </a:solidFill>
                          <a:effectLst/>
                          <a:latin typeface="Arial"/>
                          <a:ea typeface="Times New Roman"/>
                          <a:cs typeface="Times New Roman"/>
                        </a:rPr>
                        <a:t>10</a:t>
                      </a:r>
                      <a:endParaRPr lang="es-MX" sz="11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a:solidFill>
                            <a:srgbClr val="000000"/>
                          </a:solidFill>
                          <a:effectLst/>
                          <a:latin typeface="Arial"/>
                          <a:ea typeface="Times New Roman"/>
                          <a:cs typeface="Times New Roman"/>
                        </a:rPr>
                        <a:t>MX407221.001</a:t>
                      </a:r>
                      <a:endParaRPr lang="es-MX" sz="11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a:solidFill>
                            <a:srgbClr val="000000"/>
                          </a:solidFill>
                          <a:effectLst/>
                          <a:latin typeface="Arial"/>
                          <a:ea typeface="Times New Roman"/>
                          <a:cs typeface="Times New Roman"/>
                        </a:rPr>
                        <a:t>1ra.</a:t>
                      </a:r>
                      <a:endParaRPr lang="es-MX" sz="11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s-MX" sz="1200" dirty="0">
                          <a:solidFill>
                            <a:srgbClr val="000000"/>
                          </a:solidFill>
                          <a:effectLst/>
                          <a:latin typeface="Arial"/>
                          <a:ea typeface="Times New Roman"/>
                          <a:cs typeface="Times New Roman"/>
                        </a:rPr>
                        <a:t>Altamira y Proximidades, </a:t>
                      </a:r>
                      <a:r>
                        <a:rPr lang="es-MX" sz="1200" dirty="0" err="1">
                          <a:solidFill>
                            <a:srgbClr val="000000"/>
                          </a:solidFill>
                          <a:effectLst/>
                          <a:latin typeface="Arial"/>
                          <a:ea typeface="Times New Roman"/>
                          <a:cs typeface="Times New Roman"/>
                        </a:rPr>
                        <a:t>Tamps</a:t>
                      </a:r>
                      <a:r>
                        <a:rPr lang="es-MX" sz="1200" dirty="0">
                          <a:solidFill>
                            <a:srgbClr val="000000"/>
                          </a:solidFill>
                          <a:effectLst/>
                          <a:latin typeface="Arial"/>
                          <a:ea typeface="Times New Roman"/>
                          <a:cs typeface="Times New Roman"/>
                        </a:rPr>
                        <a:t>. </a:t>
                      </a:r>
                      <a:endParaRPr lang="es-MX" sz="11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dirty="0" smtClean="0">
                          <a:solidFill>
                            <a:srgbClr val="000000"/>
                          </a:solidFill>
                          <a:effectLst/>
                          <a:latin typeface="Arial"/>
                          <a:ea typeface="Times New Roman"/>
                          <a:cs typeface="Times New Roman"/>
                        </a:rPr>
                        <a:t>45,000</a:t>
                      </a:r>
                      <a:endParaRPr lang="es-MX" sz="11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568873474"/>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2068</TotalTime>
  <Words>1891</Words>
  <Application>Microsoft Office PowerPoint</Application>
  <PresentationFormat>Personalizado</PresentationFormat>
  <Paragraphs>413</Paragraphs>
  <Slides>19</Slides>
  <Notes>2</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19</vt:i4>
      </vt:variant>
    </vt:vector>
  </HeadingPairs>
  <TitlesOfParts>
    <vt:vector size="21" baseType="lpstr">
      <vt:lpstr>Tema de Office</vt:lpstr>
      <vt:lpstr>Acrobat Document</vt:lpstr>
      <vt:lpstr>                                     </vt:lpstr>
      <vt:lpstr>ÍNDICE  </vt:lpstr>
      <vt:lpstr>I. Dirección General Adjunta de Oceanografía, Hidrografía y Meteorología.</vt:lpstr>
      <vt:lpstr>II. Levantamientos Hidrográficos.</vt:lpstr>
      <vt:lpstr>II. Levantamientos Hidrográficos.</vt:lpstr>
      <vt:lpstr>II. Levantamientos Hidrográficos.</vt:lpstr>
      <vt:lpstr>III. Nuevas Cartas Náuticas y actualizaciones.</vt:lpstr>
      <vt:lpstr>III. Nuevas Cartas Náuticas y actualizaciones.</vt:lpstr>
      <vt:lpstr>III. Nuevas Cartas Náuticas y actualizaciones.</vt:lpstr>
      <vt:lpstr>III. Nuevas Cartas Náuticas y actualizaciones.</vt:lpstr>
      <vt:lpstr>IV. Nuevas Publicaciones y actualizaciones.</vt:lpstr>
      <vt:lpstr>V. Información de Seguridad Marítima (MSI).</vt:lpstr>
      <vt:lpstr>VI. Situación de levantamientos Hidrográficos y  Cartografía Náutica. Publicación C-55.</vt:lpstr>
      <vt:lpstr>VII. Creación de Capacidades.</vt:lpstr>
      <vt:lpstr>VII. Creación de Capacidades.</vt:lpstr>
      <vt:lpstr>VIII. Actividades Oceanográficas.</vt:lpstr>
      <vt:lpstr>Otras actividades.</vt:lpstr>
      <vt:lpstr>Conclusiones.</vt:lpstr>
      <vt:lpstr>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DEPTO RF</dc:creator>
  <cp:lastModifiedBy>Leonardo Tun Humbert</cp:lastModifiedBy>
  <cp:revision>336</cp:revision>
  <cp:lastPrinted>2016-11-10T17:25:45Z</cp:lastPrinted>
  <dcterms:created xsi:type="dcterms:W3CDTF">2016-11-09T19:50:24Z</dcterms:created>
  <dcterms:modified xsi:type="dcterms:W3CDTF">2016-12-07T20:31:08Z</dcterms:modified>
</cp:coreProperties>
</file>