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275" r:id="rId2"/>
    <p:sldId id="276" r:id="rId3"/>
    <p:sldId id="279" r:id="rId4"/>
    <p:sldId id="278" r:id="rId5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Tech" initials="Abri" lastIdx="1" clrIdx="0">
    <p:extLst>
      <p:ext uri="{19B8F6BF-5375-455C-9EA6-DF929625EA0E}">
        <p15:presenceInfo xmlns:p15="http://schemas.microsoft.com/office/powerpoint/2012/main" userId="DTech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E8EFF8"/>
    <a:srgbClr val="DEDF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1" d="100"/>
          <a:sy n="71" d="100"/>
        </p:scale>
        <p:origin x="444" y="3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D3A9B22A-55EC-4A68-A1AE-1A1AE03C8C30}" type="datetimeFigureOut">
              <a:rPr lang="en-US" smtClean="0"/>
              <a:t>4/11/2018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5C14B252-8EFF-4387-B930-F07556521A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8049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040079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r>
              <a:rPr lang="en-US" smtClean="0"/>
              <a:t>IHO COUNCIL</a:t>
            </a:r>
            <a:endParaRPr lang="en-US" dirty="0"/>
          </a:p>
        </p:txBody>
      </p:sp>
      <p:sp>
        <p:nvSpPr>
          <p:cNvPr id="9" name="Footer Placeholder 8"/>
          <p:cNvSpPr txBox="1">
            <a:spLocks/>
          </p:cNvSpPr>
          <p:nvPr userDrawn="1"/>
        </p:nvSpPr>
        <p:spPr>
          <a:xfrm>
            <a:off x="250262" y="62803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>
                <a:solidFill>
                  <a:schemeClr val="tx1"/>
                </a:solidFill>
              </a:rPr>
              <a:t>International Hydrographic Organization</a:t>
            </a:r>
            <a:br>
              <a:rPr lang="de-DE" dirty="0" smtClean="0">
                <a:solidFill>
                  <a:schemeClr val="tx1"/>
                </a:solidFill>
              </a:rPr>
            </a:br>
            <a:r>
              <a:rPr lang="de-DE" i="1" dirty="0" smtClean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72" y="6040079"/>
            <a:ext cx="637586" cy="837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238265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0412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41234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gradFill flip="none" rotWithShape="1">
          <a:gsLst>
            <a:gs pos="75000">
              <a:schemeClr val="accent2">
                <a:lumMod val="5000"/>
                <a:lumOff val="9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9414"/>
            <a:ext cx="10515600" cy="540511"/>
          </a:xfrm>
        </p:spPr>
        <p:txBody>
          <a:bodyPr/>
          <a:lstStyle>
            <a:lvl1pPr>
              <a:defRPr>
                <a:solidFill>
                  <a:schemeClr val="bg2">
                    <a:lumMod val="50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811992" y="893798"/>
            <a:ext cx="10568015" cy="5285"/>
          </a:xfrm>
          <a:prstGeom prst="line">
            <a:avLst/>
          </a:prstGeom>
          <a:ln w="28575"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 userDrawn="1"/>
        </p:nvSpPr>
        <p:spPr>
          <a:xfrm>
            <a:off x="0" y="6040079"/>
            <a:ext cx="12192000" cy="83721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r>
              <a:rPr lang="en-US" smtClean="0"/>
              <a:t>IHO COUNCIL</a:t>
            </a:r>
            <a:endParaRPr lang="en-US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86777" y="6276121"/>
            <a:ext cx="2743200" cy="365125"/>
          </a:xfrm>
        </p:spPr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Footer Placeholder 8"/>
          <p:cNvSpPr txBox="1">
            <a:spLocks/>
          </p:cNvSpPr>
          <p:nvPr userDrawn="1"/>
        </p:nvSpPr>
        <p:spPr>
          <a:xfrm>
            <a:off x="250262" y="6280348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dirty="0" smtClean="0">
                <a:solidFill>
                  <a:schemeClr val="tx1"/>
                </a:solidFill>
              </a:rPr>
              <a:t>International Hydrographic Organization</a:t>
            </a:r>
            <a:br>
              <a:rPr lang="de-DE" dirty="0" smtClean="0">
                <a:solidFill>
                  <a:schemeClr val="tx1"/>
                </a:solidFill>
              </a:rPr>
            </a:br>
            <a:r>
              <a:rPr lang="de-DE" i="1" dirty="0" smtClean="0">
                <a:solidFill>
                  <a:schemeClr val="tx1"/>
                </a:solidFill>
              </a:rPr>
              <a:t>Organisation Hydrographique Internationale</a:t>
            </a:r>
            <a:endParaRPr lang="en-US" i="1" dirty="0">
              <a:solidFill>
                <a:schemeClr val="tx1"/>
              </a:solidFill>
            </a:endParaRP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72" y="6040079"/>
            <a:ext cx="637586" cy="837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044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724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5045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3430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40292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775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34303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4333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IHO COUNCIL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78826-814C-4FD2-96B3-D147818A5C8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596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4682" y="505706"/>
            <a:ext cx="9144000" cy="784432"/>
          </a:xfrm>
        </p:spPr>
        <p:txBody>
          <a:bodyPr>
            <a:normAutofit/>
          </a:bodyPr>
          <a:lstStyle/>
          <a:p>
            <a:r>
              <a:rPr lang="en-AU" dirty="0" smtClean="0"/>
              <a:t>IHO Council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dirty="0" smtClean="0"/>
              <a:t>C-2, London, United Kingdom, 9 </a:t>
            </a:r>
            <a:r>
              <a:rPr lang="de-DE" dirty="0" smtClean="0"/>
              <a:t>– </a:t>
            </a:r>
            <a:r>
              <a:rPr lang="de-DE" dirty="0" smtClean="0"/>
              <a:t>11 October 2018</a:t>
            </a:r>
            <a:endParaRPr lang="de-DE" dirty="0" smtClean="0"/>
          </a:p>
        </p:txBody>
      </p:sp>
      <p:sp>
        <p:nvSpPr>
          <p:cNvPr id="5" name="Subtitle 2"/>
          <p:cNvSpPr>
            <a:spLocks noGrp="1"/>
          </p:cNvSpPr>
          <p:nvPr>
            <p:ph type="ctrTitle"/>
          </p:nvPr>
        </p:nvSpPr>
        <p:spPr>
          <a:xfrm>
            <a:off x="1524000" y="2045729"/>
            <a:ext cx="9144000" cy="2999063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AU" sz="3600" dirty="0"/>
              <a:t>Report </a:t>
            </a:r>
            <a:r>
              <a:rPr lang="en-AU" sz="3600" dirty="0" smtClean="0"/>
              <a:t>of the / Proposal </a:t>
            </a:r>
            <a:r>
              <a:rPr lang="en-AU" sz="3600" dirty="0" smtClean="0"/>
              <a:t>by</a:t>
            </a:r>
            <a:r>
              <a:rPr lang="en-AU" sz="3600" dirty="0" smtClean="0"/>
              <a:t/>
            </a:r>
            <a:br>
              <a:rPr lang="en-AU" sz="3600" dirty="0" smtClean="0"/>
            </a:br>
            <a:r>
              <a:rPr lang="en-AU" sz="3600" dirty="0" smtClean="0"/>
              <a:t> </a:t>
            </a:r>
            <a:endParaRPr lang="en-AU" sz="3600" dirty="0"/>
          </a:p>
          <a:p>
            <a:pPr eaLnBrk="1" hangingPunct="1">
              <a:defRPr/>
            </a:pPr>
            <a:r>
              <a:rPr lang="fr-FR" sz="3600" dirty="0" smtClean="0"/>
              <a:t>####</a:t>
            </a:r>
            <a:br>
              <a:rPr lang="fr-FR" sz="3600" dirty="0" smtClean="0"/>
            </a:br>
            <a:r>
              <a:rPr lang="fr-FR" sz="3600" dirty="0" smtClean="0"/>
              <a:t/>
            </a:r>
            <a:br>
              <a:rPr lang="fr-FR" sz="3600" dirty="0" smtClean="0"/>
            </a:br>
            <a:r>
              <a:rPr lang="fr-FR" sz="3600" dirty="0" err="1" smtClean="0"/>
              <a:t>Title</a:t>
            </a:r>
            <a:endParaRPr lang="en-AU" sz="3600" dirty="0"/>
          </a:p>
          <a:p>
            <a:pPr eaLnBrk="1" hangingPunct="1">
              <a:defRPr/>
            </a:pPr>
            <a:endParaRPr lang="en-AU" sz="3600" dirty="0"/>
          </a:p>
        </p:txBody>
      </p:sp>
    </p:spTree>
    <p:extLst>
      <p:ext uri="{BB962C8B-B14F-4D97-AF65-F5344CB8AC3E}">
        <p14:creationId xmlns:p14="http://schemas.microsoft.com/office/powerpoint/2010/main" val="49291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870" y="277815"/>
            <a:ext cx="8981868" cy="636586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AU" dirty="0" smtClean="0"/>
              <a:t>Subtitle 1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8870" y="1340769"/>
            <a:ext cx="10641495" cy="4530725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en-GB" dirty="0" smtClean="0"/>
              <a:t>…. </a:t>
            </a:r>
            <a:endParaRPr lang="en-GB" sz="2400" b="1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r>
              <a:rPr lang="de-DE" dirty="0" smtClean="0"/>
              <a:t>C-2, London, United Kingdom, 9 </a:t>
            </a:r>
            <a:r>
              <a:rPr lang="de-DE" dirty="0" smtClean="0"/>
              <a:t>– </a:t>
            </a:r>
            <a:r>
              <a:rPr lang="de-DE" dirty="0" smtClean="0"/>
              <a:t>11 October 2018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3386047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870" y="277815"/>
            <a:ext cx="8981868" cy="636586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AU" dirty="0" smtClean="0"/>
              <a:t>Subtitle 2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8870" y="1340769"/>
            <a:ext cx="10641495" cy="4530725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en-GB" dirty="0" smtClean="0"/>
              <a:t>…. </a:t>
            </a:r>
            <a:endParaRPr lang="en-GB" sz="2400" b="1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r>
              <a:rPr lang="de-DE" dirty="0" smtClean="0"/>
              <a:t>C-2, London, United Kingdom, 9 </a:t>
            </a:r>
            <a:r>
              <a:rPr lang="de-DE" dirty="0" smtClean="0"/>
              <a:t>– </a:t>
            </a:r>
            <a:r>
              <a:rPr lang="de-DE" dirty="0" smtClean="0"/>
              <a:t>11 October 2018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29294080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8870" y="277815"/>
            <a:ext cx="8981868" cy="636586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AU" dirty="0" smtClean="0"/>
              <a:t>Action requested of </a:t>
            </a:r>
            <a:r>
              <a:rPr lang="en-AU" dirty="0" smtClean="0"/>
              <a:t>the Council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8870" y="1340769"/>
            <a:ext cx="10641495" cy="4530725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en-GB" dirty="0" smtClean="0"/>
              <a:t>…</a:t>
            </a:r>
            <a:endParaRPr lang="en-GB" sz="2400" b="1" dirty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276122"/>
            <a:ext cx="4114800" cy="365125"/>
          </a:xfrm>
        </p:spPr>
        <p:txBody>
          <a:bodyPr/>
          <a:lstStyle/>
          <a:p>
            <a:r>
              <a:rPr lang="de-DE" dirty="0" smtClean="0"/>
              <a:t>C-2, London, United Kingdom, 9 </a:t>
            </a:r>
            <a:r>
              <a:rPr lang="de-DE" dirty="0" smtClean="0"/>
              <a:t>– </a:t>
            </a:r>
            <a:r>
              <a:rPr lang="de-DE" dirty="0" smtClean="0"/>
              <a:t>11 October 2018</a:t>
            </a: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1296354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HO presentations template" id="{C657DD33-74A5-46FF-87DC-702489CC64DD}" vid="{C4CF7E2C-A930-4DFE-9432-DAC967E2A5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IHO presentations template</Template>
  <TotalTime>490</TotalTime>
  <Words>68</Words>
  <Application>Microsoft Office PowerPoint</Application>
  <PresentationFormat>Widescreen</PresentationFormat>
  <Paragraphs>13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Report of the / Proposal by   ####  Title </vt:lpstr>
      <vt:lpstr>Subtitle 1</vt:lpstr>
      <vt:lpstr>Subtitle 2</vt:lpstr>
      <vt:lpstr>Action requested of the Council</vt:lpstr>
    </vt:vector>
  </TitlesOfParts>
  <Company>IHO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DTech</dc:creator>
  <cp:lastModifiedBy>Yves</cp:lastModifiedBy>
  <cp:revision>61</cp:revision>
  <cp:lastPrinted>2017-10-13T08:19:11Z</cp:lastPrinted>
  <dcterms:created xsi:type="dcterms:W3CDTF">2017-10-09T13:46:17Z</dcterms:created>
  <dcterms:modified xsi:type="dcterms:W3CDTF">2018-04-11T08:55:34Z</dcterms:modified>
</cp:coreProperties>
</file>