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180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3</TotalTime>
  <Words>27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</dc:creator>
  <cp:lastModifiedBy>Yves</cp:lastModifiedBy>
  <cp:revision>2</cp:revision>
  <dcterms:created xsi:type="dcterms:W3CDTF">2017-10-10T07:19:55Z</dcterms:created>
  <dcterms:modified xsi:type="dcterms:W3CDTF">2017-10-10T07:23:51Z</dcterms:modified>
</cp:coreProperties>
</file>