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5" r:id="rId2"/>
    <p:sldId id="285" r:id="rId3"/>
    <p:sldId id="276" r:id="rId4"/>
    <p:sldId id="280" r:id="rId5"/>
    <p:sldId id="281" r:id="rId6"/>
    <p:sldId id="283" r:id="rId7"/>
    <p:sldId id="282" r:id="rId8"/>
    <p:sldId id="284" r:id="rId9"/>
    <p:sldId id="279" r:id="rId10"/>
    <p:sldId id="278" r:id="rId11"/>
    <p:sldId id="287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ECFF"/>
    <a:srgbClr val="DDDDDD"/>
    <a:srgbClr val="E8EFF8"/>
    <a:srgbClr val="FF9900"/>
    <a:srgbClr val="FFCC00"/>
    <a:srgbClr val="F04906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>
        <p:scale>
          <a:sx n="94" d="100"/>
          <a:sy n="94" d="100"/>
        </p:scale>
        <p:origin x="-854" y="-13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2698" y="-7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DDC5D-54D8-4953-8B7D-99E08832EB9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7E18C55-6680-49BC-89F2-D589AF52BAE5}">
      <dgm:prSet phldrT="[Texte]"/>
      <dgm:spPr>
        <a:solidFill>
          <a:srgbClr val="FF9900"/>
        </a:solidFill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9FCDE497-B46C-4A3B-B6D6-AF6120F8F327}" type="parTrans" cxnId="{208B0033-66B5-41D9-9A9D-10AE924CCA9F}">
      <dgm:prSet/>
      <dgm:spPr/>
      <dgm:t>
        <a:bodyPr/>
        <a:lstStyle/>
        <a:p>
          <a:endParaRPr lang="fr-FR"/>
        </a:p>
      </dgm:t>
    </dgm:pt>
    <dgm:pt modelId="{B43518F6-6AB9-4F5D-B03D-23ABF253975E}" type="sibTrans" cxnId="{208B0033-66B5-41D9-9A9D-10AE924CCA9F}">
      <dgm:prSet/>
      <dgm:spPr/>
      <dgm:t>
        <a:bodyPr/>
        <a:lstStyle/>
        <a:p>
          <a:endParaRPr lang="fr-FR"/>
        </a:p>
      </dgm:t>
    </dgm:pt>
    <dgm:pt modelId="{192C5F0C-C2FB-40D8-8513-845924B89D53}">
      <dgm:prSet phldrT="[Texte]"/>
      <dgm:spPr>
        <a:solidFill>
          <a:srgbClr val="FFCC00"/>
        </a:solidFill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0D9BF266-3001-4BAC-8BF0-9D9F2C26C7F6}" type="parTrans" cxnId="{04BD7BF4-D0A7-4302-ABD6-29EFD4407570}">
      <dgm:prSet/>
      <dgm:spPr/>
      <dgm:t>
        <a:bodyPr/>
        <a:lstStyle/>
        <a:p>
          <a:endParaRPr lang="fr-FR"/>
        </a:p>
      </dgm:t>
    </dgm:pt>
    <dgm:pt modelId="{1B919A49-A639-4452-B2B1-F3D010AE6ACA}" type="sibTrans" cxnId="{04BD7BF4-D0A7-4302-ABD6-29EFD4407570}">
      <dgm:prSet/>
      <dgm:spPr/>
      <dgm:t>
        <a:bodyPr/>
        <a:lstStyle/>
        <a:p>
          <a:endParaRPr lang="fr-FR"/>
        </a:p>
      </dgm:t>
    </dgm:pt>
    <dgm:pt modelId="{38CC097F-8DE9-4B8C-BD36-7AC784C2A5FC}">
      <dgm:prSet phldrT="[Texte]"/>
      <dgm:spPr>
        <a:solidFill>
          <a:srgbClr val="FFFF00"/>
        </a:solidFill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0BCFE236-0E6F-44E1-831B-403C6BFB84D2}" type="parTrans" cxnId="{26710DA2-AA53-4782-8F24-B9A825F7256D}">
      <dgm:prSet/>
      <dgm:spPr/>
      <dgm:t>
        <a:bodyPr/>
        <a:lstStyle/>
        <a:p>
          <a:endParaRPr lang="fr-FR"/>
        </a:p>
      </dgm:t>
    </dgm:pt>
    <dgm:pt modelId="{B1977170-454D-4FFE-BE1E-DC0A0C6F9895}" type="sibTrans" cxnId="{26710DA2-AA53-4782-8F24-B9A825F7256D}">
      <dgm:prSet/>
      <dgm:spPr/>
      <dgm:t>
        <a:bodyPr/>
        <a:lstStyle/>
        <a:p>
          <a:endParaRPr lang="fr-FR"/>
        </a:p>
      </dgm:t>
    </dgm:pt>
    <dgm:pt modelId="{4F25C8B8-0224-4254-8057-01A817CE4D4C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339A2A9E-0699-4139-AE60-403639617665}" type="parTrans" cxnId="{2396CE75-DA15-4DD8-AA60-1F2A25F3E4CD}">
      <dgm:prSet/>
      <dgm:spPr/>
      <dgm:t>
        <a:bodyPr/>
        <a:lstStyle/>
        <a:p>
          <a:endParaRPr lang="fr-FR"/>
        </a:p>
      </dgm:t>
    </dgm:pt>
    <dgm:pt modelId="{CF42B60B-0C75-4AD6-9429-2A7283749A2E}" type="sibTrans" cxnId="{2396CE75-DA15-4DD8-AA60-1F2A25F3E4CD}">
      <dgm:prSet/>
      <dgm:spPr/>
      <dgm:t>
        <a:bodyPr/>
        <a:lstStyle/>
        <a:p>
          <a:endParaRPr lang="fr-FR"/>
        </a:p>
      </dgm:t>
    </dgm:pt>
    <dgm:pt modelId="{20005B93-6F14-47BF-A559-63F5DA8DE8B5}" type="pres">
      <dgm:prSet presAssocID="{9A7DDC5D-54D8-4953-8B7D-99E08832EB9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8310981-4D4D-4ADA-916F-648A16CE3B58}" type="pres">
      <dgm:prSet presAssocID="{9A7DDC5D-54D8-4953-8B7D-99E08832EB9D}" presName="ellipse" presStyleLbl="trBgShp" presStyleIdx="0" presStyleCnt="1"/>
      <dgm:spPr/>
    </dgm:pt>
    <dgm:pt modelId="{88B6F8AC-149F-4646-883E-7D714F07B0D8}" type="pres">
      <dgm:prSet presAssocID="{9A7DDC5D-54D8-4953-8B7D-99E08832EB9D}" presName="arrow1" presStyleLbl="fgShp" presStyleIdx="0" presStyleCnt="1" custScaleX="114097" custScaleY="184602" custLinFactNeighborX="15559"/>
      <dgm:spPr/>
    </dgm:pt>
    <dgm:pt modelId="{BDFF694B-809D-4FFE-9BBB-8259FE1AAFE3}" type="pres">
      <dgm:prSet presAssocID="{9A7DDC5D-54D8-4953-8B7D-99E08832EB9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A6779A-60FE-47CB-8624-1FED6C909719}" type="pres">
      <dgm:prSet presAssocID="{192C5F0C-C2FB-40D8-8513-845924B89D53}" presName="item1" presStyleLbl="node1" presStyleIdx="0" presStyleCnt="3" custLinFactNeighborY="-115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A9DBAD-837B-4532-BB1A-4B171BCD7C1A}" type="pres">
      <dgm:prSet presAssocID="{38CC097F-8DE9-4B8C-BD36-7AC784C2A5F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84A060-FD0D-4DF5-909F-790B735E6E42}" type="pres">
      <dgm:prSet presAssocID="{4F25C8B8-0224-4254-8057-01A817CE4D4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E0AC9A-5134-4362-8F3D-1C58B38676D1}" type="pres">
      <dgm:prSet presAssocID="{9A7DDC5D-54D8-4953-8B7D-99E08832EB9D}" presName="funnel" presStyleLbl="trAlignAcc1" presStyleIdx="0" presStyleCnt="1" custLinFactNeighborX="-1910" custLinFactNeighborY="-742"/>
      <dgm:spPr>
        <a:noFill/>
      </dgm:spPr>
      <dgm:t>
        <a:bodyPr/>
        <a:lstStyle/>
        <a:p>
          <a:endParaRPr lang="fr-FR"/>
        </a:p>
      </dgm:t>
    </dgm:pt>
  </dgm:ptLst>
  <dgm:cxnLst>
    <dgm:cxn modelId="{208B0033-66B5-41D9-9A9D-10AE924CCA9F}" srcId="{9A7DDC5D-54D8-4953-8B7D-99E08832EB9D}" destId="{47E18C55-6680-49BC-89F2-D589AF52BAE5}" srcOrd="0" destOrd="0" parTransId="{9FCDE497-B46C-4A3B-B6D6-AF6120F8F327}" sibTransId="{B43518F6-6AB9-4F5D-B03D-23ABF253975E}"/>
    <dgm:cxn modelId="{ACD81506-3486-421B-9C29-2497BDFBADD3}" type="presOf" srcId="{4F25C8B8-0224-4254-8057-01A817CE4D4C}" destId="{BDFF694B-809D-4FFE-9BBB-8259FE1AAFE3}" srcOrd="0" destOrd="0" presId="urn:microsoft.com/office/officeart/2005/8/layout/funnel1"/>
    <dgm:cxn modelId="{E9091958-BAFB-4FE0-88D3-A2F688A21D8D}" type="presOf" srcId="{38CC097F-8DE9-4B8C-BD36-7AC784C2A5FC}" destId="{A3A6779A-60FE-47CB-8624-1FED6C909719}" srcOrd="0" destOrd="0" presId="urn:microsoft.com/office/officeart/2005/8/layout/funnel1"/>
    <dgm:cxn modelId="{DC318B34-B062-428E-B990-1F7C0B4D052B}" type="presOf" srcId="{47E18C55-6680-49BC-89F2-D589AF52BAE5}" destId="{7B84A060-FD0D-4DF5-909F-790B735E6E42}" srcOrd="0" destOrd="0" presId="urn:microsoft.com/office/officeart/2005/8/layout/funnel1"/>
    <dgm:cxn modelId="{1DEE09E0-4562-4276-8B70-E8824FC85445}" type="presOf" srcId="{192C5F0C-C2FB-40D8-8513-845924B89D53}" destId="{1DA9DBAD-837B-4532-BB1A-4B171BCD7C1A}" srcOrd="0" destOrd="0" presId="urn:microsoft.com/office/officeart/2005/8/layout/funnel1"/>
    <dgm:cxn modelId="{805B9249-1F0F-4E88-82D7-E0B7BD8EB4D7}" type="presOf" srcId="{9A7DDC5D-54D8-4953-8B7D-99E08832EB9D}" destId="{20005B93-6F14-47BF-A559-63F5DA8DE8B5}" srcOrd="0" destOrd="0" presId="urn:microsoft.com/office/officeart/2005/8/layout/funnel1"/>
    <dgm:cxn modelId="{2396CE75-DA15-4DD8-AA60-1F2A25F3E4CD}" srcId="{9A7DDC5D-54D8-4953-8B7D-99E08832EB9D}" destId="{4F25C8B8-0224-4254-8057-01A817CE4D4C}" srcOrd="3" destOrd="0" parTransId="{339A2A9E-0699-4139-AE60-403639617665}" sibTransId="{CF42B60B-0C75-4AD6-9429-2A7283749A2E}"/>
    <dgm:cxn modelId="{26710DA2-AA53-4782-8F24-B9A825F7256D}" srcId="{9A7DDC5D-54D8-4953-8B7D-99E08832EB9D}" destId="{38CC097F-8DE9-4B8C-BD36-7AC784C2A5FC}" srcOrd="2" destOrd="0" parTransId="{0BCFE236-0E6F-44E1-831B-403C6BFB84D2}" sibTransId="{B1977170-454D-4FFE-BE1E-DC0A0C6F9895}"/>
    <dgm:cxn modelId="{04BD7BF4-D0A7-4302-ABD6-29EFD4407570}" srcId="{9A7DDC5D-54D8-4953-8B7D-99E08832EB9D}" destId="{192C5F0C-C2FB-40D8-8513-845924B89D53}" srcOrd="1" destOrd="0" parTransId="{0D9BF266-3001-4BAC-8BF0-9D9F2C26C7F6}" sibTransId="{1B919A49-A639-4452-B2B1-F3D010AE6ACA}"/>
    <dgm:cxn modelId="{16D3FF51-E99F-4B52-A446-E6A095762CBD}" type="presParOf" srcId="{20005B93-6F14-47BF-A559-63F5DA8DE8B5}" destId="{58310981-4D4D-4ADA-916F-648A16CE3B58}" srcOrd="0" destOrd="0" presId="urn:microsoft.com/office/officeart/2005/8/layout/funnel1"/>
    <dgm:cxn modelId="{078D5B61-5C1B-4DFD-9E67-5443791CDC29}" type="presParOf" srcId="{20005B93-6F14-47BF-A559-63F5DA8DE8B5}" destId="{88B6F8AC-149F-4646-883E-7D714F07B0D8}" srcOrd="1" destOrd="0" presId="urn:microsoft.com/office/officeart/2005/8/layout/funnel1"/>
    <dgm:cxn modelId="{A005E99D-30FE-4F40-9C0F-7241C270DF3A}" type="presParOf" srcId="{20005B93-6F14-47BF-A559-63F5DA8DE8B5}" destId="{BDFF694B-809D-4FFE-9BBB-8259FE1AAFE3}" srcOrd="2" destOrd="0" presId="urn:microsoft.com/office/officeart/2005/8/layout/funnel1"/>
    <dgm:cxn modelId="{A55B09F0-7F60-4A31-B559-A8BE63AD470E}" type="presParOf" srcId="{20005B93-6F14-47BF-A559-63F5DA8DE8B5}" destId="{A3A6779A-60FE-47CB-8624-1FED6C909719}" srcOrd="3" destOrd="0" presId="urn:microsoft.com/office/officeart/2005/8/layout/funnel1"/>
    <dgm:cxn modelId="{EBA7466F-6AF8-42FE-A993-E8710FC3C45B}" type="presParOf" srcId="{20005B93-6F14-47BF-A559-63F5DA8DE8B5}" destId="{1DA9DBAD-837B-4532-BB1A-4B171BCD7C1A}" srcOrd="4" destOrd="0" presId="urn:microsoft.com/office/officeart/2005/8/layout/funnel1"/>
    <dgm:cxn modelId="{1E06717D-65AB-4A06-B85C-A487D103B14C}" type="presParOf" srcId="{20005B93-6F14-47BF-A559-63F5DA8DE8B5}" destId="{7B84A060-FD0D-4DF5-909F-790B735E6E42}" srcOrd="5" destOrd="0" presId="urn:microsoft.com/office/officeart/2005/8/layout/funnel1"/>
    <dgm:cxn modelId="{E2258117-8308-4195-B340-818A2D4B4613}" type="presParOf" srcId="{20005B93-6F14-47BF-A559-63F5DA8DE8B5}" destId="{96E0AC9A-5134-4362-8F3D-1C58B38676D1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5480D-1553-4F5B-8B91-28E30F5CD97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5C0C7B53-3F9E-4000-9729-F97790026D61}">
      <dgm:prSet phldrT="[Texte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indent="0" algn="l"/>
          <a:r>
            <a:rPr lang="fr-FR" sz="1000" dirty="0" smtClean="0">
              <a:solidFill>
                <a:schemeClr val="tx1"/>
              </a:solidFill>
            </a:rPr>
            <a:t>HSSC MS </a:t>
          </a:r>
          <a:r>
            <a:rPr lang="fr-FR" sz="1000" dirty="0" err="1" smtClean="0">
              <a:solidFill>
                <a:schemeClr val="tx1"/>
              </a:solidFill>
            </a:rPr>
            <a:t>approval</a:t>
          </a:r>
          <a:r>
            <a:rPr lang="fr-FR" sz="1000" dirty="0" smtClean="0">
              <a:solidFill>
                <a:schemeClr val="tx1"/>
              </a:solidFill>
            </a:rPr>
            <a:t> Res.2/2007 </a:t>
          </a:r>
          <a:r>
            <a:rPr lang="fr-FR" sz="1000" dirty="0" err="1" smtClean="0">
              <a:solidFill>
                <a:schemeClr val="tx1"/>
              </a:solidFill>
            </a:rPr>
            <a:t>process</a:t>
          </a:r>
          <a:endParaRPr lang="fr-FR" sz="1000" dirty="0">
            <a:solidFill>
              <a:schemeClr val="tx1"/>
            </a:solidFill>
          </a:endParaRPr>
        </a:p>
      </dgm:t>
    </dgm:pt>
    <dgm:pt modelId="{6E2483DA-7BC7-4BB8-8B0B-B14C34A5BAA9}" type="parTrans" cxnId="{5741A906-F1FF-456C-ACBB-EF0837F52C20}">
      <dgm:prSet/>
      <dgm:spPr/>
      <dgm:t>
        <a:bodyPr/>
        <a:lstStyle/>
        <a:p>
          <a:endParaRPr lang="fr-FR"/>
        </a:p>
      </dgm:t>
    </dgm:pt>
    <dgm:pt modelId="{EE799D12-9645-4D70-9B54-5C916526E8F8}" type="sibTrans" cxnId="{5741A906-F1FF-456C-ACBB-EF0837F52C20}">
      <dgm:prSet/>
      <dgm:spPr/>
      <dgm:t>
        <a:bodyPr/>
        <a:lstStyle/>
        <a:p>
          <a:endParaRPr lang="fr-FR"/>
        </a:p>
      </dgm:t>
    </dgm:pt>
    <dgm:pt modelId="{A32B13E7-5EAB-4748-88DA-812FEF4DB9E8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000" dirty="0" smtClean="0">
              <a:solidFill>
                <a:schemeClr val="tx1"/>
              </a:solidFill>
            </a:rPr>
            <a:t>1st </a:t>
          </a:r>
          <a:r>
            <a:rPr lang="fr-FR" sz="1000" dirty="0" err="1" smtClean="0">
              <a:solidFill>
                <a:schemeClr val="tx1"/>
              </a:solidFill>
            </a:rPr>
            <a:t>edition</a:t>
          </a:r>
          <a:r>
            <a:rPr lang="fr-FR" sz="900" dirty="0" smtClean="0"/>
            <a:t>.</a:t>
          </a:r>
          <a:endParaRPr lang="fr-FR" sz="900" dirty="0"/>
        </a:p>
      </dgm:t>
    </dgm:pt>
    <dgm:pt modelId="{6067E1B4-3C48-4C24-BC23-B045EE8BA33C}" type="parTrans" cxnId="{74E2EB6F-960B-4C22-98F6-8E706851B098}">
      <dgm:prSet/>
      <dgm:spPr/>
      <dgm:t>
        <a:bodyPr/>
        <a:lstStyle/>
        <a:p>
          <a:endParaRPr lang="fr-FR"/>
        </a:p>
      </dgm:t>
    </dgm:pt>
    <dgm:pt modelId="{C2A52EEA-31F3-4322-9157-C042222C1EBC}" type="sibTrans" cxnId="{74E2EB6F-960B-4C22-98F6-8E706851B098}">
      <dgm:prSet/>
      <dgm:spPr/>
      <dgm:t>
        <a:bodyPr/>
        <a:lstStyle/>
        <a:p>
          <a:endParaRPr lang="fr-FR"/>
        </a:p>
      </dgm:t>
    </dgm:pt>
    <dgm:pt modelId="{26C6F2E7-8812-4D20-8873-A592FA2A5A36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1000" dirty="0" smtClean="0">
              <a:solidFill>
                <a:schemeClr val="tx1"/>
              </a:solidFill>
            </a:rPr>
            <a:t>S-111 mature</a:t>
          </a:r>
          <a:endParaRPr lang="fr-FR" sz="1000" dirty="0">
            <a:solidFill>
              <a:schemeClr val="tx1"/>
            </a:solidFill>
          </a:endParaRPr>
        </a:p>
      </dgm:t>
    </dgm:pt>
    <dgm:pt modelId="{F05A8A07-47AF-4DB9-82D8-0B218D97FB08}" type="parTrans" cxnId="{0E1F5B32-4F56-41E8-9906-DE877C836524}">
      <dgm:prSet/>
      <dgm:spPr/>
      <dgm:t>
        <a:bodyPr/>
        <a:lstStyle/>
        <a:p>
          <a:endParaRPr lang="fr-FR"/>
        </a:p>
      </dgm:t>
    </dgm:pt>
    <dgm:pt modelId="{993B01F3-F1CB-4EE7-9185-60BDC395736C}" type="sibTrans" cxnId="{0E1F5B32-4F56-41E8-9906-DE877C836524}">
      <dgm:prSet/>
      <dgm:spPr/>
      <dgm:t>
        <a:bodyPr/>
        <a:lstStyle/>
        <a:p>
          <a:endParaRPr lang="fr-FR"/>
        </a:p>
      </dgm:t>
    </dgm:pt>
    <dgm:pt modelId="{83EC44BC-96D1-4423-9601-93AEDAE76678}" type="pres">
      <dgm:prSet presAssocID="{AD95480D-1553-4F5B-8B91-28E30F5CD97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3B617B-DA81-44E8-AC85-31EC2626990F}" type="pres">
      <dgm:prSet presAssocID="{5C0C7B53-3F9E-4000-9729-F97790026D6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652C72-E64E-4FD2-AF87-17B047541F0A}" type="pres">
      <dgm:prSet presAssocID="{5C0C7B53-3F9E-4000-9729-F97790026D61}" presName="gear1srcNode" presStyleLbl="node1" presStyleIdx="0" presStyleCnt="3"/>
      <dgm:spPr/>
      <dgm:t>
        <a:bodyPr/>
        <a:lstStyle/>
        <a:p>
          <a:endParaRPr lang="fr-FR"/>
        </a:p>
      </dgm:t>
    </dgm:pt>
    <dgm:pt modelId="{2FEBCAA5-1269-4D03-876E-BDF44267967A}" type="pres">
      <dgm:prSet presAssocID="{5C0C7B53-3F9E-4000-9729-F97790026D61}" presName="gear1dstNode" presStyleLbl="node1" presStyleIdx="0" presStyleCnt="3"/>
      <dgm:spPr/>
      <dgm:t>
        <a:bodyPr/>
        <a:lstStyle/>
        <a:p>
          <a:endParaRPr lang="fr-FR"/>
        </a:p>
      </dgm:t>
    </dgm:pt>
    <dgm:pt modelId="{632B7DD9-5C6B-498A-B4E6-1F1B600C28AC}" type="pres">
      <dgm:prSet presAssocID="{A32B13E7-5EAB-4748-88DA-812FEF4DB9E8}" presName="gear2" presStyleLbl="node1" presStyleIdx="1" presStyleCnt="3" custScaleX="10816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F50E1F-8C04-4B03-B077-8911BA3D8DF3}" type="pres">
      <dgm:prSet presAssocID="{A32B13E7-5EAB-4748-88DA-812FEF4DB9E8}" presName="gear2srcNode" presStyleLbl="node1" presStyleIdx="1" presStyleCnt="3"/>
      <dgm:spPr/>
      <dgm:t>
        <a:bodyPr/>
        <a:lstStyle/>
        <a:p>
          <a:endParaRPr lang="fr-FR"/>
        </a:p>
      </dgm:t>
    </dgm:pt>
    <dgm:pt modelId="{A8C9218D-EF80-4E7C-A269-46AE96D7515C}" type="pres">
      <dgm:prSet presAssocID="{A32B13E7-5EAB-4748-88DA-812FEF4DB9E8}" presName="gear2dstNode" presStyleLbl="node1" presStyleIdx="1" presStyleCnt="3"/>
      <dgm:spPr/>
      <dgm:t>
        <a:bodyPr/>
        <a:lstStyle/>
        <a:p>
          <a:endParaRPr lang="fr-FR"/>
        </a:p>
      </dgm:t>
    </dgm:pt>
    <dgm:pt modelId="{93ABD9B1-4642-423E-8423-65E4B19AF856}" type="pres">
      <dgm:prSet presAssocID="{26C6F2E7-8812-4D20-8873-A592FA2A5A36}" presName="gear3" presStyleLbl="node1" presStyleIdx="2" presStyleCnt="3"/>
      <dgm:spPr/>
      <dgm:t>
        <a:bodyPr/>
        <a:lstStyle/>
        <a:p>
          <a:endParaRPr lang="fr-FR"/>
        </a:p>
      </dgm:t>
    </dgm:pt>
    <dgm:pt modelId="{08CD2A62-F488-41AA-9DF2-B641BF55E14D}" type="pres">
      <dgm:prSet presAssocID="{26C6F2E7-8812-4D20-8873-A592FA2A5A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800F98-E09B-4800-B69B-8D3D674AD8F0}" type="pres">
      <dgm:prSet presAssocID="{26C6F2E7-8812-4D20-8873-A592FA2A5A36}" presName="gear3srcNode" presStyleLbl="node1" presStyleIdx="2" presStyleCnt="3"/>
      <dgm:spPr/>
      <dgm:t>
        <a:bodyPr/>
        <a:lstStyle/>
        <a:p>
          <a:endParaRPr lang="fr-FR"/>
        </a:p>
      </dgm:t>
    </dgm:pt>
    <dgm:pt modelId="{C1F1AE10-3472-4D25-AD9E-12297C93AEC2}" type="pres">
      <dgm:prSet presAssocID="{26C6F2E7-8812-4D20-8873-A592FA2A5A36}" presName="gear3dstNode" presStyleLbl="node1" presStyleIdx="2" presStyleCnt="3"/>
      <dgm:spPr/>
      <dgm:t>
        <a:bodyPr/>
        <a:lstStyle/>
        <a:p>
          <a:endParaRPr lang="fr-FR"/>
        </a:p>
      </dgm:t>
    </dgm:pt>
    <dgm:pt modelId="{C17CD517-4E83-4CC5-AA89-96ECC71EA370}" type="pres">
      <dgm:prSet presAssocID="{EE799D12-9645-4D70-9B54-5C916526E8F8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EAAC190D-D2C5-42C2-A341-4261577F639B}" type="pres">
      <dgm:prSet presAssocID="{C2A52EEA-31F3-4322-9157-C042222C1EBC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8345394A-496A-4B1C-870F-44CFCB1DB217}" type="pres">
      <dgm:prSet presAssocID="{993B01F3-F1CB-4EE7-9185-60BDC395736C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5B9F5B3B-33A8-4994-AD37-E3876B46DB06}" type="presOf" srcId="{A32B13E7-5EAB-4748-88DA-812FEF4DB9E8}" destId="{A9F50E1F-8C04-4B03-B077-8911BA3D8DF3}" srcOrd="1" destOrd="0" presId="urn:microsoft.com/office/officeart/2005/8/layout/gear1"/>
    <dgm:cxn modelId="{8FB01230-1399-45C2-BD54-82C07B41638C}" type="presOf" srcId="{993B01F3-F1CB-4EE7-9185-60BDC395736C}" destId="{8345394A-496A-4B1C-870F-44CFCB1DB217}" srcOrd="0" destOrd="0" presId="urn:microsoft.com/office/officeart/2005/8/layout/gear1"/>
    <dgm:cxn modelId="{05891332-0BAA-41F1-84A1-25724F796B42}" type="presOf" srcId="{5C0C7B53-3F9E-4000-9729-F97790026D61}" destId="{AD3B617B-DA81-44E8-AC85-31EC2626990F}" srcOrd="0" destOrd="0" presId="urn:microsoft.com/office/officeart/2005/8/layout/gear1"/>
    <dgm:cxn modelId="{74E2EB6F-960B-4C22-98F6-8E706851B098}" srcId="{AD95480D-1553-4F5B-8B91-28E30F5CD979}" destId="{A32B13E7-5EAB-4748-88DA-812FEF4DB9E8}" srcOrd="1" destOrd="0" parTransId="{6067E1B4-3C48-4C24-BC23-B045EE8BA33C}" sibTransId="{C2A52EEA-31F3-4322-9157-C042222C1EBC}"/>
    <dgm:cxn modelId="{73E14CDC-33A8-4457-9ABE-FB74770DB137}" type="presOf" srcId="{26C6F2E7-8812-4D20-8873-A592FA2A5A36}" destId="{D2800F98-E09B-4800-B69B-8D3D674AD8F0}" srcOrd="2" destOrd="0" presId="urn:microsoft.com/office/officeart/2005/8/layout/gear1"/>
    <dgm:cxn modelId="{5741A906-F1FF-456C-ACBB-EF0837F52C20}" srcId="{AD95480D-1553-4F5B-8B91-28E30F5CD979}" destId="{5C0C7B53-3F9E-4000-9729-F97790026D61}" srcOrd="0" destOrd="0" parTransId="{6E2483DA-7BC7-4BB8-8B0B-B14C34A5BAA9}" sibTransId="{EE799D12-9645-4D70-9B54-5C916526E8F8}"/>
    <dgm:cxn modelId="{0E1F5B32-4F56-41E8-9906-DE877C836524}" srcId="{AD95480D-1553-4F5B-8B91-28E30F5CD979}" destId="{26C6F2E7-8812-4D20-8873-A592FA2A5A36}" srcOrd="2" destOrd="0" parTransId="{F05A8A07-47AF-4DB9-82D8-0B218D97FB08}" sibTransId="{993B01F3-F1CB-4EE7-9185-60BDC395736C}"/>
    <dgm:cxn modelId="{941BA5A9-6209-4C04-B433-FF4E0EFA185E}" type="presOf" srcId="{26C6F2E7-8812-4D20-8873-A592FA2A5A36}" destId="{C1F1AE10-3472-4D25-AD9E-12297C93AEC2}" srcOrd="3" destOrd="0" presId="urn:microsoft.com/office/officeart/2005/8/layout/gear1"/>
    <dgm:cxn modelId="{F785EBF8-6807-46F9-85FF-08A69A352A4D}" type="presOf" srcId="{A32B13E7-5EAB-4748-88DA-812FEF4DB9E8}" destId="{A8C9218D-EF80-4E7C-A269-46AE96D7515C}" srcOrd="2" destOrd="0" presId="urn:microsoft.com/office/officeart/2005/8/layout/gear1"/>
    <dgm:cxn modelId="{90F2AA3E-8B31-4509-B6B8-15DA1E14F675}" type="presOf" srcId="{C2A52EEA-31F3-4322-9157-C042222C1EBC}" destId="{EAAC190D-D2C5-42C2-A341-4261577F639B}" srcOrd="0" destOrd="0" presId="urn:microsoft.com/office/officeart/2005/8/layout/gear1"/>
    <dgm:cxn modelId="{1D0130CF-1D62-41D3-87B3-B4BD92B74F4F}" type="presOf" srcId="{A32B13E7-5EAB-4748-88DA-812FEF4DB9E8}" destId="{632B7DD9-5C6B-498A-B4E6-1F1B600C28AC}" srcOrd="0" destOrd="0" presId="urn:microsoft.com/office/officeart/2005/8/layout/gear1"/>
    <dgm:cxn modelId="{B91ED87F-6A46-4462-BFD7-13230CF656BF}" type="presOf" srcId="{AD95480D-1553-4F5B-8B91-28E30F5CD979}" destId="{83EC44BC-96D1-4423-9601-93AEDAE76678}" srcOrd="0" destOrd="0" presId="urn:microsoft.com/office/officeart/2005/8/layout/gear1"/>
    <dgm:cxn modelId="{A5E93BDC-C9E1-444A-9EA7-CC9B93433576}" type="presOf" srcId="{26C6F2E7-8812-4D20-8873-A592FA2A5A36}" destId="{08CD2A62-F488-41AA-9DF2-B641BF55E14D}" srcOrd="1" destOrd="0" presId="urn:microsoft.com/office/officeart/2005/8/layout/gear1"/>
    <dgm:cxn modelId="{F855EFD0-69C3-4B66-869E-C5F22FFF6BF7}" type="presOf" srcId="{5C0C7B53-3F9E-4000-9729-F97790026D61}" destId="{2FEBCAA5-1269-4D03-876E-BDF44267967A}" srcOrd="2" destOrd="0" presId="urn:microsoft.com/office/officeart/2005/8/layout/gear1"/>
    <dgm:cxn modelId="{B9198854-C610-46F0-9033-80B9AC92CF4C}" type="presOf" srcId="{5C0C7B53-3F9E-4000-9729-F97790026D61}" destId="{10652C72-E64E-4FD2-AF87-17B047541F0A}" srcOrd="1" destOrd="0" presId="urn:microsoft.com/office/officeart/2005/8/layout/gear1"/>
    <dgm:cxn modelId="{66D84E5D-59B2-4DA3-A3D0-CFE6228160A1}" type="presOf" srcId="{26C6F2E7-8812-4D20-8873-A592FA2A5A36}" destId="{93ABD9B1-4642-423E-8423-65E4B19AF856}" srcOrd="0" destOrd="0" presId="urn:microsoft.com/office/officeart/2005/8/layout/gear1"/>
    <dgm:cxn modelId="{72883198-80AC-42E2-A2E9-C07DF38BA5CC}" type="presOf" srcId="{EE799D12-9645-4D70-9B54-5C916526E8F8}" destId="{C17CD517-4E83-4CC5-AA89-96ECC71EA370}" srcOrd="0" destOrd="0" presId="urn:microsoft.com/office/officeart/2005/8/layout/gear1"/>
    <dgm:cxn modelId="{699408BA-9576-4A4D-970D-D81F545F4695}" type="presParOf" srcId="{83EC44BC-96D1-4423-9601-93AEDAE76678}" destId="{AD3B617B-DA81-44E8-AC85-31EC2626990F}" srcOrd="0" destOrd="0" presId="urn:microsoft.com/office/officeart/2005/8/layout/gear1"/>
    <dgm:cxn modelId="{96AAA102-5FB1-48A0-B630-FD5017810738}" type="presParOf" srcId="{83EC44BC-96D1-4423-9601-93AEDAE76678}" destId="{10652C72-E64E-4FD2-AF87-17B047541F0A}" srcOrd="1" destOrd="0" presId="urn:microsoft.com/office/officeart/2005/8/layout/gear1"/>
    <dgm:cxn modelId="{0AECCB47-AD2C-42D1-8E0A-EE1DE0D8800A}" type="presParOf" srcId="{83EC44BC-96D1-4423-9601-93AEDAE76678}" destId="{2FEBCAA5-1269-4D03-876E-BDF44267967A}" srcOrd="2" destOrd="0" presId="urn:microsoft.com/office/officeart/2005/8/layout/gear1"/>
    <dgm:cxn modelId="{498F297D-00DC-4CB0-9E73-9C0663C52EC9}" type="presParOf" srcId="{83EC44BC-96D1-4423-9601-93AEDAE76678}" destId="{632B7DD9-5C6B-498A-B4E6-1F1B600C28AC}" srcOrd="3" destOrd="0" presId="urn:microsoft.com/office/officeart/2005/8/layout/gear1"/>
    <dgm:cxn modelId="{5B8F3E1B-3CC9-4FE8-BD6A-04B3937E384C}" type="presParOf" srcId="{83EC44BC-96D1-4423-9601-93AEDAE76678}" destId="{A9F50E1F-8C04-4B03-B077-8911BA3D8DF3}" srcOrd="4" destOrd="0" presId="urn:microsoft.com/office/officeart/2005/8/layout/gear1"/>
    <dgm:cxn modelId="{CEE8FE59-28C2-478D-B1D5-91AC05558F5F}" type="presParOf" srcId="{83EC44BC-96D1-4423-9601-93AEDAE76678}" destId="{A8C9218D-EF80-4E7C-A269-46AE96D7515C}" srcOrd="5" destOrd="0" presId="urn:microsoft.com/office/officeart/2005/8/layout/gear1"/>
    <dgm:cxn modelId="{13469853-3FFD-4308-BA58-8E6A662A7B5F}" type="presParOf" srcId="{83EC44BC-96D1-4423-9601-93AEDAE76678}" destId="{93ABD9B1-4642-423E-8423-65E4B19AF856}" srcOrd="6" destOrd="0" presId="urn:microsoft.com/office/officeart/2005/8/layout/gear1"/>
    <dgm:cxn modelId="{AE22B505-5ACD-4866-B372-E63FC48AE6DC}" type="presParOf" srcId="{83EC44BC-96D1-4423-9601-93AEDAE76678}" destId="{08CD2A62-F488-41AA-9DF2-B641BF55E14D}" srcOrd="7" destOrd="0" presId="urn:microsoft.com/office/officeart/2005/8/layout/gear1"/>
    <dgm:cxn modelId="{58A45B42-5FA7-447A-B61C-F3FD56F20D63}" type="presParOf" srcId="{83EC44BC-96D1-4423-9601-93AEDAE76678}" destId="{D2800F98-E09B-4800-B69B-8D3D674AD8F0}" srcOrd="8" destOrd="0" presId="urn:microsoft.com/office/officeart/2005/8/layout/gear1"/>
    <dgm:cxn modelId="{8871A7D6-1E33-4A68-8632-879B69BCFAE1}" type="presParOf" srcId="{83EC44BC-96D1-4423-9601-93AEDAE76678}" destId="{C1F1AE10-3472-4D25-AD9E-12297C93AEC2}" srcOrd="9" destOrd="0" presId="urn:microsoft.com/office/officeart/2005/8/layout/gear1"/>
    <dgm:cxn modelId="{D0B34B5F-876F-423D-AC03-1951EBAD42B7}" type="presParOf" srcId="{83EC44BC-96D1-4423-9601-93AEDAE76678}" destId="{C17CD517-4E83-4CC5-AA89-96ECC71EA370}" srcOrd="10" destOrd="0" presId="urn:microsoft.com/office/officeart/2005/8/layout/gear1"/>
    <dgm:cxn modelId="{07CBEBC9-D718-41E2-8DD4-63FBEC0BEDFB}" type="presParOf" srcId="{83EC44BC-96D1-4423-9601-93AEDAE76678}" destId="{EAAC190D-D2C5-42C2-A341-4261577F639B}" srcOrd="11" destOrd="0" presId="urn:microsoft.com/office/officeart/2005/8/layout/gear1"/>
    <dgm:cxn modelId="{2A7F574A-A194-430A-A8AB-9C8A467449EA}" type="presParOf" srcId="{83EC44BC-96D1-4423-9601-93AEDAE76678}" destId="{8345394A-496A-4B1C-870F-44CFCB1DB21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95480D-1553-4F5B-8B91-28E30F5CD97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5C0C7B53-3F9E-4000-9729-F97790026D61}">
      <dgm:prSet phldrT="[Texte]"/>
      <dgm:spPr/>
      <dgm:t>
        <a:bodyPr/>
        <a:lstStyle/>
        <a:p>
          <a:r>
            <a:rPr lang="fr-FR" dirty="0" smtClean="0"/>
            <a:t>2020</a:t>
          </a:r>
          <a:endParaRPr lang="fr-FR" dirty="0"/>
        </a:p>
      </dgm:t>
    </dgm:pt>
    <dgm:pt modelId="{6E2483DA-7BC7-4BB8-8B0B-B14C34A5BAA9}" type="parTrans" cxnId="{5741A906-F1FF-456C-ACBB-EF0837F52C20}">
      <dgm:prSet/>
      <dgm:spPr/>
      <dgm:t>
        <a:bodyPr/>
        <a:lstStyle/>
        <a:p>
          <a:endParaRPr lang="fr-FR"/>
        </a:p>
      </dgm:t>
    </dgm:pt>
    <dgm:pt modelId="{EE799D12-9645-4D70-9B54-5C916526E8F8}" type="sibTrans" cxnId="{5741A906-F1FF-456C-ACBB-EF0837F52C20}">
      <dgm:prSet/>
      <dgm:spPr/>
      <dgm:t>
        <a:bodyPr/>
        <a:lstStyle/>
        <a:p>
          <a:endParaRPr lang="fr-FR"/>
        </a:p>
      </dgm:t>
    </dgm:pt>
    <dgm:pt modelId="{A32B13E7-5EAB-4748-88DA-812FEF4DB9E8}">
      <dgm:prSet phldrT="[Texte]"/>
      <dgm:spPr/>
      <dgm:t>
        <a:bodyPr/>
        <a:lstStyle/>
        <a:p>
          <a:r>
            <a:rPr lang="fr-FR" dirty="0" smtClean="0"/>
            <a:t>2019</a:t>
          </a:r>
          <a:endParaRPr lang="fr-FR" dirty="0"/>
        </a:p>
      </dgm:t>
    </dgm:pt>
    <dgm:pt modelId="{6067E1B4-3C48-4C24-BC23-B045EE8BA33C}" type="parTrans" cxnId="{74E2EB6F-960B-4C22-98F6-8E706851B098}">
      <dgm:prSet/>
      <dgm:spPr/>
      <dgm:t>
        <a:bodyPr/>
        <a:lstStyle/>
        <a:p>
          <a:endParaRPr lang="fr-FR"/>
        </a:p>
      </dgm:t>
    </dgm:pt>
    <dgm:pt modelId="{C2A52EEA-31F3-4322-9157-C042222C1EBC}" type="sibTrans" cxnId="{74E2EB6F-960B-4C22-98F6-8E706851B098}">
      <dgm:prSet/>
      <dgm:spPr/>
      <dgm:t>
        <a:bodyPr/>
        <a:lstStyle/>
        <a:p>
          <a:endParaRPr lang="fr-FR"/>
        </a:p>
      </dgm:t>
    </dgm:pt>
    <dgm:pt modelId="{26C6F2E7-8812-4D20-8873-A592FA2A5A36}">
      <dgm:prSet phldrT="[Texte]"/>
      <dgm:spPr/>
      <dgm:t>
        <a:bodyPr/>
        <a:lstStyle/>
        <a:p>
          <a:r>
            <a:rPr lang="fr-FR" dirty="0" smtClean="0"/>
            <a:t>2018</a:t>
          </a:r>
          <a:endParaRPr lang="fr-FR" dirty="0"/>
        </a:p>
      </dgm:t>
    </dgm:pt>
    <dgm:pt modelId="{F05A8A07-47AF-4DB9-82D8-0B218D97FB08}" type="parTrans" cxnId="{0E1F5B32-4F56-41E8-9906-DE877C836524}">
      <dgm:prSet/>
      <dgm:spPr/>
      <dgm:t>
        <a:bodyPr/>
        <a:lstStyle/>
        <a:p>
          <a:endParaRPr lang="fr-FR"/>
        </a:p>
      </dgm:t>
    </dgm:pt>
    <dgm:pt modelId="{993B01F3-F1CB-4EE7-9185-60BDC395736C}" type="sibTrans" cxnId="{0E1F5B32-4F56-41E8-9906-DE877C836524}">
      <dgm:prSet/>
      <dgm:spPr/>
      <dgm:t>
        <a:bodyPr/>
        <a:lstStyle/>
        <a:p>
          <a:endParaRPr lang="fr-FR"/>
        </a:p>
      </dgm:t>
    </dgm:pt>
    <dgm:pt modelId="{83EC44BC-96D1-4423-9601-93AEDAE76678}" type="pres">
      <dgm:prSet presAssocID="{AD95480D-1553-4F5B-8B91-28E30F5CD97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3B617B-DA81-44E8-AC85-31EC2626990F}" type="pres">
      <dgm:prSet presAssocID="{5C0C7B53-3F9E-4000-9729-F97790026D6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652C72-E64E-4FD2-AF87-17B047541F0A}" type="pres">
      <dgm:prSet presAssocID="{5C0C7B53-3F9E-4000-9729-F97790026D61}" presName="gear1srcNode" presStyleLbl="node1" presStyleIdx="0" presStyleCnt="3"/>
      <dgm:spPr/>
      <dgm:t>
        <a:bodyPr/>
        <a:lstStyle/>
        <a:p>
          <a:endParaRPr lang="fr-FR"/>
        </a:p>
      </dgm:t>
    </dgm:pt>
    <dgm:pt modelId="{2FEBCAA5-1269-4D03-876E-BDF44267967A}" type="pres">
      <dgm:prSet presAssocID="{5C0C7B53-3F9E-4000-9729-F97790026D61}" presName="gear1dstNode" presStyleLbl="node1" presStyleIdx="0" presStyleCnt="3"/>
      <dgm:spPr/>
      <dgm:t>
        <a:bodyPr/>
        <a:lstStyle/>
        <a:p>
          <a:endParaRPr lang="fr-FR"/>
        </a:p>
      </dgm:t>
    </dgm:pt>
    <dgm:pt modelId="{632B7DD9-5C6B-498A-B4E6-1F1B600C28AC}" type="pres">
      <dgm:prSet presAssocID="{A32B13E7-5EAB-4748-88DA-812FEF4DB9E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F50E1F-8C04-4B03-B077-8911BA3D8DF3}" type="pres">
      <dgm:prSet presAssocID="{A32B13E7-5EAB-4748-88DA-812FEF4DB9E8}" presName="gear2srcNode" presStyleLbl="node1" presStyleIdx="1" presStyleCnt="3"/>
      <dgm:spPr/>
      <dgm:t>
        <a:bodyPr/>
        <a:lstStyle/>
        <a:p>
          <a:endParaRPr lang="fr-FR"/>
        </a:p>
      </dgm:t>
    </dgm:pt>
    <dgm:pt modelId="{A8C9218D-EF80-4E7C-A269-46AE96D7515C}" type="pres">
      <dgm:prSet presAssocID="{A32B13E7-5EAB-4748-88DA-812FEF4DB9E8}" presName="gear2dstNode" presStyleLbl="node1" presStyleIdx="1" presStyleCnt="3"/>
      <dgm:spPr/>
      <dgm:t>
        <a:bodyPr/>
        <a:lstStyle/>
        <a:p>
          <a:endParaRPr lang="fr-FR"/>
        </a:p>
      </dgm:t>
    </dgm:pt>
    <dgm:pt modelId="{93ABD9B1-4642-423E-8423-65E4B19AF856}" type="pres">
      <dgm:prSet presAssocID="{26C6F2E7-8812-4D20-8873-A592FA2A5A36}" presName="gear3" presStyleLbl="node1" presStyleIdx="2" presStyleCnt="3"/>
      <dgm:spPr/>
      <dgm:t>
        <a:bodyPr/>
        <a:lstStyle/>
        <a:p>
          <a:endParaRPr lang="fr-FR"/>
        </a:p>
      </dgm:t>
    </dgm:pt>
    <dgm:pt modelId="{08CD2A62-F488-41AA-9DF2-B641BF55E14D}" type="pres">
      <dgm:prSet presAssocID="{26C6F2E7-8812-4D20-8873-A592FA2A5A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800F98-E09B-4800-B69B-8D3D674AD8F0}" type="pres">
      <dgm:prSet presAssocID="{26C6F2E7-8812-4D20-8873-A592FA2A5A36}" presName="gear3srcNode" presStyleLbl="node1" presStyleIdx="2" presStyleCnt="3"/>
      <dgm:spPr/>
      <dgm:t>
        <a:bodyPr/>
        <a:lstStyle/>
        <a:p>
          <a:endParaRPr lang="fr-FR"/>
        </a:p>
      </dgm:t>
    </dgm:pt>
    <dgm:pt modelId="{C1F1AE10-3472-4D25-AD9E-12297C93AEC2}" type="pres">
      <dgm:prSet presAssocID="{26C6F2E7-8812-4D20-8873-A592FA2A5A36}" presName="gear3dstNode" presStyleLbl="node1" presStyleIdx="2" presStyleCnt="3"/>
      <dgm:spPr/>
      <dgm:t>
        <a:bodyPr/>
        <a:lstStyle/>
        <a:p>
          <a:endParaRPr lang="fr-FR"/>
        </a:p>
      </dgm:t>
    </dgm:pt>
    <dgm:pt modelId="{C17CD517-4E83-4CC5-AA89-96ECC71EA370}" type="pres">
      <dgm:prSet presAssocID="{EE799D12-9645-4D70-9B54-5C916526E8F8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EAAC190D-D2C5-42C2-A341-4261577F639B}" type="pres">
      <dgm:prSet presAssocID="{C2A52EEA-31F3-4322-9157-C042222C1EBC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8345394A-496A-4B1C-870F-44CFCB1DB217}" type="pres">
      <dgm:prSet presAssocID="{993B01F3-F1CB-4EE7-9185-60BDC395736C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A0F41153-4787-4F05-99DA-91290E5F0917}" type="presOf" srcId="{26C6F2E7-8812-4D20-8873-A592FA2A5A36}" destId="{C1F1AE10-3472-4D25-AD9E-12297C93AEC2}" srcOrd="3" destOrd="0" presId="urn:microsoft.com/office/officeart/2005/8/layout/gear1"/>
    <dgm:cxn modelId="{74E2EB6F-960B-4C22-98F6-8E706851B098}" srcId="{AD95480D-1553-4F5B-8B91-28E30F5CD979}" destId="{A32B13E7-5EAB-4748-88DA-812FEF4DB9E8}" srcOrd="1" destOrd="0" parTransId="{6067E1B4-3C48-4C24-BC23-B045EE8BA33C}" sibTransId="{C2A52EEA-31F3-4322-9157-C042222C1EBC}"/>
    <dgm:cxn modelId="{5741A906-F1FF-456C-ACBB-EF0837F52C20}" srcId="{AD95480D-1553-4F5B-8B91-28E30F5CD979}" destId="{5C0C7B53-3F9E-4000-9729-F97790026D61}" srcOrd="0" destOrd="0" parTransId="{6E2483DA-7BC7-4BB8-8B0B-B14C34A5BAA9}" sibTransId="{EE799D12-9645-4D70-9B54-5C916526E8F8}"/>
    <dgm:cxn modelId="{6688E22D-97C3-44FC-9559-2A2E31DD7A11}" type="presOf" srcId="{993B01F3-F1CB-4EE7-9185-60BDC395736C}" destId="{8345394A-496A-4B1C-870F-44CFCB1DB217}" srcOrd="0" destOrd="0" presId="urn:microsoft.com/office/officeart/2005/8/layout/gear1"/>
    <dgm:cxn modelId="{0E1F5B32-4F56-41E8-9906-DE877C836524}" srcId="{AD95480D-1553-4F5B-8B91-28E30F5CD979}" destId="{26C6F2E7-8812-4D20-8873-A592FA2A5A36}" srcOrd="2" destOrd="0" parTransId="{F05A8A07-47AF-4DB9-82D8-0B218D97FB08}" sibTransId="{993B01F3-F1CB-4EE7-9185-60BDC395736C}"/>
    <dgm:cxn modelId="{C608138B-B71F-46D7-A409-4C43A78FF98A}" type="presOf" srcId="{5C0C7B53-3F9E-4000-9729-F97790026D61}" destId="{2FEBCAA5-1269-4D03-876E-BDF44267967A}" srcOrd="2" destOrd="0" presId="urn:microsoft.com/office/officeart/2005/8/layout/gear1"/>
    <dgm:cxn modelId="{12B3FA47-BAC5-42C9-B12F-7FA5CE1AAE02}" type="presOf" srcId="{26C6F2E7-8812-4D20-8873-A592FA2A5A36}" destId="{D2800F98-E09B-4800-B69B-8D3D674AD8F0}" srcOrd="2" destOrd="0" presId="urn:microsoft.com/office/officeart/2005/8/layout/gear1"/>
    <dgm:cxn modelId="{4309AE5D-E154-4738-ABFD-F5E5EB962596}" type="presOf" srcId="{A32B13E7-5EAB-4748-88DA-812FEF4DB9E8}" destId="{A9F50E1F-8C04-4B03-B077-8911BA3D8DF3}" srcOrd="1" destOrd="0" presId="urn:microsoft.com/office/officeart/2005/8/layout/gear1"/>
    <dgm:cxn modelId="{1C31402E-8826-4F5B-9479-AB5FDC7ADC2A}" type="presOf" srcId="{EE799D12-9645-4D70-9B54-5C916526E8F8}" destId="{C17CD517-4E83-4CC5-AA89-96ECC71EA370}" srcOrd="0" destOrd="0" presId="urn:microsoft.com/office/officeart/2005/8/layout/gear1"/>
    <dgm:cxn modelId="{FA368DC6-38B6-4000-A90A-517C25B008A6}" type="presOf" srcId="{26C6F2E7-8812-4D20-8873-A592FA2A5A36}" destId="{08CD2A62-F488-41AA-9DF2-B641BF55E14D}" srcOrd="1" destOrd="0" presId="urn:microsoft.com/office/officeart/2005/8/layout/gear1"/>
    <dgm:cxn modelId="{BFBC3256-7ACF-4DC6-BB8F-DE3A8CA3AE8D}" type="presOf" srcId="{5C0C7B53-3F9E-4000-9729-F97790026D61}" destId="{10652C72-E64E-4FD2-AF87-17B047541F0A}" srcOrd="1" destOrd="0" presId="urn:microsoft.com/office/officeart/2005/8/layout/gear1"/>
    <dgm:cxn modelId="{F8291A89-09C4-46D6-9BC4-21E2D9136D5C}" type="presOf" srcId="{26C6F2E7-8812-4D20-8873-A592FA2A5A36}" destId="{93ABD9B1-4642-423E-8423-65E4B19AF856}" srcOrd="0" destOrd="0" presId="urn:microsoft.com/office/officeart/2005/8/layout/gear1"/>
    <dgm:cxn modelId="{720C40CB-2DA3-47F9-B4F8-BD01F7C2FA65}" type="presOf" srcId="{A32B13E7-5EAB-4748-88DA-812FEF4DB9E8}" destId="{A8C9218D-EF80-4E7C-A269-46AE96D7515C}" srcOrd="2" destOrd="0" presId="urn:microsoft.com/office/officeart/2005/8/layout/gear1"/>
    <dgm:cxn modelId="{8F5F5363-0504-439C-8506-F77369CBF222}" type="presOf" srcId="{A32B13E7-5EAB-4748-88DA-812FEF4DB9E8}" destId="{632B7DD9-5C6B-498A-B4E6-1F1B600C28AC}" srcOrd="0" destOrd="0" presId="urn:microsoft.com/office/officeart/2005/8/layout/gear1"/>
    <dgm:cxn modelId="{D5D931C6-AAA4-41C9-8343-0843BBEC398A}" type="presOf" srcId="{5C0C7B53-3F9E-4000-9729-F97790026D61}" destId="{AD3B617B-DA81-44E8-AC85-31EC2626990F}" srcOrd="0" destOrd="0" presId="urn:microsoft.com/office/officeart/2005/8/layout/gear1"/>
    <dgm:cxn modelId="{435287AC-1448-4C59-A9BA-E3D75288E7E5}" type="presOf" srcId="{C2A52EEA-31F3-4322-9157-C042222C1EBC}" destId="{EAAC190D-D2C5-42C2-A341-4261577F639B}" srcOrd="0" destOrd="0" presId="urn:microsoft.com/office/officeart/2005/8/layout/gear1"/>
    <dgm:cxn modelId="{8F1A6754-1433-47BC-8337-C775106E1844}" type="presOf" srcId="{AD95480D-1553-4F5B-8B91-28E30F5CD979}" destId="{83EC44BC-96D1-4423-9601-93AEDAE76678}" srcOrd="0" destOrd="0" presId="urn:microsoft.com/office/officeart/2005/8/layout/gear1"/>
    <dgm:cxn modelId="{0C3D3E62-93C5-421F-940D-B6E39329C87C}" type="presParOf" srcId="{83EC44BC-96D1-4423-9601-93AEDAE76678}" destId="{AD3B617B-DA81-44E8-AC85-31EC2626990F}" srcOrd="0" destOrd="0" presId="urn:microsoft.com/office/officeart/2005/8/layout/gear1"/>
    <dgm:cxn modelId="{5F0C1488-6A6B-433F-A31D-65F2CF73E446}" type="presParOf" srcId="{83EC44BC-96D1-4423-9601-93AEDAE76678}" destId="{10652C72-E64E-4FD2-AF87-17B047541F0A}" srcOrd="1" destOrd="0" presId="urn:microsoft.com/office/officeart/2005/8/layout/gear1"/>
    <dgm:cxn modelId="{4EB22B7C-CCB6-48E7-9B0B-5B539062D923}" type="presParOf" srcId="{83EC44BC-96D1-4423-9601-93AEDAE76678}" destId="{2FEBCAA5-1269-4D03-876E-BDF44267967A}" srcOrd="2" destOrd="0" presId="urn:microsoft.com/office/officeart/2005/8/layout/gear1"/>
    <dgm:cxn modelId="{C15F2D92-27D3-44F7-A75C-6D1B3C1C2A5C}" type="presParOf" srcId="{83EC44BC-96D1-4423-9601-93AEDAE76678}" destId="{632B7DD9-5C6B-498A-B4E6-1F1B600C28AC}" srcOrd="3" destOrd="0" presId="urn:microsoft.com/office/officeart/2005/8/layout/gear1"/>
    <dgm:cxn modelId="{6AAB346A-4773-4F99-8256-A27B3DE0C911}" type="presParOf" srcId="{83EC44BC-96D1-4423-9601-93AEDAE76678}" destId="{A9F50E1F-8C04-4B03-B077-8911BA3D8DF3}" srcOrd="4" destOrd="0" presId="urn:microsoft.com/office/officeart/2005/8/layout/gear1"/>
    <dgm:cxn modelId="{96DD6021-6A80-4B8A-91FF-9377493C4E56}" type="presParOf" srcId="{83EC44BC-96D1-4423-9601-93AEDAE76678}" destId="{A8C9218D-EF80-4E7C-A269-46AE96D7515C}" srcOrd="5" destOrd="0" presId="urn:microsoft.com/office/officeart/2005/8/layout/gear1"/>
    <dgm:cxn modelId="{08E71F23-36A2-4F48-9B63-BB7DE1FC4409}" type="presParOf" srcId="{83EC44BC-96D1-4423-9601-93AEDAE76678}" destId="{93ABD9B1-4642-423E-8423-65E4B19AF856}" srcOrd="6" destOrd="0" presId="urn:microsoft.com/office/officeart/2005/8/layout/gear1"/>
    <dgm:cxn modelId="{4D941350-E241-47D0-B206-558BE93A0AB5}" type="presParOf" srcId="{83EC44BC-96D1-4423-9601-93AEDAE76678}" destId="{08CD2A62-F488-41AA-9DF2-B641BF55E14D}" srcOrd="7" destOrd="0" presId="urn:microsoft.com/office/officeart/2005/8/layout/gear1"/>
    <dgm:cxn modelId="{B66851AA-7E18-42B2-8982-442AC47AC8FE}" type="presParOf" srcId="{83EC44BC-96D1-4423-9601-93AEDAE76678}" destId="{D2800F98-E09B-4800-B69B-8D3D674AD8F0}" srcOrd="8" destOrd="0" presId="urn:microsoft.com/office/officeart/2005/8/layout/gear1"/>
    <dgm:cxn modelId="{8F232CA6-8A19-4135-B015-3FCE9F8C9DDF}" type="presParOf" srcId="{83EC44BC-96D1-4423-9601-93AEDAE76678}" destId="{C1F1AE10-3472-4D25-AD9E-12297C93AEC2}" srcOrd="9" destOrd="0" presId="urn:microsoft.com/office/officeart/2005/8/layout/gear1"/>
    <dgm:cxn modelId="{2A2DD9B0-44E8-4E9A-9745-6762312FA566}" type="presParOf" srcId="{83EC44BC-96D1-4423-9601-93AEDAE76678}" destId="{C17CD517-4E83-4CC5-AA89-96ECC71EA370}" srcOrd="10" destOrd="0" presId="urn:microsoft.com/office/officeart/2005/8/layout/gear1"/>
    <dgm:cxn modelId="{73A6CF48-339B-4CDC-8131-EED73CEC9931}" type="presParOf" srcId="{83EC44BC-96D1-4423-9601-93AEDAE76678}" destId="{EAAC190D-D2C5-42C2-A341-4261577F639B}" srcOrd="11" destOrd="0" presId="urn:microsoft.com/office/officeart/2005/8/layout/gear1"/>
    <dgm:cxn modelId="{54E6AE72-E261-4F39-9405-1E53F52B03D1}" type="presParOf" srcId="{83EC44BC-96D1-4423-9601-93AEDAE76678}" destId="{8345394A-496A-4B1C-870F-44CFCB1DB21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10981-4D4D-4ADA-916F-648A16CE3B58}">
      <dsp:nvSpPr>
        <dsp:cNvPr id="0" name=""/>
        <dsp:cNvSpPr/>
      </dsp:nvSpPr>
      <dsp:spPr>
        <a:xfrm>
          <a:off x="297097" y="40565"/>
          <a:ext cx="805071" cy="27959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6F8AC-149F-4646-883E-7D714F07B0D8}">
      <dsp:nvSpPr>
        <dsp:cNvPr id="0" name=""/>
        <dsp:cNvSpPr/>
      </dsp:nvSpPr>
      <dsp:spPr>
        <a:xfrm>
          <a:off x="636148" y="682949"/>
          <a:ext cx="178015" cy="18433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F694B-809D-4FFE-9BBB-8259FE1AAFE3}">
      <dsp:nvSpPr>
        <dsp:cNvPr id="0" name=""/>
        <dsp:cNvSpPr/>
      </dsp:nvSpPr>
      <dsp:spPr>
        <a:xfrm>
          <a:off x="326429" y="805071"/>
          <a:ext cx="748903" cy="18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" kern="1200" dirty="0" smtClean="0"/>
            <a:t> </a:t>
          </a:r>
          <a:endParaRPr lang="fr-FR" sz="600" kern="1200" dirty="0"/>
        </a:p>
      </dsp:txBody>
      <dsp:txXfrm>
        <a:off x="326429" y="805071"/>
        <a:ext cx="748903" cy="187225"/>
      </dsp:txXfrm>
    </dsp:sp>
    <dsp:sp modelId="{A3A6779A-60FE-47CB-8624-1FED6C909719}">
      <dsp:nvSpPr>
        <dsp:cNvPr id="0" name=""/>
        <dsp:cNvSpPr/>
      </dsp:nvSpPr>
      <dsp:spPr>
        <a:xfrm>
          <a:off x="589793" y="309382"/>
          <a:ext cx="280838" cy="28083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</a:t>
          </a:r>
          <a:endParaRPr lang="fr-FR" sz="1200" kern="1200" dirty="0"/>
        </a:p>
      </dsp:txBody>
      <dsp:txXfrm>
        <a:off x="630921" y="350510"/>
        <a:ext cx="198582" cy="198582"/>
      </dsp:txXfrm>
    </dsp:sp>
    <dsp:sp modelId="{1DA9DBAD-837B-4532-BB1A-4B171BCD7C1A}">
      <dsp:nvSpPr>
        <dsp:cNvPr id="0" name=""/>
        <dsp:cNvSpPr/>
      </dsp:nvSpPr>
      <dsp:spPr>
        <a:xfrm>
          <a:off x="388837" y="131058"/>
          <a:ext cx="280838" cy="280838"/>
        </a:xfrm>
        <a:prstGeom prst="ellipse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</a:t>
          </a:r>
          <a:endParaRPr lang="fr-FR" sz="1200" kern="1200" dirty="0"/>
        </a:p>
      </dsp:txBody>
      <dsp:txXfrm>
        <a:off x="429965" y="172186"/>
        <a:ext cx="198582" cy="198582"/>
      </dsp:txXfrm>
    </dsp:sp>
    <dsp:sp modelId="{7B84A060-FD0D-4DF5-909F-790B735E6E42}">
      <dsp:nvSpPr>
        <dsp:cNvPr id="0" name=""/>
        <dsp:cNvSpPr/>
      </dsp:nvSpPr>
      <dsp:spPr>
        <a:xfrm>
          <a:off x="675917" y="63157"/>
          <a:ext cx="280838" cy="280838"/>
        </a:xfrm>
        <a:prstGeom prst="ellipse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</a:t>
          </a:r>
          <a:endParaRPr lang="fr-FR" sz="1200" kern="1200" dirty="0"/>
        </a:p>
      </dsp:txBody>
      <dsp:txXfrm>
        <a:off x="717045" y="104285"/>
        <a:ext cx="198582" cy="198582"/>
      </dsp:txXfrm>
    </dsp:sp>
    <dsp:sp modelId="{96E0AC9A-5134-4362-8F3D-1C58B38676D1}">
      <dsp:nvSpPr>
        <dsp:cNvPr id="0" name=""/>
        <dsp:cNvSpPr/>
      </dsp:nvSpPr>
      <dsp:spPr>
        <a:xfrm>
          <a:off x="247332" y="1054"/>
          <a:ext cx="873720" cy="698976"/>
        </a:xfrm>
        <a:prstGeom prst="funnel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B617B-DA81-44E8-AC85-31EC2626990F}">
      <dsp:nvSpPr>
        <dsp:cNvPr id="0" name=""/>
        <dsp:cNvSpPr/>
      </dsp:nvSpPr>
      <dsp:spPr>
        <a:xfrm>
          <a:off x="1505870" y="867172"/>
          <a:ext cx="1059877" cy="1059877"/>
        </a:xfrm>
        <a:prstGeom prst="gear9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solidFill>
                <a:schemeClr val="tx1"/>
              </a:solidFill>
            </a:rPr>
            <a:t>HSSC MS </a:t>
          </a:r>
          <a:r>
            <a:rPr lang="fr-FR" sz="1000" kern="1200" dirty="0" err="1" smtClean="0">
              <a:solidFill>
                <a:schemeClr val="tx1"/>
              </a:solidFill>
            </a:rPr>
            <a:t>approval</a:t>
          </a:r>
          <a:r>
            <a:rPr lang="fr-FR" sz="1000" kern="1200" dirty="0" smtClean="0">
              <a:solidFill>
                <a:schemeClr val="tx1"/>
              </a:solidFill>
            </a:rPr>
            <a:t> Res.2/2007 </a:t>
          </a:r>
          <a:r>
            <a:rPr lang="fr-FR" sz="1000" kern="1200" dirty="0" err="1" smtClean="0">
              <a:solidFill>
                <a:schemeClr val="tx1"/>
              </a:solidFill>
            </a:rPr>
            <a:t>process</a:t>
          </a:r>
          <a:endParaRPr lang="fr-FR" sz="1000" kern="1200" dirty="0">
            <a:solidFill>
              <a:schemeClr val="tx1"/>
            </a:solidFill>
          </a:endParaRPr>
        </a:p>
      </dsp:txBody>
      <dsp:txXfrm>
        <a:off x="1718952" y="1115443"/>
        <a:ext cx="633713" cy="544799"/>
      </dsp:txXfrm>
    </dsp:sp>
    <dsp:sp modelId="{632B7DD9-5C6B-498A-B4E6-1F1B600C28AC}">
      <dsp:nvSpPr>
        <dsp:cNvPr id="0" name=""/>
        <dsp:cNvSpPr/>
      </dsp:nvSpPr>
      <dsp:spPr>
        <a:xfrm>
          <a:off x="857757" y="616656"/>
          <a:ext cx="833734" cy="770820"/>
        </a:xfrm>
        <a:prstGeom prst="gear6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solidFill>
                <a:schemeClr val="tx1"/>
              </a:solidFill>
            </a:rPr>
            <a:t>1st </a:t>
          </a:r>
          <a:r>
            <a:rPr lang="fr-FR" sz="1000" kern="1200" dirty="0" err="1" smtClean="0">
              <a:solidFill>
                <a:schemeClr val="tx1"/>
              </a:solidFill>
            </a:rPr>
            <a:t>edition</a:t>
          </a:r>
          <a:r>
            <a:rPr lang="fr-FR" sz="900" kern="1200" dirty="0" smtClean="0"/>
            <a:t>.</a:t>
          </a:r>
          <a:endParaRPr lang="fr-FR" sz="900" kern="1200" dirty="0"/>
        </a:p>
      </dsp:txBody>
      <dsp:txXfrm>
        <a:off x="1060959" y="811885"/>
        <a:ext cx="427330" cy="380362"/>
      </dsp:txXfrm>
    </dsp:sp>
    <dsp:sp modelId="{93ABD9B1-4642-423E-8423-65E4B19AF856}">
      <dsp:nvSpPr>
        <dsp:cNvPr id="0" name=""/>
        <dsp:cNvSpPr/>
      </dsp:nvSpPr>
      <dsp:spPr>
        <a:xfrm rot="20700000">
          <a:off x="1320952" y="84868"/>
          <a:ext cx="755246" cy="755246"/>
        </a:xfrm>
        <a:prstGeom prst="gear6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solidFill>
                <a:schemeClr val="tx1"/>
              </a:solidFill>
            </a:rPr>
            <a:t>S-111 mature</a:t>
          </a:r>
          <a:endParaRPr lang="fr-FR" sz="1000" kern="1200" dirty="0">
            <a:solidFill>
              <a:schemeClr val="tx1"/>
            </a:solidFill>
          </a:endParaRPr>
        </a:p>
      </dsp:txBody>
      <dsp:txXfrm rot="-20700000">
        <a:off x="1486600" y="250516"/>
        <a:ext cx="423951" cy="423951"/>
      </dsp:txXfrm>
    </dsp:sp>
    <dsp:sp modelId="{C17CD517-4E83-4CC5-AA89-96ECC71EA370}">
      <dsp:nvSpPr>
        <dsp:cNvPr id="0" name=""/>
        <dsp:cNvSpPr/>
      </dsp:nvSpPr>
      <dsp:spPr>
        <a:xfrm>
          <a:off x="1401739" y="719665"/>
          <a:ext cx="1356643" cy="1356643"/>
        </a:xfrm>
        <a:prstGeom prst="circularArrow">
          <a:avLst>
            <a:gd name="adj1" fmla="val 4687"/>
            <a:gd name="adj2" fmla="val 299029"/>
            <a:gd name="adj3" fmla="val 2415190"/>
            <a:gd name="adj4" fmla="val 160990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C190D-D2C5-42C2-A341-4261577F639B}">
      <dsp:nvSpPr>
        <dsp:cNvPr id="0" name=""/>
        <dsp:cNvSpPr/>
      </dsp:nvSpPr>
      <dsp:spPr>
        <a:xfrm>
          <a:off x="752703" y="455832"/>
          <a:ext cx="985686" cy="98568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5394A-496A-4B1C-870F-44CFCB1DB217}">
      <dsp:nvSpPr>
        <dsp:cNvPr id="0" name=""/>
        <dsp:cNvSpPr/>
      </dsp:nvSpPr>
      <dsp:spPr>
        <a:xfrm>
          <a:off x="1146256" y="-70828"/>
          <a:ext cx="1062768" cy="10627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B617B-DA81-44E8-AC85-31EC2626990F}">
      <dsp:nvSpPr>
        <dsp:cNvPr id="0" name=""/>
        <dsp:cNvSpPr/>
      </dsp:nvSpPr>
      <dsp:spPr>
        <a:xfrm>
          <a:off x="944959" y="609601"/>
          <a:ext cx="745068" cy="74506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2020</a:t>
          </a:r>
          <a:endParaRPr lang="fr-FR" sz="900" kern="1200" dirty="0"/>
        </a:p>
      </dsp:txBody>
      <dsp:txXfrm>
        <a:off x="1094751" y="784130"/>
        <a:ext cx="445484" cy="382980"/>
      </dsp:txXfrm>
    </dsp:sp>
    <dsp:sp modelId="{632B7DD9-5C6B-498A-B4E6-1F1B600C28AC}">
      <dsp:nvSpPr>
        <dsp:cNvPr id="0" name=""/>
        <dsp:cNvSpPr/>
      </dsp:nvSpPr>
      <dsp:spPr>
        <a:xfrm>
          <a:off x="511465" y="433494"/>
          <a:ext cx="541868" cy="54186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2019</a:t>
          </a:r>
          <a:endParaRPr lang="fr-FR" sz="900" kern="1200" dirty="0"/>
        </a:p>
      </dsp:txBody>
      <dsp:txXfrm>
        <a:off x="647882" y="570735"/>
        <a:ext cx="269034" cy="267386"/>
      </dsp:txXfrm>
    </dsp:sp>
    <dsp:sp modelId="{93ABD9B1-4642-423E-8423-65E4B19AF856}">
      <dsp:nvSpPr>
        <dsp:cNvPr id="0" name=""/>
        <dsp:cNvSpPr/>
      </dsp:nvSpPr>
      <dsp:spPr>
        <a:xfrm rot="20700000">
          <a:off x="814966" y="59660"/>
          <a:ext cx="530920" cy="5309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2018</a:t>
          </a:r>
          <a:endParaRPr lang="fr-FR" sz="900" kern="1200" dirty="0"/>
        </a:p>
      </dsp:txBody>
      <dsp:txXfrm rot="-20700000">
        <a:off x="931413" y="176107"/>
        <a:ext cx="298027" cy="298027"/>
      </dsp:txXfrm>
    </dsp:sp>
    <dsp:sp modelId="{C17CD517-4E83-4CC5-AA89-96ECC71EA370}">
      <dsp:nvSpPr>
        <dsp:cNvPr id="0" name=""/>
        <dsp:cNvSpPr/>
      </dsp:nvSpPr>
      <dsp:spPr>
        <a:xfrm>
          <a:off x="861024" y="511347"/>
          <a:ext cx="953687" cy="953687"/>
        </a:xfrm>
        <a:prstGeom prst="circularArrow">
          <a:avLst>
            <a:gd name="adj1" fmla="val 4687"/>
            <a:gd name="adj2" fmla="val 299029"/>
            <a:gd name="adj3" fmla="val 2353755"/>
            <a:gd name="adj4" fmla="val 1627104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C190D-D2C5-42C2-A341-4261577F639B}">
      <dsp:nvSpPr>
        <dsp:cNvPr id="0" name=""/>
        <dsp:cNvSpPr/>
      </dsp:nvSpPr>
      <dsp:spPr>
        <a:xfrm>
          <a:off x="415501" y="325785"/>
          <a:ext cx="692913" cy="6929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5394A-496A-4B1C-870F-44CFCB1DB217}">
      <dsp:nvSpPr>
        <dsp:cNvPr id="0" name=""/>
        <dsp:cNvSpPr/>
      </dsp:nvSpPr>
      <dsp:spPr>
        <a:xfrm>
          <a:off x="692159" y="-44444"/>
          <a:ext cx="747100" cy="74710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402"/>
            <a:ext cx="10515600" cy="54051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92" y="1372471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699589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ho.int/mtg_docs/com_wg/IHOTC/IHOTC_Misc/Tides_and_Water_Level_Workshop_Course_Material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ho.int/mtg_docs/com_wg/IHOTC/S-100_PS/S-104_Tidal_Information_for_Surface_Navigation_Product_Specification_Documents/S-104_Tidal_Information_for_Surface_Navigation_Product_Specification_Documents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AnimationZoomChannel.pp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AU" dirty="0" smtClean="0"/>
              <a:t>Hydrographic Services and Standards Committee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HSSC-10</a:t>
            </a:r>
            <a:r>
              <a:rPr lang="de-DE" dirty="0"/>
              <a:t>, Rostock-Warnemünde, </a:t>
            </a:r>
            <a:r>
              <a:rPr lang="de-DE" dirty="0" smtClean="0"/>
              <a:t>Germany, 14 -17 May 2018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24000" y="2045729"/>
            <a:ext cx="9144000" cy="2999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2000" b="1" dirty="0" smtClean="0"/>
              <a:t>Report </a:t>
            </a:r>
            <a:r>
              <a:rPr lang="en-AU" sz="2000" b="1" dirty="0"/>
              <a:t>of the Tides, Water Level and Current Working </a:t>
            </a:r>
            <a:r>
              <a:rPr lang="en-AU" sz="2000" b="1" dirty="0" smtClean="0"/>
              <a:t>Group </a:t>
            </a:r>
            <a:r>
              <a:rPr lang="en-AU" sz="2000" dirty="0"/>
              <a:t/>
            </a:r>
            <a:br>
              <a:rPr lang="en-AU" sz="2000" dirty="0"/>
            </a:br>
            <a:r>
              <a:rPr lang="en-AU" sz="2000" dirty="0"/>
              <a:t/>
            </a:r>
            <a:br>
              <a:rPr lang="en-AU" sz="2000" dirty="0"/>
            </a:br>
            <a:r>
              <a:rPr lang="en-AU" sz="2000" dirty="0"/>
              <a:t>Gwenaële </a:t>
            </a:r>
            <a:r>
              <a:rPr lang="en-AU" sz="2000" dirty="0" smtClean="0"/>
              <a:t>Jan</a:t>
            </a:r>
            <a:r>
              <a:rPr lang="en-AU" sz="2000" baseline="30000" dirty="0" smtClean="0"/>
              <a:t>1</a:t>
            </a:r>
            <a:r>
              <a:rPr lang="en-AU" sz="2000" dirty="0" smtClean="0"/>
              <a:t>, Peter </a:t>
            </a:r>
            <a:r>
              <a:rPr lang="en-AU" sz="2000" dirty="0"/>
              <a:t>Stone </a:t>
            </a:r>
            <a:r>
              <a:rPr lang="en-AU" sz="2000" baseline="30000" dirty="0" smtClean="0"/>
              <a:t>2 </a:t>
            </a:r>
            <a:r>
              <a:rPr lang="en-AU" sz="2000" dirty="0"/>
              <a:t>, </a:t>
            </a:r>
            <a:r>
              <a:rPr lang="en-AU" sz="2000" dirty="0" smtClean="0"/>
              <a:t>David Wyatt</a:t>
            </a:r>
            <a:r>
              <a:rPr lang="en-AU" sz="2000" baseline="30000" dirty="0" smtClean="0"/>
              <a:t>3</a:t>
            </a:r>
            <a:r>
              <a:rPr lang="en-AU" sz="2000" baseline="30000" dirty="0"/>
              <a:t/>
            </a:r>
            <a:br>
              <a:rPr lang="en-AU" sz="2000" baseline="30000" dirty="0"/>
            </a:br>
            <a:r>
              <a:rPr lang="en-AU" sz="2000" dirty="0"/>
              <a:t/>
            </a:r>
            <a:br>
              <a:rPr lang="en-AU" sz="2000" dirty="0"/>
            </a:br>
            <a:r>
              <a:rPr lang="en-AU" sz="1600" dirty="0" smtClean="0"/>
              <a:t>(</a:t>
            </a:r>
            <a:r>
              <a:rPr lang="en-AU" sz="1600" dirty="0"/>
              <a:t>1</a:t>
            </a:r>
            <a:r>
              <a:rPr lang="en-AU" sz="1600" dirty="0" smtClean="0"/>
              <a:t>) </a:t>
            </a:r>
            <a:r>
              <a:rPr lang="en-AU" sz="1600" dirty="0"/>
              <a:t>Chair, </a:t>
            </a:r>
            <a:r>
              <a:rPr lang="en-AU" sz="1600" dirty="0" smtClean="0"/>
              <a:t>Shom, (2) Vice Chair elected at TWCWG3, NOAA </a:t>
            </a:r>
            <a:r>
              <a:rPr lang="fr-CA" sz="1600" dirty="0"/>
              <a:t>(3) </a:t>
            </a:r>
            <a:r>
              <a:rPr lang="fr-CA" sz="1600" dirty="0" err="1"/>
              <a:t>Secretary</a:t>
            </a:r>
            <a:r>
              <a:rPr lang="fr-CA" sz="1600" dirty="0"/>
              <a:t>, </a:t>
            </a:r>
            <a:r>
              <a:rPr lang="en-US" sz="1600" dirty="0"/>
              <a:t>International Hydrographic </a:t>
            </a:r>
            <a:r>
              <a:rPr lang="en-US" sz="1600" dirty="0" smtClean="0"/>
              <a:t>Bureau</a:t>
            </a: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/>
              <a:t/>
            </a:r>
            <a:br>
              <a:rPr lang="en-AU" sz="2000" dirty="0"/>
            </a:br>
            <a:r>
              <a:rPr lang="en-AU" sz="2000" b="1" dirty="0"/>
              <a:t>TWCWG activities for HSSC-10</a:t>
            </a:r>
            <a:br>
              <a:rPr lang="en-AU" sz="2000" b="1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124067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dirty="0" smtClean="0"/>
              <a:t>Action requested of HSSC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38" y="1130376"/>
            <a:ext cx="10641495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HSSC is invited to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endParaRPr lang="fr-FR" sz="2400" dirty="0"/>
          </a:p>
          <a:p>
            <a:pPr lvl="0"/>
            <a:r>
              <a:rPr lang="en-GB" sz="2400" dirty="0"/>
              <a:t>Note </a:t>
            </a:r>
            <a:r>
              <a:rPr lang="en-GB" sz="2400" dirty="0" smtClean="0"/>
              <a:t>the TWCWG </a:t>
            </a:r>
            <a:r>
              <a:rPr lang="en-GB" sz="2400" dirty="0"/>
              <a:t>report,</a:t>
            </a:r>
            <a:endParaRPr lang="fr-FR" sz="2400" dirty="0"/>
          </a:p>
          <a:p>
            <a:r>
              <a:rPr lang="en-GB" sz="2400" dirty="0" smtClean="0"/>
              <a:t>review </a:t>
            </a:r>
            <a:r>
              <a:rPr lang="en-GB" sz="2400" dirty="0"/>
              <a:t>the current version of S-111 and approve it for publication as Edition 1.0.0 in accordance with the </a:t>
            </a:r>
            <a:r>
              <a:rPr lang="en-GB" sz="2400" dirty="0" smtClean="0"/>
              <a:t>proposed review cycle for </a:t>
            </a:r>
            <a:r>
              <a:rPr lang="en-GB" sz="2400" dirty="0" smtClean="0"/>
              <a:t>WG/PT, as </a:t>
            </a:r>
            <a:r>
              <a:rPr lang="en-GB" sz="2400" dirty="0"/>
              <a:t>proposed  at </a:t>
            </a:r>
            <a:r>
              <a:rPr lang="en-GB" sz="2400" dirty="0" smtClean="0"/>
              <a:t>HSSC-10,  aligned </a:t>
            </a:r>
            <a:r>
              <a:rPr lang="en-GB" sz="2400" dirty="0" smtClean="0"/>
              <a:t>with the requirements </a:t>
            </a:r>
            <a:r>
              <a:rPr lang="en-GB" sz="2400" dirty="0"/>
              <a:t>of IHO resolution </a:t>
            </a:r>
            <a:r>
              <a:rPr lang="en-GB" sz="2400" dirty="0" smtClean="0"/>
              <a:t>2/2007.</a:t>
            </a:r>
            <a:r>
              <a:rPr lang="en-US" sz="2400" dirty="0" smtClean="0"/>
              <a:t> </a:t>
            </a:r>
            <a:r>
              <a:rPr lang="en-US" sz="2400" dirty="0"/>
              <a:t>The TWCWG formally presents S-111 to HSSC for approval and subsequent </a:t>
            </a:r>
            <a:r>
              <a:rPr lang="en-US" sz="2400" dirty="0" smtClean="0"/>
              <a:t>publication</a:t>
            </a:r>
            <a:r>
              <a:rPr lang="en-US" sz="2400" dirty="0"/>
              <a:t>,</a:t>
            </a:r>
            <a:endParaRPr lang="en-GB" sz="2400" dirty="0" smtClean="0"/>
          </a:p>
          <a:p>
            <a:r>
              <a:rPr lang="en-GB" sz="2400" dirty="0" smtClean="0"/>
              <a:t>reappoint </a:t>
            </a:r>
            <a:r>
              <a:rPr lang="en-GB" sz="2400" dirty="0"/>
              <a:t>the TWCWG to continue its work under its current Terms of Reference, </a:t>
            </a:r>
            <a:r>
              <a:rPr lang="en-GB" sz="2400" dirty="0" smtClean="0"/>
              <a:t>(Annex C), </a:t>
            </a:r>
            <a:endParaRPr lang="fr-FR" sz="2400" dirty="0"/>
          </a:p>
          <a:p>
            <a:r>
              <a:rPr lang="en-GB" sz="2400" dirty="0" smtClean="0"/>
              <a:t>endorse </a:t>
            </a:r>
            <a:r>
              <a:rPr lang="en-GB" sz="2400" dirty="0"/>
              <a:t>the draft Work Plan at Annex </a:t>
            </a:r>
            <a:r>
              <a:rPr lang="en-GB" sz="2400" dirty="0" smtClean="0"/>
              <a:t>B</a:t>
            </a:r>
            <a:r>
              <a:rPr lang="en-GB" sz="2400" dirty="0"/>
              <a:t> </a:t>
            </a:r>
            <a:r>
              <a:rPr lang="en-GB" sz="2400" dirty="0" smtClean="0"/>
              <a:t>of the report to </a:t>
            </a:r>
            <a:r>
              <a:rPr lang="en-GB" sz="2400" dirty="0" smtClean="0"/>
              <a:t>HSSC-10.</a:t>
            </a:r>
            <a:endParaRPr lang="fr-FR" sz="24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HSSC-10</a:t>
            </a:r>
            <a:r>
              <a:rPr lang="de-DE" dirty="0"/>
              <a:t>, Rostock-Warnemünde, </a:t>
            </a:r>
            <a:r>
              <a:rPr lang="de-DE" dirty="0" smtClean="0"/>
              <a:t>Germany, </a:t>
            </a:r>
            <a:r>
              <a:rPr lang="de-DE" smtClean="0"/>
              <a:t>14 -17 </a:t>
            </a:r>
            <a:r>
              <a:rPr lang="de-DE" dirty="0" smtClean="0"/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Future work programme</a:t>
            </a:r>
            <a:endParaRPr lang="fr-FR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66764"/>
              </p:ext>
            </p:extLst>
          </p:nvPr>
        </p:nvGraphicFramePr>
        <p:xfrm>
          <a:off x="509798" y="1302813"/>
          <a:ext cx="10015010" cy="3114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235"/>
                <a:gridCol w="9342775"/>
              </a:tblGrid>
              <a:tr h="2565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A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Maintain the list of standard tidal constituents (IHO Task 2.8.4)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565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B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0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Compare the tidal predictions generated as a result of analysis of a common data set using different analysis software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565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C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Develop, maintain and extend a Product Specification for digital tide and tidal current tables (IHO Task 2.3.4)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56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158240" algn="l"/>
                          <a:tab pos="2750820" algn="l"/>
                        </a:tabLst>
                      </a:pPr>
                      <a:r>
                        <a:rPr lang="en-GB" sz="1100">
                          <a:effectLst/>
                        </a:rPr>
                        <a:t>D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0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Develop, maintain and extend a Product Specification for dynamic surface currents in ECDIS (S-111) (IHO Task 2.3.4)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56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158240" algn="l"/>
                          <a:tab pos="2750820" algn="l"/>
                        </a:tabLs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0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Develop, maintain and extend a Product specification for dynamic  water level in ECDIS (S-104) (IHO Task 2.3.4)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565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F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0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Liaise with S-100WG on  water level and current matters relevant to ECDIS applications (IHO Task 2.3.5)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56579">
                <a:tc>
                  <a:txBody>
                    <a:bodyPr/>
                    <a:lstStyle/>
                    <a:p>
                      <a:pPr indent="508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G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0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Liaise with industry experts on the development of product specifications for  water level and currents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916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H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0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Prepare and maintain an inventory of  water level gauges and current meters used by Member States and publish it on the IHO/TWCWG web site (IHO Task 2.8.5)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565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I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0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Review  and maintain the Actual Tides and Currents On-Line links as published on the IHO TWCWG website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56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158240" algn="l"/>
                          <a:tab pos="2750820" algn="l"/>
                        </a:tabLst>
                      </a:pPr>
                      <a:r>
                        <a:rPr lang="en-GB" sz="1100">
                          <a:effectLst/>
                        </a:rPr>
                        <a:t>J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0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Maintain and extend the relevant IHO standards, specifications and publications as required (IHO Tasks 2.8.4 and 2.1.8)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565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K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0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Conduct the  at least annual meetings of TWCWG and its sub-group(s) and project team(s) (IHO Tasks 2.1.2.7)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56579">
                <a:tc>
                  <a:txBody>
                    <a:bodyPr/>
                    <a:lstStyle/>
                    <a:p>
                      <a:pPr indent="508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L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50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</a:rPr>
                        <a:t>Develop and maintain material for course on Tides, Water Levels and Currents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99017" y="136494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763" fontAlgn="base">
              <a:spcBef>
                <a:spcPct val="0"/>
              </a:spcBef>
              <a:spcAft>
                <a:spcPct val="0"/>
              </a:spcAft>
              <a:tabLst>
                <a:tab pos="1158875" algn="l"/>
                <a:tab pos="27511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158875" algn="l"/>
                <a:tab pos="27511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158875" algn="l"/>
                <a:tab pos="27511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158875" algn="l"/>
                <a:tab pos="27511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158875" algn="l"/>
                <a:tab pos="27511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58875" algn="l"/>
                <a:tab pos="27511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58875" algn="l"/>
                <a:tab pos="27511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58875" algn="l"/>
                <a:tab pos="27511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58875" algn="l"/>
                <a:tab pos="27511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7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  <a:tab pos="2751138" algn="l"/>
              </a:tabLst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Espace réservé pour une image 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621204"/>
              </p:ext>
            </p:extLst>
          </p:nvPr>
        </p:nvGraphicFramePr>
        <p:xfrm>
          <a:off x="8738207" y="531918"/>
          <a:ext cx="2025387" cy="1354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461247" y="5014620"/>
            <a:ext cx="10115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Vice-Chair election </a:t>
            </a:r>
            <a:r>
              <a:rPr lang="en-GB" dirty="0" smtClean="0"/>
              <a:t>: Mr </a:t>
            </a:r>
            <a:r>
              <a:rPr lang="en-GB" dirty="0"/>
              <a:t>Peter Stone (NOAA-OCS-USA) was </a:t>
            </a:r>
            <a:r>
              <a:rPr lang="en-GB" dirty="0" smtClean="0"/>
              <a:t>elected </a:t>
            </a:r>
            <a:r>
              <a:rPr lang="en-GB" dirty="0"/>
              <a:t>for the period 2018-2020 as </a:t>
            </a:r>
            <a:r>
              <a:rPr lang="en-GB" dirty="0" smtClean="0"/>
              <a:t>vice-Chair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26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TWCWG objectives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9366" y="1323918"/>
            <a:ext cx="5944857" cy="3774063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  <a:defRPr/>
            </a:pPr>
            <a:r>
              <a:rPr lang="fr-FR" sz="1800" dirty="0"/>
              <a:t>To monitor </a:t>
            </a:r>
            <a:r>
              <a:rPr lang="fr-FR" sz="1800" dirty="0" err="1"/>
              <a:t>developments</a:t>
            </a:r>
            <a:r>
              <a:rPr lang="fr-FR" sz="1800" dirty="0"/>
              <a:t> </a:t>
            </a:r>
            <a:r>
              <a:rPr lang="fr-FR" sz="1800" dirty="0" err="1"/>
              <a:t>related</a:t>
            </a:r>
            <a:r>
              <a:rPr lang="fr-FR" sz="1800" dirty="0"/>
              <a:t> to tidal, water </a:t>
            </a:r>
            <a:r>
              <a:rPr lang="fr-FR" sz="1800" dirty="0" err="1"/>
              <a:t>level</a:t>
            </a:r>
            <a:r>
              <a:rPr lang="fr-FR" sz="1800" dirty="0"/>
              <a:t> and </a:t>
            </a:r>
            <a:r>
              <a:rPr lang="fr-FR" sz="1800" dirty="0" err="1"/>
              <a:t>current</a:t>
            </a:r>
            <a:r>
              <a:rPr lang="fr-FR" sz="1800" dirty="0"/>
              <a:t> observation, </a:t>
            </a:r>
            <a:r>
              <a:rPr lang="fr-FR" sz="1800" dirty="0" err="1"/>
              <a:t>analysis</a:t>
            </a:r>
            <a:r>
              <a:rPr lang="fr-FR" sz="1800" dirty="0"/>
              <a:t>, </a:t>
            </a:r>
            <a:r>
              <a:rPr lang="fr-FR" sz="1800" dirty="0" err="1"/>
              <a:t>prediction</a:t>
            </a:r>
            <a:r>
              <a:rPr lang="fr-FR" sz="1800" dirty="0"/>
              <a:t>, vertical and horizontal </a:t>
            </a:r>
            <a:r>
              <a:rPr lang="fr-FR" sz="1800" dirty="0" err="1"/>
              <a:t>datums</a:t>
            </a:r>
            <a:r>
              <a:rPr lang="fr-FR" sz="1800" dirty="0"/>
              <a:t>;</a:t>
            </a:r>
            <a:endParaRPr lang="en-US" sz="1800" dirty="0"/>
          </a:p>
          <a:p>
            <a:pPr algn="just">
              <a:spcAft>
                <a:spcPts val="1200"/>
              </a:spcAft>
              <a:defRPr/>
            </a:pPr>
            <a:r>
              <a:rPr lang="fr-FR" sz="1800" dirty="0"/>
              <a:t>To </a:t>
            </a:r>
            <a:r>
              <a:rPr lang="fr-FR" sz="1800" dirty="0" err="1"/>
              <a:t>develop</a:t>
            </a:r>
            <a:r>
              <a:rPr lang="fr-FR" sz="1800" dirty="0"/>
              <a:t> and </a:t>
            </a:r>
            <a:r>
              <a:rPr lang="fr-FR" sz="1800" dirty="0" err="1"/>
              <a:t>maintain</a:t>
            </a:r>
            <a:r>
              <a:rPr lang="fr-FR" sz="1800" dirty="0"/>
              <a:t> the relevant IHO standards, </a:t>
            </a:r>
            <a:r>
              <a:rPr lang="fr-FR" sz="1800" dirty="0" err="1"/>
              <a:t>specifications</a:t>
            </a:r>
            <a:r>
              <a:rPr lang="fr-FR" sz="1800" dirty="0"/>
              <a:t> and publications for </a:t>
            </a:r>
            <a:r>
              <a:rPr lang="fr-FR" sz="1800" dirty="0" err="1"/>
              <a:t>which</a:t>
            </a:r>
            <a:r>
              <a:rPr lang="fr-FR" sz="1800" dirty="0"/>
              <a:t> </a:t>
            </a:r>
            <a:r>
              <a:rPr lang="fr-FR" sz="1800" dirty="0" err="1"/>
              <a:t>it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responsible</a:t>
            </a:r>
            <a:r>
              <a:rPr lang="fr-FR" sz="1800" dirty="0"/>
              <a:t> in liaison </a:t>
            </a:r>
            <a:r>
              <a:rPr lang="fr-FR" sz="1800" dirty="0" err="1"/>
              <a:t>with</a:t>
            </a:r>
            <a:r>
              <a:rPr lang="fr-FR" sz="1800" dirty="0"/>
              <a:t> the relevant IHO bodies and non-IHO </a:t>
            </a:r>
            <a:r>
              <a:rPr lang="fr-FR" sz="1800" dirty="0" err="1"/>
              <a:t>entities</a:t>
            </a:r>
            <a:r>
              <a:rPr lang="fr-FR" sz="1800" dirty="0"/>
              <a:t>;</a:t>
            </a:r>
            <a:endParaRPr lang="en-US" sz="1800" dirty="0"/>
          </a:p>
          <a:p>
            <a:pPr algn="just">
              <a:spcAft>
                <a:spcPts val="1200"/>
              </a:spcAft>
              <a:defRPr/>
            </a:pPr>
            <a:r>
              <a:rPr lang="fr-FR" sz="1800" dirty="0"/>
              <a:t>To </a:t>
            </a:r>
            <a:r>
              <a:rPr lang="fr-FR" sz="1800" dirty="0" err="1"/>
              <a:t>develop</a:t>
            </a:r>
            <a:r>
              <a:rPr lang="fr-FR" sz="1800" dirty="0"/>
              <a:t> standards for the </a:t>
            </a:r>
            <a:r>
              <a:rPr lang="fr-FR" sz="1800" dirty="0" err="1"/>
              <a:t>delivery</a:t>
            </a:r>
            <a:r>
              <a:rPr lang="fr-FR" sz="1800" dirty="0"/>
              <a:t> and </a:t>
            </a:r>
            <a:r>
              <a:rPr lang="fr-FR" sz="1800" dirty="0" err="1"/>
              <a:t>presentation</a:t>
            </a:r>
            <a:r>
              <a:rPr lang="fr-FR" sz="1800" dirty="0"/>
              <a:t> of </a:t>
            </a:r>
            <a:r>
              <a:rPr lang="fr-FR" sz="1800" dirty="0" err="1"/>
              <a:t>navigationally</a:t>
            </a:r>
            <a:r>
              <a:rPr lang="fr-FR" sz="1800" dirty="0"/>
              <a:t> relevant surface </a:t>
            </a:r>
            <a:r>
              <a:rPr lang="fr-FR" sz="1800" dirty="0" err="1"/>
              <a:t>current</a:t>
            </a:r>
            <a:r>
              <a:rPr lang="fr-FR" sz="1800" dirty="0"/>
              <a:t>/water </a:t>
            </a:r>
            <a:r>
              <a:rPr lang="fr-FR" sz="1800" dirty="0" err="1"/>
              <a:t>level</a:t>
            </a:r>
            <a:r>
              <a:rPr lang="fr-FR" sz="1800" dirty="0"/>
              <a:t> information; </a:t>
            </a:r>
            <a:endParaRPr lang="en-US" sz="1800" dirty="0"/>
          </a:p>
          <a:p>
            <a:pPr algn="just">
              <a:spcAft>
                <a:spcPts val="1200"/>
              </a:spcAft>
              <a:defRPr/>
            </a:pPr>
            <a:r>
              <a:rPr lang="fr-FR" sz="1800" dirty="0"/>
              <a:t>To </a:t>
            </a:r>
            <a:r>
              <a:rPr lang="fr-FR" sz="1800" dirty="0" err="1"/>
              <a:t>provide</a:t>
            </a:r>
            <a:r>
              <a:rPr lang="fr-FR" sz="1800" dirty="0"/>
              <a:t> </a:t>
            </a:r>
            <a:r>
              <a:rPr lang="fr-FR" sz="1800" dirty="0" err="1"/>
              <a:t>technical</a:t>
            </a:r>
            <a:r>
              <a:rPr lang="fr-FR" sz="1800" dirty="0"/>
              <a:t> </a:t>
            </a:r>
            <a:r>
              <a:rPr lang="fr-FR" sz="1800" dirty="0" err="1"/>
              <a:t>advice</a:t>
            </a:r>
            <a:r>
              <a:rPr lang="fr-FR" sz="1800" dirty="0"/>
              <a:t> and coordination on </a:t>
            </a:r>
            <a:r>
              <a:rPr lang="fr-FR" sz="1800" dirty="0" err="1"/>
              <a:t>matters</a:t>
            </a:r>
            <a:r>
              <a:rPr lang="fr-FR" sz="1800" dirty="0"/>
              <a:t> </a:t>
            </a:r>
            <a:r>
              <a:rPr lang="fr-FR" sz="1800" dirty="0" err="1"/>
              <a:t>related</a:t>
            </a:r>
            <a:r>
              <a:rPr lang="fr-FR" sz="1800" dirty="0"/>
              <a:t> to </a:t>
            </a:r>
            <a:r>
              <a:rPr lang="fr-FR" sz="1800" dirty="0" err="1"/>
              <a:t>tides</a:t>
            </a:r>
            <a:r>
              <a:rPr lang="fr-FR" sz="1800" dirty="0"/>
              <a:t>, water </a:t>
            </a:r>
            <a:r>
              <a:rPr lang="fr-FR" sz="1800" dirty="0" err="1"/>
              <a:t>levels</a:t>
            </a:r>
            <a:r>
              <a:rPr lang="fr-FR" sz="1800" dirty="0"/>
              <a:t>, </a:t>
            </a:r>
            <a:r>
              <a:rPr lang="fr-FR" sz="1800" dirty="0" err="1"/>
              <a:t>currents</a:t>
            </a:r>
            <a:r>
              <a:rPr lang="fr-FR" sz="1800" dirty="0"/>
              <a:t> and vertical </a:t>
            </a:r>
            <a:r>
              <a:rPr lang="fr-FR" sz="1800" dirty="0" err="1"/>
              <a:t>datums</a:t>
            </a:r>
            <a:r>
              <a:rPr lang="fr-FR" sz="1800" dirty="0"/>
              <a:t>.</a:t>
            </a:r>
            <a:endParaRPr lang="en-AU" sz="1800" dirty="0"/>
          </a:p>
          <a:p>
            <a:pPr algn="just"/>
            <a:endParaRPr lang="en-US" sz="2400" dirty="0"/>
          </a:p>
          <a:p>
            <a:pPr algn="just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16" y="1066054"/>
            <a:ext cx="5572715" cy="397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9" y="124067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54" y="5618557"/>
            <a:ext cx="11328848" cy="469337"/>
          </a:xfrm>
        </p:spPr>
        <p:txBody>
          <a:bodyPr>
            <a:noAutofit/>
          </a:bodyPr>
          <a:lstStyle/>
          <a:p>
            <a:pPr marL="177800" indent="-177800">
              <a:buFont typeface="Arial" charset="0"/>
              <a:buNone/>
              <a:defRPr/>
            </a:pPr>
            <a:r>
              <a:rPr lang="en-US" sz="1400" dirty="0" smtClean="0"/>
              <a:t>Ongoing actions </a:t>
            </a:r>
            <a:r>
              <a:rPr lang="en-US" sz="1400" dirty="0" smtClean="0"/>
              <a:t> </a:t>
            </a:r>
            <a:r>
              <a:rPr lang="en-US" sz="1400" dirty="0" smtClean="0"/>
              <a:t>(</a:t>
            </a:r>
            <a:r>
              <a:rPr lang="en-GB" sz="1400" dirty="0" smtClean="0"/>
              <a:t>3</a:t>
            </a:r>
            <a:r>
              <a:rPr lang="en-GB" sz="1400" dirty="0"/>
              <a:t>) </a:t>
            </a:r>
            <a:r>
              <a:rPr lang="en-GB" sz="1400" b="1" dirty="0" smtClean="0"/>
              <a:t>Through</a:t>
            </a:r>
            <a:r>
              <a:rPr lang="en-GB" sz="1400" dirty="0" smtClean="0"/>
              <a:t> their appropriate representatives, highlight </a:t>
            </a:r>
            <a:r>
              <a:rPr lang="en-GB" sz="1400" dirty="0"/>
              <a:t>to meetings the course availability and the intended target audiences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138558"/>
            <a:ext cx="4114800" cy="365125"/>
          </a:xfrm>
        </p:spPr>
        <p:txBody>
          <a:bodyPr/>
          <a:lstStyle/>
          <a:p>
            <a:r>
              <a:rPr lang="de-DE" dirty="0" smtClean="0"/>
              <a:t>HSSC-10</a:t>
            </a:r>
            <a:r>
              <a:rPr lang="de-DE" dirty="0"/>
              <a:t>, Rostock-Warnemünde, </a:t>
            </a:r>
            <a:r>
              <a:rPr lang="de-DE" dirty="0" smtClean="0"/>
              <a:t>Germany, 14 -17 May 2018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5726" y="1319002"/>
            <a:ext cx="11069904" cy="15015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spcAft>
                <a:spcPts val="500"/>
              </a:spcAft>
              <a:buClr>
                <a:srgbClr val="00B050"/>
              </a:buClr>
              <a:buFont typeface="Wingdings" panose="05000000000000000000" pitchFamily="2" charset="2"/>
              <a:buChar char="þ"/>
              <a:defRPr/>
            </a:pPr>
            <a:r>
              <a:rPr lang="en-US" altLang="fr-FR" sz="1600" dirty="0" smtClean="0">
                <a:latin typeface="Arial" charset="0"/>
                <a:cs typeface="Arial" charset="0"/>
              </a:rPr>
              <a:t>Course with the basics for a first learning on hydrography and tides has been provided (</a:t>
            </a:r>
            <a:r>
              <a:rPr lang="en-AU" altLang="fr-FR" sz="1600" dirty="0" smtClean="0">
                <a:latin typeface="Arial" charset="0"/>
                <a:cs typeface="Arial" charset="0"/>
              </a:rPr>
              <a:t>Milestone </a:t>
            </a:r>
            <a:r>
              <a:rPr lang="en-US" altLang="fr-FR" sz="1600" dirty="0" smtClean="0">
                <a:latin typeface="Arial" charset="0"/>
                <a:cs typeface="Arial" charset="0"/>
              </a:rPr>
              <a:t>Sept. 2017): Done.</a:t>
            </a:r>
          </a:p>
          <a:p>
            <a:pPr marL="285750" lvl="1" indent="-285750">
              <a:spcAft>
                <a:spcPts val="500"/>
              </a:spcAft>
              <a:buClr>
                <a:srgbClr val="00B050"/>
              </a:buClr>
              <a:buFont typeface="Wingdings" panose="05000000000000000000" pitchFamily="2" charset="2"/>
              <a:buChar char="þ"/>
              <a:defRPr/>
            </a:pPr>
            <a:r>
              <a:rPr lang="en-US" altLang="fr-FR" sz="1600" dirty="0" smtClean="0">
                <a:latin typeface="Arial" charset="0"/>
                <a:cs typeface="Arial" charset="0"/>
              </a:rPr>
              <a:t>Other level of courses will be delivered in English by P. Contact of the activity (</a:t>
            </a:r>
            <a:r>
              <a:rPr lang="en-AU" altLang="fr-FR" sz="1600" dirty="0" smtClean="0">
                <a:latin typeface="Arial" charset="0"/>
                <a:cs typeface="Arial" charset="0"/>
              </a:rPr>
              <a:t>Milestone </a:t>
            </a:r>
            <a:r>
              <a:rPr lang="en-US" altLang="fr-FR" sz="1600" dirty="0" smtClean="0">
                <a:latin typeface="Arial" charset="0"/>
                <a:cs typeface="Arial" charset="0"/>
              </a:rPr>
              <a:t>S.A.N, 2017,-2018) : Done.</a:t>
            </a:r>
          </a:p>
          <a:p>
            <a:pPr marL="285750" lvl="1" indent="-285750">
              <a:spcAft>
                <a:spcPts val="500"/>
              </a:spcAft>
              <a:buClr>
                <a:srgbClr val="00B050"/>
              </a:buClr>
              <a:buFont typeface="Wingdings" panose="05000000000000000000" pitchFamily="2" charset="2"/>
              <a:buChar char="þ"/>
              <a:defRPr/>
            </a:pPr>
            <a:r>
              <a:rPr lang="en-US" altLang="fr-FR" sz="1600" dirty="0" smtClean="0">
                <a:latin typeface="Arial" charset="0"/>
                <a:cs typeface="Arial" charset="0"/>
              </a:rPr>
              <a:t>Translation of workshop material into Spanish and into French. Input for this task : The different levels of courses deliveries. </a:t>
            </a:r>
            <a:r>
              <a:rPr lang="en-AU" altLang="fr-FR" sz="1600" dirty="0" smtClean="0">
                <a:latin typeface="Arial" charset="0"/>
                <a:cs typeface="Arial" charset="0"/>
              </a:rPr>
              <a:t>Milestone </a:t>
            </a:r>
            <a:r>
              <a:rPr lang="en-US" altLang="fr-FR" sz="1600" dirty="0" smtClean="0">
                <a:latin typeface="Arial" charset="0"/>
                <a:cs typeface="Arial" charset="0"/>
              </a:rPr>
              <a:t>: 2018. First module of courses materials available in Spanish. All modules are available in French (delivered in April, 2018).</a:t>
            </a:r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6" y="3083054"/>
            <a:ext cx="28321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26" y="3083054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26" y="3083054"/>
            <a:ext cx="28194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01704" y="831721"/>
            <a:ext cx="10256699" cy="48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Capacity Building</a:t>
            </a:r>
            <a:endParaRPr lang="en-US" sz="20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064426" y="2972463"/>
            <a:ext cx="3065535" cy="256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charset="0"/>
              <a:buNone/>
              <a:defRPr/>
            </a:pPr>
            <a:r>
              <a:rPr lang="en-US" sz="1800" b="1" dirty="0" smtClean="0"/>
              <a:t>Ongoing actions : </a:t>
            </a:r>
          </a:p>
          <a:p>
            <a:pPr marL="342900" indent="-342900">
              <a:buFont typeface="Arial" charset="0"/>
              <a:buAutoNum type="arabicParenBoth"/>
              <a:defRPr/>
            </a:pPr>
            <a:r>
              <a:rPr lang="en-US" sz="1400" b="1" dirty="0" smtClean="0"/>
              <a:t>Provide feedback</a:t>
            </a:r>
            <a:r>
              <a:rPr lang="en-US" sz="1400" dirty="0" smtClean="0"/>
              <a:t> on the existing documents available on IHB web site (TWCWG) </a:t>
            </a:r>
            <a:r>
              <a:rPr lang="en-US" sz="1100" dirty="0" smtClean="0">
                <a:hlinkClick r:id="rId5"/>
              </a:rPr>
              <a:t>https://www.iho.int/mtg_docs/com_wg/IHOTC/IHOTC_Misc/Tides_and_Water_Level_Workshop_Course_Material</a:t>
            </a:r>
            <a:endParaRPr lang="en-US" sz="1100" dirty="0" smtClean="0"/>
          </a:p>
          <a:p>
            <a:pPr marL="342900" indent="-342900">
              <a:buFont typeface="Arial" charset="0"/>
              <a:buAutoNum type="arabicParenBoth"/>
              <a:defRPr/>
            </a:pPr>
            <a:r>
              <a:rPr lang="en-US" sz="1400" b="1" dirty="0" smtClean="0"/>
              <a:t>Translation</a:t>
            </a:r>
            <a:r>
              <a:rPr lang="en-US" sz="1400" dirty="0" smtClean="0"/>
              <a:t> </a:t>
            </a:r>
            <a:r>
              <a:rPr lang="en-US" sz="1400" dirty="0"/>
              <a:t>in Spanish+ Portuguese to complete the action before submission to the review committee TWCWG and IHB (</a:t>
            </a:r>
            <a:r>
              <a:rPr lang="en-AU" sz="1400" dirty="0"/>
              <a:t>Milestone </a:t>
            </a:r>
            <a:r>
              <a:rPr lang="en-US" sz="1400" dirty="0"/>
              <a:t>2019</a:t>
            </a:r>
            <a:r>
              <a:rPr lang="en-US" sz="1400" dirty="0" smtClean="0"/>
              <a:t>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132159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04" y="1041363"/>
            <a:ext cx="10787738" cy="5359437"/>
          </a:xfrm>
        </p:spPr>
        <p:txBody>
          <a:bodyPr>
            <a:noAutofit/>
          </a:bodyPr>
          <a:lstStyle/>
          <a:p>
            <a:r>
              <a:rPr lang="en-US" sz="2000" b="1" dirty="0"/>
              <a:t>Products specification (</a:t>
            </a:r>
            <a:r>
              <a:rPr lang="en-US" sz="2000" b="1" dirty="0" smtClean="0"/>
              <a:t>PS) </a:t>
            </a:r>
            <a:r>
              <a:rPr lang="en-US" sz="2000" b="1" dirty="0"/>
              <a:t>S-104 – Water Level Information for Surface </a:t>
            </a:r>
            <a:r>
              <a:rPr lang="en-US" sz="2000" b="1" dirty="0" smtClean="0"/>
              <a:t>Navigation</a:t>
            </a:r>
          </a:p>
          <a:p>
            <a:endParaRPr lang="en-US" sz="2000" b="1" dirty="0"/>
          </a:p>
          <a:p>
            <a:pPr marL="266700" lvl="2" indent="-177800">
              <a:buClr>
                <a:srgbClr val="00B050"/>
              </a:buClr>
              <a:buFont typeface="Wingdings" panose="05000000000000000000" pitchFamily="2" charset="2"/>
              <a:buChar char="þ"/>
            </a:pPr>
            <a:r>
              <a:rPr lang="en-US" sz="2000" dirty="0" smtClean="0"/>
              <a:t>Milestone </a:t>
            </a:r>
            <a:r>
              <a:rPr lang="en-US" sz="2000" dirty="0"/>
              <a:t>2017 : Product specification draft writing draft version delivered in 2017, May.</a:t>
            </a:r>
          </a:p>
          <a:p>
            <a:pPr lvl="1"/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://www.iho.int/mtg_docs/com_wg/IHOTC/S-100_PS/S-104_Tidal_Information_for_Surface_Navigation_Product_Specification_Documents/S-104_Tidal_Information_for_Surface_Navigation_Product_Specification_Documents.htm</a:t>
            </a:r>
            <a:endParaRPr lang="en-US" sz="1200" dirty="0"/>
          </a:p>
          <a:p>
            <a:pPr marL="363538" lvl="1" indent="-363538">
              <a:buFont typeface="Wingdings" pitchFamily="2" charset="2"/>
              <a:buChar char=""/>
            </a:pPr>
            <a:endParaRPr lang="en-US" sz="1200" dirty="0" smtClean="0"/>
          </a:p>
          <a:p>
            <a:pPr marL="266700" lvl="1" indent="0">
              <a:buNone/>
            </a:pPr>
            <a:r>
              <a:rPr lang="en-AU" sz="2000" dirty="0" smtClean="0"/>
              <a:t>Milestone 2018: </a:t>
            </a:r>
            <a:r>
              <a:rPr lang="en-AU" sz="2000" dirty="0"/>
              <a:t>dataset for tests</a:t>
            </a:r>
            <a:r>
              <a:rPr lang="en-US" sz="2000" dirty="0"/>
              <a:t> </a:t>
            </a:r>
            <a:r>
              <a:rPr lang="en-US" sz="2000" dirty="0" smtClean="0"/>
              <a:t>; </a:t>
            </a:r>
            <a:r>
              <a:rPr lang="en-US" altLang="fr-FR" sz="2000" dirty="0"/>
              <a:t>Prototype S-104 data sets for the end of this year. </a:t>
            </a:r>
            <a:r>
              <a:rPr lang="en-US" altLang="fr-FR" sz="2000" dirty="0" smtClean="0"/>
              <a:t>Action started 2018/02.</a:t>
            </a:r>
            <a:endParaRPr lang="en-US" altLang="fr-FR" sz="2000" dirty="0"/>
          </a:p>
          <a:p>
            <a:pPr marL="457200" lvl="1" indent="0">
              <a:buNone/>
            </a:pPr>
            <a:r>
              <a:rPr lang="en-US" sz="2000" dirty="0" smtClean="0"/>
              <a:t>Progression in the wake of S-111 aligned with the PSs, S-100WG. </a:t>
            </a:r>
          </a:p>
          <a:p>
            <a:pPr marL="269875" lvl="1" indent="0">
              <a:buNone/>
            </a:pPr>
            <a:endParaRPr lang="en-AU" sz="2000" dirty="0" smtClean="0"/>
          </a:p>
          <a:p>
            <a:pPr marL="269875" lvl="1" indent="0">
              <a:buNone/>
            </a:pPr>
            <a:r>
              <a:rPr lang="en-AU" sz="2000" dirty="0" smtClean="0"/>
              <a:t>Milestone </a:t>
            </a:r>
            <a:r>
              <a:rPr lang="en-AU" sz="2000" dirty="0"/>
              <a:t>2019 - 2020 : </a:t>
            </a:r>
            <a:r>
              <a:rPr lang="fr-FR" sz="2000" dirty="0" smtClean="0"/>
              <a:t>S-104 PS final document, and </a:t>
            </a:r>
            <a:r>
              <a:rPr lang="en-US" sz="2000" dirty="0" smtClean="0"/>
              <a:t>Portrayal setup item.</a:t>
            </a:r>
          </a:p>
          <a:p>
            <a:pPr marL="269875" lvl="1" indent="0">
              <a:buNone/>
            </a:pPr>
            <a:endParaRPr lang="en-US" sz="2000" dirty="0"/>
          </a:p>
          <a:p>
            <a:pPr marL="269875" lvl="1" indent="0">
              <a:buNone/>
            </a:pPr>
            <a:r>
              <a:rPr lang="en-US" sz="2000" dirty="0" smtClean="0"/>
              <a:t>Objective, concern, </a:t>
            </a:r>
            <a:r>
              <a:rPr lang="en-US" sz="2000" dirty="0"/>
              <a:t>i</a:t>
            </a:r>
            <a:r>
              <a:rPr lang="en-US" sz="2000" dirty="0" smtClean="0"/>
              <a:t>n IHO framework : Compatibility. </a:t>
            </a:r>
            <a:r>
              <a:rPr lang="en-US" sz="2000" dirty="0" smtClean="0"/>
              <a:t>Consistency with the </a:t>
            </a:r>
            <a:r>
              <a:rPr lang="en-US" sz="2000" dirty="0"/>
              <a:t>S-100WG guidance, </a:t>
            </a:r>
            <a:r>
              <a:rPr lang="en-US" sz="2000" dirty="0" smtClean="0"/>
              <a:t>and HSSC </a:t>
            </a:r>
            <a:r>
              <a:rPr lang="en-US" sz="2000" dirty="0"/>
              <a:t>WGs outputs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HSSC-10</a:t>
            </a:r>
            <a:r>
              <a:rPr lang="de-DE" dirty="0"/>
              <a:t>, Rostock-Warnemünde, </a:t>
            </a:r>
            <a:r>
              <a:rPr lang="de-DE" dirty="0" smtClean="0"/>
              <a:t>Germany, 14 -17 May 2018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33168" y="0"/>
            <a:ext cx="5138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Products specification (PS)</a:t>
            </a:r>
          </a:p>
          <a:p>
            <a:pPr lvl="2"/>
            <a:r>
              <a:rPr lang="en-US" sz="1400" dirty="0"/>
              <a:t>S-104 – Water Level Information for Surface Navigation</a:t>
            </a:r>
          </a:p>
          <a:p>
            <a:pPr lvl="2"/>
            <a:r>
              <a:rPr lang="en-GB" sz="1400" dirty="0"/>
              <a:t>S-111 – Surface Currents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6207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04" y="91699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22" y="919984"/>
            <a:ext cx="10844383" cy="496122"/>
          </a:xfrm>
        </p:spPr>
        <p:txBody>
          <a:bodyPr>
            <a:normAutofit/>
          </a:bodyPr>
          <a:lstStyle/>
          <a:p>
            <a:pPr marL="177800" lvl="2" indent="-177800"/>
            <a:r>
              <a:rPr lang="fr-FR" altLang="fr-FR" sz="1800" b="1" dirty="0" smtClean="0"/>
              <a:t>S-111 : </a:t>
            </a:r>
            <a:r>
              <a:rPr lang="fr-FR" altLang="fr-FR" sz="1800" b="1" dirty="0" err="1" smtClean="0"/>
              <a:t>Current</a:t>
            </a:r>
            <a:r>
              <a:rPr lang="fr-FR" altLang="fr-FR" sz="1800" b="1" dirty="0" smtClean="0"/>
              <a:t> </a:t>
            </a:r>
            <a:r>
              <a:rPr lang="fr-FR" altLang="fr-FR" sz="1800" b="1" dirty="0" err="1" smtClean="0"/>
              <a:t>product</a:t>
            </a:r>
            <a:r>
              <a:rPr lang="fr-FR" altLang="fr-FR" sz="1800" b="1" dirty="0" smtClean="0"/>
              <a:t> </a:t>
            </a:r>
            <a:r>
              <a:rPr lang="fr-FR" altLang="fr-FR" sz="1800" b="1" dirty="0" err="1" smtClean="0"/>
              <a:t>specification</a:t>
            </a:r>
            <a:endParaRPr lang="en-GB" sz="18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HSSC-10</a:t>
            </a:r>
            <a:r>
              <a:rPr lang="de-DE" dirty="0"/>
              <a:t>, Rostock-Warnemünde, </a:t>
            </a:r>
            <a:r>
              <a:rPr lang="de-DE" dirty="0" smtClean="0"/>
              <a:t>Germany, 14 -17 May 2018</a:t>
            </a:r>
          </a:p>
        </p:txBody>
      </p:sp>
      <p:pic>
        <p:nvPicPr>
          <p:cNvPr id="7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3" y="4200524"/>
            <a:ext cx="2802301" cy="16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9" y="1675051"/>
            <a:ext cx="2891104" cy="168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4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803" y="3414404"/>
            <a:ext cx="5159954" cy="2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15"/>
          <p:cNvSpPr txBox="1">
            <a:spLocks noChangeArrowheads="1"/>
          </p:cNvSpPr>
          <p:nvPr/>
        </p:nvSpPr>
        <p:spPr bwMode="auto">
          <a:xfrm>
            <a:off x="600373" y="3630501"/>
            <a:ext cx="190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400" dirty="0" smtClean="0"/>
              <a:t>HSSC8, HSSC9 (</a:t>
            </a:r>
            <a:r>
              <a:rPr lang="fr-FR" altLang="fr-FR" sz="1400" dirty="0" err="1"/>
              <a:t>S</a:t>
            </a:r>
            <a:r>
              <a:rPr lang="fr-FR" altLang="fr-FR" sz="1400" dirty="0" err="1" smtClean="0"/>
              <a:t>rc</a:t>
            </a:r>
            <a:r>
              <a:rPr lang="fr-FR" altLang="fr-FR" sz="1400" dirty="0" smtClean="0"/>
              <a:t>: CA)</a:t>
            </a:r>
            <a:endParaRPr lang="fr-FR" altLang="fr-FR" sz="1400" dirty="0"/>
          </a:p>
        </p:txBody>
      </p:sp>
      <p:sp>
        <p:nvSpPr>
          <p:cNvPr id="12" name="Rectangle 11"/>
          <p:cNvSpPr/>
          <p:nvPr/>
        </p:nvSpPr>
        <p:spPr>
          <a:xfrm rot="20215152">
            <a:off x="9031632" y="4955051"/>
            <a:ext cx="220409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Draft</a:t>
            </a:r>
            <a:r>
              <a:rPr lang="fr-FR" sz="1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1st </a:t>
            </a:r>
            <a:r>
              <a:rPr lang="fr-FR" sz="1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r>
              <a:rPr lang="fr-FR" sz="1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test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1359199" y="3368675"/>
            <a:ext cx="9524" cy="272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368723" y="3854450"/>
            <a:ext cx="0" cy="346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18134" y="1539650"/>
            <a:ext cx="866698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352425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"/>
              <a:tabLst>
                <a:tab pos="177800" algn="l"/>
              </a:tabLst>
            </a:pPr>
            <a:r>
              <a:rPr lang="en-AU" dirty="0"/>
              <a:t>Milestone 2017: </a:t>
            </a:r>
            <a:r>
              <a:rPr lang="en-US" dirty="0"/>
              <a:t>A set of data have been uploaded. </a:t>
            </a:r>
            <a:r>
              <a:rPr lang="en-US" dirty="0" smtClean="0"/>
              <a:t>S-111 </a:t>
            </a:r>
            <a:r>
              <a:rPr lang="en-US" dirty="0"/>
              <a:t>TWCWG </a:t>
            </a:r>
            <a:r>
              <a:rPr lang="en-US" dirty="0" smtClean="0"/>
              <a:t>web </a:t>
            </a:r>
            <a:r>
              <a:rPr lang="en-US" dirty="0"/>
              <a:t>page.</a:t>
            </a:r>
          </a:p>
          <a:p>
            <a:pPr marL="355600" lvl="1" indent="-352425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"/>
              <a:tabLst>
                <a:tab pos="177800" algn="l"/>
              </a:tabLst>
            </a:pPr>
            <a:r>
              <a:rPr lang="en-US" altLang="fr-FR" dirty="0" smtClean="0"/>
              <a:t>First tool </a:t>
            </a:r>
            <a:r>
              <a:rPr lang="en-US" altLang="fr-FR" dirty="0"/>
              <a:t>available from Canada (2018</a:t>
            </a:r>
            <a:r>
              <a:rPr lang="en-US" altLang="fr-FR" dirty="0" smtClean="0"/>
              <a:t>)+ S-100 </a:t>
            </a:r>
            <a:r>
              <a:rPr lang="en-US" altLang="fr-FR" dirty="0"/>
              <a:t>viewer </a:t>
            </a:r>
            <a:r>
              <a:rPr lang="en-US" altLang="fr-FR" dirty="0" smtClean="0"/>
              <a:t>(South Korea) </a:t>
            </a:r>
            <a:r>
              <a:rPr lang="en-US" altLang="fr-FR" dirty="0"/>
              <a:t>able to read S-111 test </a:t>
            </a:r>
            <a:r>
              <a:rPr lang="en-US" altLang="fr-FR" dirty="0" smtClean="0"/>
              <a:t>datasets.</a:t>
            </a:r>
          </a:p>
          <a:p>
            <a:pPr marL="355600" lvl="1" indent="-352425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"/>
              <a:tabLst>
                <a:tab pos="177800" algn="l"/>
              </a:tabLst>
            </a:pPr>
            <a:r>
              <a:rPr lang="en-GB" altLang="fr-FR" dirty="0"/>
              <a:t>Sample S-111 compliant HDF5 surface current data files have been posted on the TWCWG website for (</a:t>
            </a:r>
            <a:r>
              <a:rPr lang="en-GB" altLang="fr-FR" dirty="0" err="1"/>
              <a:t>L.Maltais</a:t>
            </a:r>
            <a:r>
              <a:rPr lang="en-GB" altLang="fr-FR" dirty="0"/>
              <a:t> , K. Hess et al., </a:t>
            </a:r>
            <a:r>
              <a:rPr lang="en-US" altLang="fr-FR" dirty="0" err="1"/>
              <a:t>Sewoong</a:t>
            </a:r>
            <a:r>
              <a:rPr lang="en-US" altLang="fr-FR" dirty="0"/>
              <a:t> OH</a:t>
            </a:r>
            <a:r>
              <a:rPr lang="en-GB" altLang="fr-FR" dirty="0" smtClean="0"/>
              <a:t>)</a:t>
            </a:r>
          </a:p>
          <a:p>
            <a:pPr marL="3175" lvl="1">
              <a:tabLst>
                <a:tab pos="177800" algn="l"/>
              </a:tabLst>
            </a:pPr>
            <a:endParaRPr lang="en-US" altLang="fr-FR" dirty="0" smtClean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735108" y="3938476"/>
            <a:ext cx="5686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6"/>
          <p:cNvSpPr txBox="1">
            <a:spLocks noChangeArrowheads="1"/>
          </p:cNvSpPr>
          <p:nvPr/>
        </p:nvSpPr>
        <p:spPr bwMode="auto">
          <a:xfrm>
            <a:off x="3303726" y="3757867"/>
            <a:ext cx="281385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fr-FR" altLang="fr-FR" sz="1600" dirty="0" smtClean="0"/>
              <a:t>2018, </a:t>
            </a:r>
            <a:r>
              <a:rPr lang="fr-FR" altLang="fr-FR" sz="1600" dirty="0"/>
              <a:t>N</a:t>
            </a:r>
            <a:r>
              <a:rPr lang="fr-FR" altLang="fr-FR" sz="1600" dirty="0" smtClean="0"/>
              <a:t>ew data test : </a:t>
            </a:r>
            <a:r>
              <a:rPr lang="fr-FR" altLang="fr-FR" sz="1600" dirty="0" err="1" smtClean="0"/>
              <a:t>Current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from</a:t>
            </a:r>
            <a:r>
              <a:rPr lang="fr-FR" altLang="fr-FR" sz="1600" dirty="0" smtClean="0"/>
              <a:t> FR . </a:t>
            </a:r>
            <a:r>
              <a:rPr lang="fr-FR" altLang="fr-FR" sz="1600" dirty="0" err="1" smtClean="0"/>
              <a:t>Netcdf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written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in HDF5 </a:t>
            </a:r>
            <a:r>
              <a:rPr lang="fr-FR" altLang="fr-FR" sz="1600" dirty="0" err="1"/>
              <a:t>following</a:t>
            </a:r>
            <a:r>
              <a:rPr lang="fr-FR" altLang="fr-FR" sz="1600" dirty="0"/>
              <a:t>  S-111 </a:t>
            </a:r>
            <a:r>
              <a:rPr lang="fr-FR" altLang="fr-FR" sz="1600" dirty="0" smtClean="0"/>
              <a:t>documentation (CA et al.; Louis Maltais, Mike </a:t>
            </a:r>
            <a:r>
              <a:rPr lang="fr-FR" altLang="fr-FR" sz="1600" dirty="0" err="1" smtClean="0"/>
              <a:t>Sheward</a:t>
            </a:r>
            <a:r>
              <a:rPr lang="fr-FR" altLang="fr-FR" sz="1600" dirty="0" smtClean="0"/>
              <a:t>, Maxime Carre)</a:t>
            </a:r>
            <a:endParaRPr lang="fr-FR" altLang="fr-FR" sz="1600" dirty="0">
              <a:solidFill>
                <a:srgbClr val="F04906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6117580" y="3938474"/>
            <a:ext cx="56861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5"/>
          <p:cNvSpPr txBox="1">
            <a:spLocks noChangeArrowheads="1"/>
          </p:cNvSpPr>
          <p:nvPr/>
        </p:nvSpPr>
        <p:spPr bwMode="auto">
          <a:xfrm>
            <a:off x="3325030" y="5431393"/>
            <a:ext cx="30768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dirty="0" smtClean="0"/>
              <a:t>S-111 &amp; S-104 program info Codes</a:t>
            </a:r>
            <a:r>
              <a:rPr lang="fr-FR" altLang="fr-FR" dirty="0"/>
              <a:t>: Java, python </a:t>
            </a:r>
            <a:r>
              <a:rPr lang="fr-FR" altLang="fr-FR" dirty="0" smtClean="0"/>
              <a:t>script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7216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140250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46" y="1324585"/>
            <a:ext cx="10325437" cy="803619"/>
          </a:xfrm>
        </p:spPr>
        <p:txBody>
          <a:bodyPr>
            <a:noAutofit/>
          </a:bodyPr>
          <a:lstStyle/>
          <a:p>
            <a:pPr marL="285750" lvl="2" indent="-285750">
              <a:buClr>
                <a:srgbClr val="92D050"/>
              </a:buClr>
              <a:buFont typeface="Wingdings" panose="05000000000000000000" pitchFamily="2" charset="2"/>
              <a:buChar char="þ"/>
            </a:pPr>
            <a:r>
              <a:rPr lang="fr-FR" altLang="fr-FR" sz="1800" b="1" dirty="0" smtClean="0"/>
              <a:t>S-111 </a:t>
            </a:r>
            <a:r>
              <a:rPr lang="fr-FR" altLang="fr-FR" sz="1800" dirty="0" smtClean="0"/>
              <a:t>: </a:t>
            </a:r>
            <a:r>
              <a:rPr lang="fr-FR" altLang="fr-FR" sz="1800" dirty="0" err="1" smtClean="0"/>
              <a:t>Current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product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specification</a:t>
            </a:r>
            <a:r>
              <a:rPr lang="fr-FR" altLang="fr-FR" sz="1800" dirty="0" smtClean="0"/>
              <a:t> : The </a:t>
            </a:r>
            <a:r>
              <a:rPr lang="en-US" sz="1800" dirty="0" smtClean="0"/>
              <a:t>latest </a:t>
            </a:r>
            <a:r>
              <a:rPr lang="en-US" sz="1800" dirty="0"/>
              <a:t>version of the S-111 </a:t>
            </a:r>
            <a:r>
              <a:rPr lang="en-US" sz="1800" dirty="0" smtClean="0"/>
              <a:t>PS contains </a:t>
            </a:r>
            <a:r>
              <a:rPr lang="en-US" sz="1800" dirty="0"/>
              <a:t>the recent </a:t>
            </a:r>
            <a:r>
              <a:rPr lang="en-US" sz="1800" dirty="0" smtClean="0"/>
              <a:t>(2018-05-09) </a:t>
            </a:r>
            <a:r>
              <a:rPr lang="en-US" sz="1800" dirty="0"/>
              <a:t>revisions to Part 10c</a:t>
            </a:r>
            <a:r>
              <a:rPr lang="en-US" sz="1800" dirty="0" smtClean="0"/>
              <a:t>. With the latest </a:t>
            </a:r>
            <a:r>
              <a:rPr lang="en-US" sz="1800" dirty="0"/>
              <a:t>refinement of the </a:t>
            </a:r>
            <a:r>
              <a:rPr lang="en-US" sz="1800" dirty="0" smtClean="0"/>
              <a:t>HDF5 harmonization version 4.0.0 (S-100WG).</a:t>
            </a:r>
            <a:endParaRPr lang="fr-FR" sz="1800" dirty="0"/>
          </a:p>
          <a:p>
            <a:pPr marL="0" lvl="2" indent="0">
              <a:buNone/>
            </a:pPr>
            <a:endParaRPr lang="fr-FR" altLang="fr-FR" sz="1800" dirty="0" smtClean="0"/>
          </a:p>
        </p:txBody>
      </p:sp>
      <p:graphicFrame>
        <p:nvGraphicFramePr>
          <p:cNvPr id="18" name="Espace réservé pour une image 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307843"/>
              </p:ext>
            </p:extLst>
          </p:nvPr>
        </p:nvGraphicFramePr>
        <p:xfrm>
          <a:off x="3911577" y="2019792"/>
          <a:ext cx="1401762" cy="99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396509" y="2879706"/>
            <a:ext cx="8043484" cy="2355487"/>
          </a:xfrm>
          <a:prstGeom prst="rect">
            <a:avLst/>
          </a:prstGeom>
          <a:ln w="25400" cmpd="sng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200" dirty="0" smtClean="0"/>
          </a:p>
          <a:p>
            <a:pPr>
              <a:spcAft>
                <a:spcPts val="600"/>
              </a:spcAft>
            </a:pPr>
            <a:r>
              <a:rPr lang="en-AU" sz="2200" dirty="0" smtClean="0"/>
              <a:t>S-111: PS Documentation developed with </a:t>
            </a:r>
            <a:r>
              <a:rPr lang="en-US" sz="2200" dirty="0" smtClean="0"/>
              <a:t>the S-100WG guidance.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The PS is in compliance with the HDF5 file formatting as proposed at S-100WG3.</a:t>
            </a:r>
            <a:endParaRPr lang="fr-FR" sz="2200" dirty="0" smtClean="0"/>
          </a:p>
          <a:p>
            <a:pPr>
              <a:spcAft>
                <a:spcPts val="600"/>
              </a:spcAft>
            </a:pPr>
            <a:r>
              <a:rPr lang="en-US" sz="2200" dirty="0" smtClean="0"/>
              <a:t>The PS is in a mature form. It is now in its 13th version at TWCWG level, and has been reviewed by TWCWG.</a:t>
            </a:r>
          </a:p>
        </p:txBody>
      </p:sp>
      <p:sp>
        <p:nvSpPr>
          <p:cNvPr id="15" name="ZoneTexte 11"/>
          <p:cNvSpPr txBox="1">
            <a:spLocks noChangeArrowheads="1"/>
          </p:cNvSpPr>
          <p:nvPr/>
        </p:nvSpPr>
        <p:spPr bwMode="auto">
          <a:xfrm>
            <a:off x="8237692" y="3752993"/>
            <a:ext cx="3536220" cy="1754326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chemeClr val="bg1"/>
              </a:gs>
              <a:gs pos="83000">
                <a:schemeClr val="accent5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25400">
            <a:solidFill>
              <a:srgbClr val="0070C0"/>
            </a:solidFill>
            <a:prstDash val="solid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indent="-142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dirty="0" smtClean="0"/>
              <a:t>Compliance to </a:t>
            </a:r>
            <a:r>
              <a:rPr lang="en-GB" dirty="0" smtClean="0"/>
              <a:t>IHO </a:t>
            </a:r>
            <a:r>
              <a:rPr lang="en-GB" dirty="0"/>
              <a:t>resolution </a:t>
            </a:r>
            <a:r>
              <a:rPr lang="en-GB" dirty="0" smtClean="0"/>
              <a:t>2/2007,as proposed at HSSC-10, explains </a:t>
            </a:r>
            <a:r>
              <a:rPr lang="en-GB" dirty="0"/>
              <a:t>the adoption and change processes for published IHO Technical Standards and Specifications. </a:t>
            </a:r>
            <a:endParaRPr lang="fr-FR" altLang="fr-FR" dirty="0"/>
          </a:p>
        </p:txBody>
      </p:sp>
      <p:graphicFrame>
        <p:nvGraphicFramePr>
          <p:cNvPr id="8" name="Espace réservé pour une image 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390363"/>
              </p:ext>
            </p:extLst>
          </p:nvPr>
        </p:nvGraphicFramePr>
        <p:xfrm>
          <a:off x="7064347" y="1893536"/>
          <a:ext cx="3204446" cy="1927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35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115975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731" y="1081825"/>
            <a:ext cx="10632933" cy="2049793"/>
          </a:xfrm>
        </p:spPr>
        <p:txBody>
          <a:bodyPr>
            <a:normAutofit fontScale="77500" lnSpcReduction="20000"/>
          </a:bodyPr>
          <a:lstStyle/>
          <a:p>
            <a:pPr>
              <a:buClrTx/>
              <a:defRPr/>
            </a:pPr>
            <a:r>
              <a:rPr lang="en-US" sz="2900" b="1" dirty="0"/>
              <a:t>Vertical Reference Frame</a:t>
            </a:r>
            <a:endParaRPr lang="en-AU" sz="2900" b="1" dirty="0"/>
          </a:p>
          <a:p>
            <a:pPr marL="363538" lvl="1" indent="0">
              <a:buClrTx/>
              <a:buFont typeface="Arial Narrow" pitchFamily="34" charset="0"/>
              <a:buNone/>
              <a:defRPr/>
            </a:pPr>
            <a:endParaRPr lang="en-US" sz="23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63538" lvl="1" indent="0">
              <a:spcAft>
                <a:spcPts val="600"/>
              </a:spcAft>
              <a:buClrTx/>
              <a:buFont typeface="Arial Narrow" pitchFamily="34" charset="0"/>
              <a:buNone/>
              <a:defRPr/>
            </a:pPr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From TWCWG 2017 : Increase </a:t>
            </a:r>
            <a:r>
              <a:rPr lang="en-US" sz="2600" dirty="0">
                <a:solidFill>
                  <a:srgbClr val="000000"/>
                </a:solidFill>
                <a:cs typeface="Arial" pitchFamily="34" charset="0"/>
              </a:rPr>
              <a:t>information on IHB TWCWG web page. 2nd term of 2017.</a:t>
            </a:r>
          </a:p>
          <a:p>
            <a:pPr marL="541338" lvl="2">
              <a:buClrTx/>
              <a:buFont typeface="Wingdings" panose="05000000000000000000" pitchFamily="2" charset="2"/>
              <a:buChar char="J"/>
              <a:defRPr/>
            </a:pPr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 =&gt; Started action. </a:t>
            </a:r>
            <a:endParaRPr lang="en-US" sz="26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12738" lvl="2" indent="0">
              <a:buClrTx/>
              <a:buNone/>
              <a:defRPr/>
            </a:pPr>
            <a:endParaRPr lang="en-US" sz="26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12738" lvl="2" indent="0">
              <a:buClrTx/>
              <a:buNone/>
              <a:defRPr/>
            </a:pPr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April, 2018 at TWCWG3 with </a:t>
            </a:r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an entire session dedicated </a:t>
            </a:r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to vertical reference </a:t>
            </a:r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frame : Geoid, mean sea level, national projects </a:t>
            </a:r>
            <a:endParaRPr lang="en-US" sz="26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12738" lvl="2" indent="0">
              <a:buClrTx/>
              <a:buNone/>
              <a:defRPr/>
            </a:pPr>
            <a:endParaRPr lang="en-US" sz="2900" dirty="0">
              <a:solidFill>
                <a:srgbClr val="000000"/>
              </a:solidFill>
              <a:cs typeface="Arial" pitchFamily="34" charset="0"/>
            </a:endParaRPr>
          </a:p>
          <a:p>
            <a:pPr marL="312738" lvl="2" indent="0">
              <a:buClrTx/>
              <a:buNone/>
              <a:defRPr/>
            </a:pPr>
            <a:endParaRPr lang="en-US" sz="29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77800" lvl="2" indent="-88900"/>
            <a:endParaRPr lang="en-GB" sz="38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HSSC-10</a:t>
            </a:r>
            <a:r>
              <a:rPr lang="de-DE" dirty="0"/>
              <a:t>, Rostock-Warnemünde, </a:t>
            </a:r>
            <a:r>
              <a:rPr lang="de-DE" dirty="0" smtClean="0"/>
              <a:t>Germany, 14 -17 May 2018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08588" y="3251059"/>
            <a:ext cx="1000007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63538" indent="-36353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Wingdings" pitchFamily="2" charset="2"/>
              <a:buChar char=""/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538163" indent="-17462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 Narrow" pitchFamily="34" charset="0"/>
              <a:buChar char="–"/>
              <a:defRPr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01700" indent="-18573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 Narrow" pitchFamily="34" charset="0"/>
              <a:buChar char="–"/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077913" indent="-176213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 Narrow" pitchFamily="34" charset="0"/>
              <a:buChar char="–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252538" indent="-17462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 Narrow" pitchFamily="34" charset="0"/>
              <a:buChar char="–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85750" lvl="2" indent="-285750">
              <a:buClrTx/>
              <a:buFont typeface="Arial" panose="020B0604020202020204" pitchFamily="34" charset="0"/>
              <a:buChar char="•"/>
              <a:defRPr/>
            </a:pPr>
            <a:r>
              <a:rPr lang="fr-FR" sz="2200" b="1" dirty="0" err="1" smtClean="0">
                <a:solidFill>
                  <a:schemeClr val="tx1"/>
                </a:solidFill>
                <a:effectLst/>
              </a:rPr>
              <a:t>Increase</a:t>
            </a:r>
            <a:r>
              <a:rPr lang="fr-FR" sz="2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fr-FR" sz="2200" b="1" dirty="0">
                <a:solidFill>
                  <a:schemeClr val="tx1"/>
                </a:solidFill>
                <a:effectLst/>
              </a:rPr>
              <a:t>interactions </a:t>
            </a:r>
            <a:r>
              <a:rPr lang="fr-FR" sz="2200" b="1" dirty="0" err="1">
                <a:solidFill>
                  <a:schemeClr val="tx1"/>
                </a:solidFill>
                <a:effectLst/>
              </a:rPr>
              <a:t>with</a:t>
            </a:r>
            <a:r>
              <a:rPr lang="fr-FR" sz="2200" b="1" dirty="0">
                <a:solidFill>
                  <a:schemeClr val="tx1"/>
                </a:solidFill>
                <a:effectLst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effectLst/>
              </a:rPr>
              <a:t>NSHC and </a:t>
            </a:r>
            <a:r>
              <a:rPr lang="fr-FR" sz="2200" b="1" dirty="0" err="1" smtClean="0">
                <a:solidFill>
                  <a:schemeClr val="tx1"/>
                </a:solidFill>
                <a:effectLst/>
              </a:rPr>
              <a:t>intersessionnal</a:t>
            </a:r>
            <a:r>
              <a:rPr lang="fr-FR" sz="2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  <a:effectLst/>
              </a:rPr>
              <a:t>activities</a:t>
            </a:r>
            <a:endParaRPr lang="fr-FR" sz="2200" b="1" dirty="0" smtClean="0">
              <a:solidFill>
                <a:schemeClr val="tx1"/>
              </a:solidFill>
              <a:effectLst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þ"/>
              <a:defRPr/>
            </a:pPr>
            <a:r>
              <a:rPr lang="fr-FR" sz="2000" dirty="0" smtClean="0">
                <a:solidFill>
                  <a:srgbClr val="000000"/>
                </a:solidFill>
                <a:effectLst/>
              </a:rPr>
              <a:t>Participation at NSHC meeting 2017-10-25 : </a:t>
            </a:r>
            <a:r>
              <a:rPr lang="fr-FR" sz="2000" dirty="0" smtClean="0">
                <a:solidFill>
                  <a:srgbClr val="000000"/>
                </a:solidFill>
                <a:effectLst/>
                <a:cs typeface="Arial" pitchFamily="34" charset="0"/>
              </a:rPr>
              <a:t>TWCWG </a:t>
            </a:r>
            <a:r>
              <a:rPr lang="fr-FR" sz="2000" dirty="0" err="1" smtClean="0">
                <a:solidFill>
                  <a:srgbClr val="000000"/>
                </a:solidFill>
                <a:effectLst/>
                <a:cs typeface="Arial" pitchFamily="34" charset="0"/>
              </a:rPr>
              <a:t>members</a:t>
            </a:r>
            <a:r>
              <a:rPr lang="fr-FR" sz="2000" dirty="0" smtClean="0"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lang="en-US" altLang="fr-FR" sz="2000" dirty="0" smtClean="0">
                <a:solidFill>
                  <a:srgbClr val="000000"/>
                </a:solidFill>
                <a:effectLst/>
              </a:rPr>
              <a:t>1 TWCWG member participated to IOC/GLOSS </a:t>
            </a:r>
            <a:r>
              <a:rPr lang="fr-FR" sz="2000" dirty="0" smtClean="0">
                <a:solidFill>
                  <a:srgbClr val="000000"/>
                </a:solidFill>
                <a:effectLst/>
                <a:cs typeface="Arial" pitchFamily="34" charset="0"/>
              </a:rPr>
              <a:t>2017-07, USA : Peter Stone, TWCWG, USA</a:t>
            </a:r>
            <a:r>
              <a:rPr lang="fr-FR" sz="2000" dirty="0" smtClean="0"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</a:p>
          <a:p>
            <a:pPr marL="0" indent="0">
              <a:buClr>
                <a:srgbClr val="00B050"/>
              </a:buClr>
              <a:buNone/>
              <a:defRPr/>
            </a:pPr>
            <a:endParaRPr lang="fr-FR" sz="2000" dirty="0" smtClean="0"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177800" indent="0">
              <a:buClrTx/>
              <a:buFont typeface="Wingdings" pitchFamily="2" charset="2"/>
              <a:buNone/>
              <a:defRPr/>
            </a:pPr>
            <a:r>
              <a:rPr lang="en-AU" sz="2000" dirty="0" smtClean="0">
                <a:solidFill>
                  <a:srgbClr val="000000"/>
                </a:solidFill>
                <a:effectLst/>
                <a:cs typeface="Arial" pitchFamily="34" charset="0"/>
              </a:rPr>
              <a:t>+ GLOSS 2018 : </a:t>
            </a:r>
            <a:r>
              <a:rPr lang="en-GB" sz="2000" dirty="0">
                <a:solidFill>
                  <a:srgbClr val="000000"/>
                </a:solidFill>
                <a:effectLst/>
                <a:cs typeface="Arial" pitchFamily="34" charset="0"/>
              </a:rPr>
              <a:t>Engage with IOC Secretariat and GLOSS Programme lead to advance proposal for collocated </a:t>
            </a:r>
            <a:r>
              <a:rPr lang="en-GB" sz="2000" dirty="0" smtClean="0">
                <a:solidFill>
                  <a:srgbClr val="000000"/>
                </a:solidFill>
                <a:effectLst/>
                <a:cs typeface="Arial" pitchFamily="34" charset="0"/>
              </a:rPr>
              <a:t>meeting</a:t>
            </a:r>
            <a:r>
              <a:rPr lang="fr-FR" sz="2000" dirty="0" smtClean="0"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lang="en-AU" sz="2000" dirty="0" smtClean="0">
                <a:solidFill>
                  <a:srgbClr val="000000"/>
                </a:solidFill>
                <a:effectLst/>
                <a:cs typeface="Arial" pitchFamily="34" charset="0"/>
              </a:rPr>
              <a:t>(GLOSS, TWCWG)</a:t>
            </a:r>
          </a:p>
        </p:txBody>
      </p:sp>
    </p:spTree>
    <p:extLst>
      <p:ext uri="{BB962C8B-B14F-4D97-AF65-F5344CB8AC3E}">
        <p14:creationId xmlns:p14="http://schemas.microsoft.com/office/powerpoint/2010/main" val="39730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146" y="107882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27" y="1081826"/>
            <a:ext cx="10527738" cy="4639244"/>
          </a:xfrm>
        </p:spPr>
        <p:txBody>
          <a:bodyPr>
            <a:noAutofit/>
          </a:bodyPr>
          <a:lstStyle/>
          <a:p>
            <a:pPr marL="177800" lvl="2" indent="-88900"/>
            <a:r>
              <a:rPr lang="en-GB" b="1" dirty="0" smtClean="0"/>
              <a:t> </a:t>
            </a:r>
            <a:r>
              <a:rPr lang="en-GB" sz="2400" b="1" dirty="0" smtClean="0"/>
              <a:t>Data </a:t>
            </a:r>
            <a:r>
              <a:rPr lang="en-GB" sz="2400" b="1" dirty="0" err="1" smtClean="0"/>
              <a:t>archeology</a:t>
            </a:r>
            <a:endParaRPr lang="en-GB" sz="2400" b="1" dirty="0" smtClean="0"/>
          </a:p>
          <a:p>
            <a:pPr marL="177800" lvl="2" indent="-88900"/>
            <a:endParaRPr lang="en-GB" b="1" dirty="0" smtClean="0"/>
          </a:p>
          <a:p>
            <a:pPr marL="177800" indent="0" algn="just">
              <a:buNone/>
              <a:defRPr/>
            </a:pPr>
            <a:r>
              <a:rPr lang="en-GB" sz="2000" b="1" dirty="0" smtClean="0"/>
              <a:t>2019 task TWCWG </a:t>
            </a:r>
            <a:r>
              <a:rPr lang="en-GB" sz="2000" dirty="0" smtClean="0"/>
              <a:t>: </a:t>
            </a:r>
            <a:r>
              <a:rPr lang="en-GB" sz="2000" dirty="0"/>
              <a:t>“Investigate what historical data is held and to consider preserving it as digital data for future use (All MS TWCWG)“ </a:t>
            </a:r>
            <a:r>
              <a:rPr lang="en-GB" sz="2000" dirty="0" smtClean="0"/>
              <a:t>(TWCWG3 report, </a:t>
            </a:r>
            <a:r>
              <a:rPr lang="en-GB" sz="2000" dirty="0"/>
              <a:t>2018</a:t>
            </a:r>
            <a:r>
              <a:rPr lang="en-GB" sz="2000" dirty="0" smtClean="0"/>
              <a:t>).</a:t>
            </a:r>
          </a:p>
          <a:p>
            <a:pPr marL="177800" indent="0" algn="just">
              <a:buNone/>
              <a:defRPr/>
            </a:pPr>
            <a:endParaRPr lang="en-GB" sz="2000" dirty="0" smtClean="0"/>
          </a:p>
          <a:p>
            <a:pPr marL="177800" indent="0" algn="just">
              <a:buNone/>
              <a:defRPr/>
            </a:pPr>
            <a:r>
              <a:rPr lang="en-GB" sz="2000" b="1" dirty="0"/>
              <a:t>Possible GLOSS session </a:t>
            </a:r>
            <a:r>
              <a:rPr lang="en-GB" sz="2000" dirty="0" smtClean="0"/>
              <a:t>on data </a:t>
            </a:r>
            <a:r>
              <a:rPr lang="en-GB" sz="2000" dirty="0" err="1" smtClean="0"/>
              <a:t>archeology</a:t>
            </a:r>
            <a:r>
              <a:rPr lang="en-GB" sz="2000" dirty="0" smtClean="0"/>
              <a:t> with TWCWG participation.</a:t>
            </a:r>
          </a:p>
          <a:p>
            <a:pPr marL="177800" indent="0" algn="just">
              <a:buNone/>
              <a:defRPr/>
            </a:pPr>
            <a:endParaRPr lang="en-GB" sz="2000" dirty="0"/>
          </a:p>
          <a:p>
            <a:pPr marL="177800" indent="0" algn="just">
              <a:buNone/>
              <a:defRPr/>
            </a:pPr>
            <a:r>
              <a:rPr lang="fr-FR" sz="2000" dirty="0" smtClean="0"/>
              <a:t>There </a:t>
            </a:r>
            <a:r>
              <a:rPr lang="fr-FR" sz="2000" dirty="0" err="1"/>
              <a:t>is</a:t>
            </a:r>
            <a:r>
              <a:rPr lang="fr-FR" sz="2000" dirty="0"/>
              <a:t> a </a:t>
            </a:r>
            <a:r>
              <a:rPr lang="fr-FR" sz="2000" dirty="0" err="1"/>
              <a:t>strong</a:t>
            </a:r>
            <a:r>
              <a:rPr lang="fr-FR" sz="2000" dirty="0"/>
              <a:t> </a:t>
            </a:r>
            <a:r>
              <a:rPr lang="fr-FR" sz="2000" dirty="0" err="1"/>
              <a:t>recommendation</a:t>
            </a:r>
            <a:r>
              <a:rPr lang="fr-FR" sz="2000" dirty="0"/>
              <a:t> (</a:t>
            </a:r>
            <a:r>
              <a:rPr lang="fr-FR" sz="2000" dirty="0" err="1"/>
              <a:t>from</a:t>
            </a:r>
            <a:r>
              <a:rPr lang="fr-FR" sz="2000" dirty="0"/>
              <a:t> more and more Services, </a:t>
            </a:r>
            <a:r>
              <a:rPr lang="fr-FR" sz="2000" dirty="0" smtClean="0"/>
              <a:t>ex: EU</a:t>
            </a:r>
            <a:r>
              <a:rPr lang="fr-FR" sz="2000" dirty="0"/>
              <a:t>) to </a:t>
            </a:r>
            <a:r>
              <a:rPr lang="fr-FR" sz="2000" dirty="0" err="1"/>
              <a:t>pay</a:t>
            </a:r>
            <a:r>
              <a:rPr lang="fr-FR" sz="2000" dirty="0"/>
              <a:t> attention to </a:t>
            </a:r>
            <a:r>
              <a:rPr lang="fr-FR" sz="2000" dirty="0" err="1"/>
              <a:t>this</a:t>
            </a:r>
            <a:r>
              <a:rPr lang="fr-FR" sz="2000" dirty="0"/>
              <a:t> </a:t>
            </a:r>
            <a:r>
              <a:rPr lang="fr-FR" sz="2000" dirty="0" smtClean="0"/>
              <a:t>exercice. </a:t>
            </a:r>
            <a:r>
              <a:rPr lang="fr-FR" sz="2000" dirty="0" err="1" smtClean="0"/>
              <a:t>Interest</a:t>
            </a:r>
            <a:r>
              <a:rPr lang="fr-FR" sz="2000" dirty="0" smtClean="0"/>
              <a:t> </a:t>
            </a:r>
            <a:r>
              <a:rPr lang="fr-FR" sz="2000" dirty="0"/>
              <a:t>for </a:t>
            </a:r>
            <a:r>
              <a:rPr lang="fr-FR" sz="2000" dirty="0" err="1"/>
              <a:t>climate</a:t>
            </a:r>
            <a:r>
              <a:rPr lang="fr-FR" sz="2000" dirty="0"/>
              <a:t> </a:t>
            </a:r>
            <a:r>
              <a:rPr lang="fr-FR" sz="2000" dirty="0" smtClean="0"/>
              <a:t>science, data </a:t>
            </a:r>
            <a:r>
              <a:rPr lang="fr-FR" sz="2000" dirty="0" err="1" smtClean="0"/>
              <a:t>rescue</a:t>
            </a:r>
            <a:r>
              <a:rPr lang="fr-FR" sz="2000" dirty="0"/>
              <a:t>.</a:t>
            </a:r>
          </a:p>
          <a:p>
            <a:pPr marL="177800" indent="0">
              <a:buNone/>
              <a:defRPr/>
            </a:pPr>
            <a:r>
              <a:rPr lang="fr-FR" sz="2000" dirty="0" smtClean="0"/>
              <a:t> </a:t>
            </a:r>
            <a:endParaRPr lang="fr-FR" sz="2000" dirty="0"/>
          </a:p>
          <a:p>
            <a:pPr marL="457200" lvl="1" indent="0">
              <a:buNone/>
              <a:defRPr/>
            </a:pPr>
            <a:endParaRPr lang="fr-FR" sz="2000" dirty="0"/>
          </a:p>
          <a:p>
            <a:pPr algn="just">
              <a:defRPr/>
            </a:pPr>
            <a:endParaRPr lang="en-GB" sz="2000" dirty="0"/>
          </a:p>
          <a:p>
            <a:pPr algn="just">
              <a:defRPr/>
            </a:pPr>
            <a:endParaRPr lang="en-GB" altLang="fr-FR" sz="2000" dirty="0">
              <a:solidFill>
                <a:srgbClr val="000000"/>
              </a:solidFill>
            </a:endParaRPr>
          </a:p>
          <a:p>
            <a:pPr marL="177800" lvl="2" indent="-88900"/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HSSC-10</a:t>
            </a:r>
            <a:r>
              <a:rPr lang="de-DE" dirty="0"/>
              <a:t>, Rostock-Warnemünde, </a:t>
            </a:r>
            <a:r>
              <a:rPr lang="de-DE" dirty="0" smtClean="0"/>
              <a:t>Germany, 14 -17 May 2018</a:t>
            </a:r>
          </a:p>
        </p:txBody>
      </p:sp>
    </p:spTree>
    <p:extLst>
      <p:ext uri="{BB962C8B-B14F-4D97-AF65-F5344CB8AC3E}">
        <p14:creationId xmlns:p14="http://schemas.microsoft.com/office/powerpoint/2010/main" val="35090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14" y="76354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dirty="0" smtClean="0"/>
              <a:t>Problems or </a:t>
            </a:r>
            <a:r>
              <a:rPr lang="en-AU" dirty="0" smtClean="0"/>
              <a:t>outstanding </a:t>
            </a:r>
            <a:r>
              <a:rPr lang="en-AU" dirty="0" smtClean="0"/>
              <a:t>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63" y="1000135"/>
            <a:ext cx="10867311" cy="476062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GB" sz="2000" b="1" kern="0" dirty="0"/>
              <a:t>Generate more S-111 </a:t>
            </a:r>
            <a:r>
              <a:rPr lang="en-GB" sz="2000" b="1" kern="0" dirty="0" smtClean="0"/>
              <a:t>and S-104 compatible datasets</a:t>
            </a:r>
            <a:r>
              <a:rPr lang="en-GB" sz="2000" kern="0" dirty="0" smtClean="0"/>
              <a:t>; </a:t>
            </a:r>
            <a:r>
              <a:rPr lang="en-GB" sz="1800" kern="0" dirty="0"/>
              <a:t>(CA, USA, agreed to generate compatible datasets from existing data using CARIS software).  </a:t>
            </a:r>
            <a:r>
              <a:rPr lang="en-GB" sz="1800" kern="0" dirty="0" smtClean="0"/>
              <a:t>KHOA </a:t>
            </a:r>
            <a:r>
              <a:rPr lang="en-GB" sz="1800" kern="0" dirty="0"/>
              <a:t>will continue testing of datasets against S-104 and S-111 PSs as they are developed. </a:t>
            </a:r>
            <a:r>
              <a:rPr lang="en-GB" sz="1800" kern="0" dirty="0" smtClean="0"/>
              <a:t>Other </a:t>
            </a:r>
            <a:r>
              <a:rPr lang="en-GB" sz="1800" kern="0" dirty="0"/>
              <a:t>TWCWG members were encouraged to contribute and build up their national and organizational knowledge base</a:t>
            </a:r>
            <a:r>
              <a:rPr lang="en-GB" sz="1800" kern="0" dirty="0" smtClean="0"/>
              <a:t>.</a:t>
            </a:r>
          </a:p>
          <a:p>
            <a:pPr marL="266700" indent="0" algn="just">
              <a:buNone/>
              <a:defRPr/>
            </a:pPr>
            <a:r>
              <a:rPr lang="en-GB" sz="1800" kern="0" dirty="0"/>
              <a:t>Principal contact (AUS) agreed to </a:t>
            </a:r>
            <a:r>
              <a:rPr lang="en-GB" sz="1800" b="1" kern="0" dirty="0"/>
              <a:t>finalize the next draft version of S-104 </a:t>
            </a:r>
            <a:r>
              <a:rPr lang="en-GB" sz="1800" kern="0" dirty="0"/>
              <a:t>and circulate for comment; no expertise available to commence encoding in HDF5 format. But tools available and ready to be shared by TWCWG members (S-100 web page to share tools, data sets, viewers, etc.) + a webinar session initiated the process provides elements to start.</a:t>
            </a:r>
          </a:p>
          <a:p>
            <a:pPr marL="0" indent="0" algn="just">
              <a:buNone/>
              <a:defRPr/>
            </a:pPr>
            <a:endParaRPr lang="en-GB" sz="1800" kern="0" dirty="0"/>
          </a:p>
          <a:p>
            <a:pPr algn="just">
              <a:defRPr/>
            </a:pPr>
            <a:r>
              <a:rPr lang="en-GB" sz="2000" b="1" kern="0" dirty="0" smtClean="0"/>
              <a:t>Continue </a:t>
            </a:r>
            <a:r>
              <a:rPr lang="en-GB" sz="2000" b="1" kern="0" dirty="0"/>
              <a:t>testing datasets </a:t>
            </a:r>
            <a:r>
              <a:rPr lang="en-GB" sz="1800" kern="0" dirty="0"/>
              <a:t>provided by the TWCWG (CA, </a:t>
            </a:r>
            <a:r>
              <a:rPr lang="en-GB" sz="1800" kern="0" dirty="0" smtClean="0"/>
              <a:t>USA)</a:t>
            </a:r>
          </a:p>
          <a:p>
            <a:pPr algn="just">
              <a:defRPr/>
            </a:pPr>
            <a:endParaRPr lang="en-GB" sz="1400" kern="0" dirty="0" smtClean="0"/>
          </a:p>
          <a:p>
            <a:pPr algn="just">
              <a:defRPr/>
            </a:pPr>
            <a:endParaRPr lang="en-GB" sz="1400" kern="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HSSC-10</a:t>
            </a:r>
            <a:r>
              <a:rPr lang="de-DE" dirty="0"/>
              <a:t>, Rostock-Warnemünde, </a:t>
            </a:r>
            <a:r>
              <a:rPr lang="de-DE" dirty="0" smtClean="0"/>
              <a:t>Germany, 14-17 May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877" y="4360767"/>
            <a:ext cx="10665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lvl="1" indent="-285750" algn="just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US" altLang="fr-FR" b="1" dirty="0"/>
              <a:t>Milestone 2018</a:t>
            </a:r>
            <a:r>
              <a:rPr lang="en-US" altLang="fr-FR" dirty="0"/>
              <a:t>: Data test sets is increasing and ready </a:t>
            </a:r>
            <a:r>
              <a:rPr lang="en-US" dirty="0"/>
              <a:t>for uploading to the website (a S-100 based Product Specification). </a:t>
            </a:r>
            <a:r>
              <a:rPr lang="en-US" altLang="fr-FR" dirty="0"/>
              <a:t>Stakeholders are volunteers to share and test files for encoding following IHO guidance</a:t>
            </a:r>
            <a:r>
              <a:rPr lang="en-US" altLang="fr-FR" dirty="0" smtClean="0"/>
              <a:t>.</a:t>
            </a:r>
            <a:endParaRPr lang="en-US" alt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680609" y="343608"/>
            <a:ext cx="562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Product </a:t>
            </a:r>
            <a:r>
              <a:rPr lang="fr-FR" dirty="0" err="1" smtClean="0"/>
              <a:t>specification</a:t>
            </a:r>
            <a:r>
              <a:rPr lang="fr-FR" dirty="0" smtClean="0"/>
              <a:t> : </a:t>
            </a:r>
            <a:r>
              <a:rPr lang="fr-FR" dirty="0" err="1" smtClean="0"/>
              <a:t>Current</a:t>
            </a:r>
            <a:r>
              <a:rPr lang="fr-FR" dirty="0" smtClean="0"/>
              <a:t> (S-111), water </a:t>
            </a:r>
            <a:r>
              <a:rPr lang="fr-FR" dirty="0" err="1" smtClean="0"/>
              <a:t>level</a:t>
            </a:r>
            <a:r>
              <a:rPr lang="fr-FR" dirty="0" smtClean="0"/>
              <a:t> (S-104)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28877" y="5333265"/>
            <a:ext cx="636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 : Test </a:t>
            </a:r>
            <a:r>
              <a:rPr lang="fr-FR" dirty="0" err="1"/>
              <a:t>endbedment</a:t>
            </a:r>
            <a:r>
              <a:rPr lang="fr-FR" dirty="0"/>
              <a:t> </a:t>
            </a:r>
            <a:r>
              <a:rPr lang="fr-FR" dirty="0" err="1"/>
              <a:t>evaluation</a:t>
            </a:r>
            <a:r>
              <a:rPr lang="fr-FR" dirty="0"/>
              <a:t> ; </a:t>
            </a:r>
            <a:r>
              <a:rPr lang="fr-FR" dirty="0" err="1"/>
              <a:t>Portrayal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along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1443</TotalTime>
  <Words>1493</Words>
  <Application>Microsoft Office PowerPoint</Application>
  <PresentationFormat>Personnalisé</PresentationFormat>
  <Paragraphs>132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Office Theme</vt:lpstr>
      <vt:lpstr>Report of the Tides, Water Level and Current Working Group   Gwenaële Jan1, Peter Stone 2 , David Wyatt3  (1) Chair, Shom, (2) Vice Chair elected at TWCWG3, NOAA (3) Secretary, International Hydrographic Bureau  TWCWG activities for HSSC-10  </vt:lpstr>
      <vt:lpstr>TWCWG objectives</vt:lpstr>
      <vt:lpstr>Principal activities and achievements</vt:lpstr>
      <vt:lpstr>Principal activities and achievements</vt:lpstr>
      <vt:lpstr>Principal activities and achievements</vt:lpstr>
      <vt:lpstr>Principal activities and achievements</vt:lpstr>
      <vt:lpstr>Principal activities and achievements</vt:lpstr>
      <vt:lpstr>Principal activities and achievements</vt:lpstr>
      <vt:lpstr>Problems or outstanding issues</vt:lpstr>
      <vt:lpstr>Action requested of HSSC</vt:lpstr>
      <vt:lpstr>Future work programme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Shom</cp:lastModifiedBy>
  <cp:revision>216</cp:revision>
  <cp:lastPrinted>2017-10-13T08:19:11Z</cp:lastPrinted>
  <dcterms:created xsi:type="dcterms:W3CDTF">2017-10-09T13:46:17Z</dcterms:created>
  <dcterms:modified xsi:type="dcterms:W3CDTF">2018-05-15T14:39:15Z</dcterms:modified>
</cp:coreProperties>
</file>