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1F2D0-6A49-4DB6-95EA-50D2FFFC1B44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62692-16F3-4DEA-9093-2DF73CCE7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985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BE196-13EB-4736-BB8D-113E373EE34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92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B081-78C2-477B-AD93-F3AAA86AA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45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tandard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60363" y="6356350"/>
            <a:ext cx="1536171" cy="365125"/>
          </a:xfrm>
        </p:spPr>
        <p:txBody>
          <a:bodyPr/>
          <a:lstStyle/>
          <a:p>
            <a:fld id="{C6DC3CE8-9A6A-4BA0-80C1-7EE736672558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4565" y="6356351"/>
            <a:ext cx="685867" cy="365125"/>
          </a:xfrm>
        </p:spPr>
        <p:txBody>
          <a:bodyPr/>
          <a:lstStyle/>
          <a:p>
            <a:fld id="{7D9CB081-78C2-477B-AD93-F3AAA86AADFB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363962"/>
            <a:ext cx="2543604" cy="49403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9064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60363" y="6356350"/>
            <a:ext cx="1536171" cy="365125"/>
          </a:xfrm>
        </p:spPr>
        <p:txBody>
          <a:bodyPr/>
          <a:lstStyle/>
          <a:p>
            <a:fld id="{C6DC3CE8-9A6A-4BA0-80C1-7EE736672558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4565" y="6356351"/>
            <a:ext cx="685867" cy="365125"/>
          </a:xfrm>
        </p:spPr>
        <p:txBody>
          <a:bodyPr/>
          <a:lstStyle/>
          <a:p>
            <a:fld id="{7D9CB081-78C2-477B-AD93-F3AAA86AADFB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363962"/>
            <a:ext cx="2543604" cy="49403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9286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DC3CE8-9A6A-4BA0-80C1-7EE736672558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CB081-78C2-477B-AD93-F3AAA86AA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81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5187-2802-4142-8BF4-058DBE17EE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48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DA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68341" y="6356350"/>
            <a:ext cx="144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C3CE8-9A6A-4BA0-80C1-7EE736672558}" type="datetimeFigureOut">
              <a:rPr lang="en-GB" smtClean="0"/>
              <a:t>07/04/2017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96533" y="6356351"/>
            <a:ext cx="6858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CB081-78C2-477B-AD93-F3AAA86AADFB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/>
          <p:cNvPicPr>
            <a:picLocks noGrp="1"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" y="6363962"/>
            <a:ext cx="2543604" cy="49403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0627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DA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Grp="1"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1" y="6363962"/>
            <a:ext cx="1907703" cy="49403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0" y="1191"/>
            <a:ext cx="9144000" cy="127635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959" y="1412777"/>
            <a:ext cx="8160279" cy="47670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73705" y="2564905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GB" altLang="en-US" sz="3200" b="1" dirty="0" smtClean="0">
                <a:solidFill>
                  <a:srgbClr val="1E46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GB" altLang="en-US" sz="3200" b="1" dirty="0">
                <a:solidFill>
                  <a:srgbClr val="1E46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3200" b="1" dirty="0">
                <a:solidFill>
                  <a:srgbClr val="1E46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b="1" dirty="0">
                <a:solidFill>
                  <a:srgbClr val="1E46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altLang="en-US" sz="3200" b="1" dirty="0">
                <a:solidFill>
                  <a:srgbClr val="1E46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en-US" sz="3200" b="1" dirty="0">
              <a:solidFill>
                <a:srgbClr val="1E46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430197" y="5301208"/>
            <a:ext cx="754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b="1" dirty="0" smtClean="0">
                <a:solidFill>
                  <a:srgbClr val="1E46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and dates</a:t>
            </a:r>
            <a:endParaRPr lang="en-GB" altLang="en-US" sz="1400" b="1" dirty="0">
              <a:solidFill>
                <a:srgbClr val="1E46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855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DA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506860" y="332656"/>
            <a:ext cx="9144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28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3600"/>
              </a:lnSpc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ZA" altLang="en-US" b="1" dirty="0" smtClean="0">
                <a:solidFill>
                  <a:srgbClr val="1E4678"/>
                </a:solidFill>
                <a:latin typeface="+mj-lt"/>
                <a:cs typeface="Arial" charset="0"/>
              </a:rPr>
              <a:t>Title</a:t>
            </a:r>
            <a:endParaRPr lang="en-ZA" altLang="en-US" b="1" dirty="0">
              <a:solidFill>
                <a:srgbClr val="1E4678"/>
              </a:solidFill>
              <a:latin typeface="+mj-lt"/>
              <a:cs typeface="Arial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75520" y="1124744"/>
            <a:ext cx="96490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800"/>
              </a:spcAft>
              <a:defRPr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Contents ……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648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i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Main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Wyatt</dc:creator>
  <cp:lastModifiedBy>David Wyatt</cp:lastModifiedBy>
  <cp:revision>1</cp:revision>
  <dcterms:created xsi:type="dcterms:W3CDTF">2017-04-07T12:30:28Z</dcterms:created>
  <dcterms:modified xsi:type="dcterms:W3CDTF">2017-04-07T12:31:08Z</dcterms:modified>
</cp:coreProperties>
</file>