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3"/>
  </p:sldMasterIdLst>
  <p:notesMasterIdLst>
    <p:notesMasterId r:id="rId4"/>
  </p:notesMasterIdLst>
  <p:sldIdLst>
    <p:sldId id="256" r:id="rId5"/>
    <p:sldId id="257" r:id="rId6"/>
    <p:sldId id="258" r:id="rId7"/>
  </p:sldIdLst>
  <p:sldSz cy="6858000" cx="13716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168" y="685800"/>
            <a:ext cx="68583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buChar char="●"/>
              <a:defRPr sz="1100"/>
            </a:lvl1pPr>
            <a:lvl2pPr lvl="1">
              <a:spcBef>
                <a:spcPts val="0"/>
              </a:spcBef>
              <a:buChar char="○"/>
              <a:defRPr sz="1100"/>
            </a:lvl2pPr>
            <a:lvl3pPr lvl="2">
              <a:spcBef>
                <a:spcPts val="0"/>
              </a:spcBef>
              <a:buChar char="■"/>
              <a:defRPr sz="1100"/>
            </a:lvl3pPr>
            <a:lvl4pPr lvl="3">
              <a:spcBef>
                <a:spcPts val="0"/>
              </a:spcBef>
              <a:buChar char="●"/>
              <a:defRPr sz="1100"/>
            </a:lvl4pPr>
            <a:lvl5pPr lvl="4">
              <a:spcBef>
                <a:spcPts val="0"/>
              </a:spcBef>
              <a:buChar char="○"/>
              <a:defRPr sz="1100"/>
            </a:lvl5pPr>
            <a:lvl6pPr lvl="5">
              <a:spcBef>
                <a:spcPts val="0"/>
              </a:spcBef>
              <a:buChar char="■"/>
              <a:defRPr sz="1100"/>
            </a:lvl6pPr>
            <a:lvl7pPr lvl="6">
              <a:spcBef>
                <a:spcPts val="0"/>
              </a:spcBef>
              <a:buChar char="●"/>
              <a:defRPr sz="1100"/>
            </a:lvl7pPr>
            <a:lvl8pPr lvl="7">
              <a:spcBef>
                <a:spcPts val="0"/>
              </a:spcBef>
              <a:buChar char="○"/>
              <a:defRPr sz="1100"/>
            </a:lvl8pPr>
            <a:lvl9pPr lvl="8">
              <a:spcBef>
                <a:spcPts val="0"/>
              </a:spcBef>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Shape 81"/>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rPr lang="en-US"/>
              <a:t>Multiple depth areas </a:t>
            </a:r>
          </a:p>
        </p:txBody>
      </p:sp>
      <p:sp>
        <p:nvSpPr>
          <p:cNvPr id="82" name="Shape 82"/>
          <p:cNvSpPr/>
          <p:nvPr>
            <p:ph idx="2" type="sldImg"/>
          </p:nvPr>
        </p:nvSpPr>
        <p:spPr>
          <a:xfrm>
            <a:off x="168" y="685800"/>
            <a:ext cx="68583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6" name="Shape 106"/>
        <p:cNvGrpSpPr/>
        <p:nvPr/>
      </p:nvGrpSpPr>
      <p:grpSpPr>
        <a:xfrm>
          <a:off x="0" y="0"/>
          <a:ext cx="0" cy="0"/>
          <a:chOff x="0" y="0"/>
          <a:chExt cx="0" cy="0"/>
        </a:xfrm>
      </p:grpSpPr>
      <p:sp>
        <p:nvSpPr>
          <p:cNvPr id="107" name="Shape 107"/>
          <p:cNvSpPr/>
          <p:nvPr>
            <p:ph idx="2" type="sldImg"/>
          </p:nvPr>
        </p:nvSpPr>
        <p:spPr>
          <a:xfrm>
            <a:off x="150" y="685800"/>
            <a:ext cx="6858600" cy="3429000"/>
          </a:xfrm>
          <a:custGeom>
            <a:pathLst>
              <a:path extrusionOk="0" h="120000" w="120000">
                <a:moveTo>
                  <a:pt x="0" y="0"/>
                </a:moveTo>
                <a:lnTo>
                  <a:pt x="120000" y="0"/>
                </a:lnTo>
                <a:lnTo>
                  <a:pt x="120000" y="120000"/>
                </a:lnTo>
                <a:lnTo>
                  <a:pt x="0" y="120000"/>
                </a:lnTo>
                <a:close/>
              </a:path>
            </a:pathLst>
          </a:custGeom>
        </p:spPr>
      </p:sp>
      <p:sp>
        <p:nvSpPr>
          <p:cNvPr id="108" name="Shape 10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2" name="Shape 112"/>
        <p:cNvGrpSpPr/>
        <p:nvPr/>
      </p:nvGrpSpPr>
      <p:grpSpPr>
        <a:xfrm>
          <a:off x="0" y="0"/>
          <a:ext cx="0" cy="0"/>
          <a:chOff x="0" y="0"/>
          <a:chExt cx="0" cy="0"/>
        </a:xfrm>
      </p:grpSpPr>
      <p:sp>
        <p:nvSpPr>
          <p:cNvPr id="113" name="Shape 113"/>
          <p:cNvSpPr/>
          <p:nvPr>
            <p:ph idx="2" type="sldImg"/>
          </p:nvPr>
        </p:nvSpPr>
        <p:spPr>
          <a:xfrm>
            <a:off x="150" y="685800"/>
            <a:ext cx="6858600" cy="3429000"/>
          </a:xfrm>
          <a:custGeom>
            <a:pathLst>
              <a:path extrusionOk="0" h="120000" w="120000">
                <a:moveTo>
                  <a:pt x="0" y="0"/>
                </a:moveTo>
                <a:lnTo>
                  <a:pt x="120000" y="0"/>
                </a:lnTo>
                <a:lnTo>
                  <a:pt x="120000" y="120000"/>
                </a:lnTo>
                <a:lnTo>
                  <a:pt x="0" y="120000"/>
                </a:lnTo>
                <a:close/>
              </a:path>
            </a:pathLst>
          </a:custGeom>
        </p:spPr>
      </p:sp>
      <p:sp>
        <p:nvSpPr>
          <p:cNvPr id="114" name="Shape 11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11" name="Shape 11"/>
        <p:cNvGrpSpPr/>
        <p:nvPr/>
      </p:nvGrpSpPr>
      <p:grpSpPr>
        <a:xfrm>
          <a:off x="0" y="0"/>
          <a:ext cx="0" cy="0"/>
          <a:chOff x="0" y="0"/>
          <a:chExt cx="0" cy="0"/>
        </a:xfrm>
      </p:grpSpPr>
      <p:sp>
        <p:nvSpPr>
          <p:cNvPr id="12" name="Shape 12"/>
          <p:cNvSpPr txBox="1"/>
          <p:nvPr>
            <p:ph type="ctrTitle"/>
          </p:nvPr>
        </p:nvSpPr>
        <p:spPr>
          <a:xfrm>
            <a:off x="1028700" y="2130425"/>
            <a:ext cx="11658600" cy="1470000"/>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dk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dk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dk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dk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dk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dk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dk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dk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dk1"/>
                </a:solidFill>
                <a:latin typeface="Calibri"/>
                <a:ea typeface="Calibri"/>
                <a:cs typeface="Calibri"/>
                <a:sym typeface="Calibri"/>
              </a:defRPr>
            </a:lvl9pPr>
          </a:lstStyle>
          <a:p/>
        </p:txBody>
      </p:sp>
      <p:sp>
        <p:nvSpPr>
          <p:cNvPr id="13" name="Shape 13"/>
          <p:cNvSpPr txBox="1"/>
          <p:nvPr>
            <p:ph idx="1" type="subTitle"/>
          </p:nvPr>
        </p:nvSpPr>
        <p:spPr>
          <a:xfrm>
            <a:off x="2057400" y="3886200"/>
            <a:ext cx="9601200" cy="1752600"/>
          </a:xfrm>
          <a:prstGeom prst="rect">
            <a:avLst/>
          </a:prstGeom>
          <a:noFill/>
          <a:ln>
            <a:noFill/>
          </a:ln>
        </p:spPr>
        <p:txBody>
          <a:bodyPr anchorCtr="0" anchor="t" bIns="91425" lIns="91425" rIns="91425" tIns="91425"/>
          <a:lstStyle>
            <a:lvl1pPr indent="0" lvl="0" marL="0" marR="0" rtl="0" algn="ctr">
              <a:spcBef>
                <a:spcPts val="640"/>
              </a:spcBef>
              <a:spcAft>
                <a:spcPts val="0"/>
              </a:spcAft>
              <a:buClr>
                <a:srgbClr val="888888"/>
              </a:buClr>
              <a:buFont typeface="Arial"/>
              <a:buNone/>
              <a:defRPr b="0" i="0" sz="3200" u="none" cap="none" strike="noStrike">
                <a:solidFill>
                  <a:srgbClr val="888888"/>
                </a:solidFill>
                <a:latin typeface="Calibri"/>
                <a:ea typeface="Calibri"/>
                <a:cs typeface="Calibri"/>
                <a:sym typeface="Calibri"/>
              </a:defRPr>
            </a:lvl1pPr>
            <a:lvl2pPr indent="0" lvl="1" marL="457200" marR="0" rtl="0" algn="ctr">
              <a:spcBef>
                <a:spcPts val="560"/>
              </a:spcBef>
              <a:spcAft>
                <a:spcPts val="0"/>
              </a:spcAft>
              <a:buClr>
                <a:srgbClr val="888888"/>
              </a:buClr>
              <a:buFont typeface="Arial"/>
              <a:buNone/>
              <a:defRPr b="0" i="0" sz="2800" u="none" cap="none" strike="noStrike">
                <a:solidFill>
                  <a:srgbClr val="888888"/>
                </a:solidFill>
                <a:latin typeface="Calibri"/>
                <a:ea typeface="Calibri"/>
                <a:cs typeface="Calibri"/>
                <a:sym typeface="Calibri"/>
              </a:defRPr>
            </a:lvl2pPr>
            <a:lvl3pPr indent="0" lvl="2" marL="914400" marR="0" rtl="0" algn="ctr">
              <a:spcBef>
                <a:spcPts val="480"/>
              </a:spcBef>
              <a:spcAft>
                <a:spcPts val="0"/>
              </a:spcAft>
              <a:buClr>
                <a:srgbClr val="888888"/>
              </a:buClr>
              <a:buFont typeface="Arial"/>
              <a:buNone/>
              <a:defRPr b="0" i="0" sz="2400" u="none" cap="none" strike="noStrike">
                <a:solidFill>
                  <a:srgbClr val="888888"/>
                </a:solidFill>
                <a:latin typeface="Calibri"/>
                <a:ea typeface="Calibri"/>
                <a:cs typeface="Calibri"/>
                <a:sym typeface="Calibri"/>
              </a:defRPr>
            </a:lvl3pPr>
            <a:lvl4pPr indent="0" lvl="3" marL="1371600" marR="0" rtl="0" algn="ctr">
              <a:spcBef>
                <a:spcPts val="400"/>
              </a:spcBef>
              <a:spcAft>
                <a:spcPts val="0"/>
              </a:spcAft>
              <a:buClr>
                <a:srgbClr val="888888"/>
              </a:buClr>
              <a:buFont typeface="Arial"/>
              <a:buNone/>
              <a:defRPr b="0" i="0" sz="2000" u="none" cap="none" strike="noStrike">
                <a:solidFill>
                  <a:srgbClr val="888888"/>
                </a:solidFill>
                <a:latin typeface="Calibri"/>
                <a:ea typeface="Calibri"/>
                <a:cs typeface="Calibri"/>
                <a:sym typeface="Calibri"/>
              </a:defRPr>
            </a:lvl4pPr>
            <a:lvl5pPr indent="0" lvl="4" marL="1828800" marR="0" rtl="0" algn="ctr">
              <a:spcBef>
                <a:spcPts val="400"/>
              </a:spcBef>
              <a:spcAft>
                <a:spcPts val="0"/>
              </a:spcAft>
              <a:buClr>
                <a:srgbClr val="888888"/>
              </a:buClr>
              <a:buFont typeface="Arial"/>
              <a:buNone/>
              <a:defRPr b="0" i="0" sz="2000" u="none" cap="none" strike="noStrike">
                <a:solidFill>
                  <a:srgbClr val="888888"/>
                </a:solidFill>
                <a:latin typeface="Calibri"/>
                <a:ea typeface="Calibri"/>
                <a:cs typeface="Calibri"/>
                <a:sym typeface="Calibri"/>
              </a:defRPr>
            </a:lvl5pPr>
            <a:lvl6pPr indent="0" lvl="5" marL="22860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6pPr>
            <a:lvl7pPr indent="0" lvl="6" marL="27432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7pPr>
            <a:lvl8pPr indent="0" lvl="7" marL="32004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8pPr>
            <a:lvl9pPr indent="0" lvl="8" marL="36576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9pPr>
          </a:lstStyle>
          <a:p/>
        </p:txBody>
      </p:sp>
      <p:sp>
        <p:nvSpPr>
          <p:cNvPr id="14" name="Shape 14"/>
          <p:cNvSpPr txBox="1"/>
          <p:nvPr>
            <p:ph idx="10" type="dt"/>
          </p:nvPr>
        </p:nvSpPr>
        <p:spPr>
          <a:xfrm>
            <a:off x="685800" y="6356350"/>
            <a:ext cx="3200400" cy="365100"/>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None/>
              <a:defRPr b="0" i="0" sz="1200" u="none" cap="none" strike="noStrike">
                <a:solidFill>
                  <a:srgbClr val="898989"/>
                </a:solidFill>
                <a:latin typeface="Calibri"/>
                <a:ea typeface="Calibri"/>
                <a:cs typeface="Calibri"/>
                <a:sym typeface="Calibri"/>
              </a:defRPr>
            </a:lvl1pPr>
            <a:lvl2pPr indent="0" lvl="1" marL="4572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6pPr>
            <a:lvl7pPr indent="0" lvl="6" marL="32004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7pPr>
            <a:lvl8pPr indent="0" lvl="7" marL="45720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8pPr>
            <a:lvl9pPr indent="0" lvl="8" marL="64008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9pPr>
          </a:lstStyle>
          <a:p/>
        </p:txBody>
      </p:sp>
      <p:sp>
        <p:nvSpPr>
          <p:cNvPr id="15" name="Shape 15"/>
          <p:cNvSpPr txBox="1"/>
          <p:nvPr>
            <p:ph idx="11" type="ftr"/>
          </p:nvPr>
        </p:nvSpPr>
        <p:spPr>
          <a:xfrm>
            <a:off x="4686300" y="6356350"/>
            <a:ext cx="4343400" cy="365100"/>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1pPr>
            <a:lvl2pPr indent="0" lvl="1" marL="4572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6pPr>
            <a:lvl7pPr indent="0" lvl="6" marL="32004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7pPr>
            <a:lvl8pPr indent="0" lvl="7" marL="45720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8pPr>
            <a:lvl9pPr indent="0" lvl="8" marL="64008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9pPr>
          </a:lstStyle>
          <a:p/>
        </p:txBody>
      </p:sp>
      <p:sp>
        <p:nvSpPr>
          <p:cNvPr id="16" name="Shape 16"/>
          <p:cNvSpPr txBox="1"/>
          <p:nvPr>
            <p:ph idx="12" type="sldNum"/>
          </p:nvPr>
        </p:nvSpPr>
        <p:spPr>
          <a:xfrm>
            <a:off x="9829800" y="6356350"/>
            <a:ext cx="3200400" cy="365100"/>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98989"/>
              </a:buClr>
              <a:buSzPct val="25000"/>
              <a:buFont typeface="Calibri"/>
              <a:buNone/>
            </a:pPr>
            <a:fld id="{00000000-1234-1234-1234-123412341234}" type="slidenum">
              <a:rPr b="0" i="0" lang="en-US" sz="1200" u="none" cap="none" strike="noStrike">
                <a:solidFill>
                  <a:srgbClr val="898989"/>
                </a:solidFill>
                <a:latin typeface="Calibri"/>
                <a:ea typeface="Calibri"/>
                <a:cs typeface="Calibri"/>
                <a:sym typeface="Calibri"/>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spTree>
      <p:nvGrpSpPr>
        <p:cNvPr id="68" name="Shape 68"/>
        <p:cNvGrpSpPr/>
        <p:nvPr/>
      </p:nvGrpSpPr>
      <p:grpSpPr>
        <a:xfrm>
          <a:off x="0" y="0"/>
          <a:ext cx="0" cy="0"/>
          <a:chOff x="0" y="0"/>
          <a:chExt cx="0" cy="0"/>
        </a:xfrm>
      </p:grpSpPr>
      <p:sp>
        <p:nvSpPr>
          <p:cNvPr id="69" name="Shape 69"/>
          <p:cNvSpPr txBox="1"/>
          <p:nvPr>
            <p:ph type="title"/>
          </p:nvPr>
        </p:nvSpPr>
        <p:spPr>
          <a:xfrm>
            <a:off x="1083469" y="4406900"/>
            <a:ext cx="11658600" cy="1362000"/>
          </a:xfrm>
          <a:prstGeom prst="rect">
            <a:avLst/>
          </a:prstGeom>
          <a:noFill/>
          <a:ln>
            <a:noFill/>
          </a:ln>
        </p:spPr>
        <p:txBody>
          <a:bodyPr anchorCtr="0" anchor="t" bIns="91425" lIns="91425" rIns="91425" tIns="91425"/>
          <a:lstStyle>
            <a:lvl1pPr indent="0" lvl="0" marL="0" marR="0" rtl="0" algn="l">
              <a:spcBef>
                <a:spcPts val="0"/>
              </a:spcBef>
              <a:spcAft>
                <a:spcPts val="0"/>
              </a:spcAft>
              <a:buNone/>
              <a:defRPr b="1" i="0" sz="4000" u="none" cap="none" strike="noStrike">
                <a:solidFill>
                  <a:schemeClr val="dk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dk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dk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dk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dk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dk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dk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dk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dk1"/>
                </a:solidFill>
                <a:latin typeface="Calibri"/>
                <a:ea typeface="Calibri"/>
                <a:cs typeface="Calibri"/>
                <a:sym typeface="Calibri"/>
              </a:defRPr>
            </a:lvl9pPr>
          </a:lstStyle>
          <a:p/>
        </p:txBody>
      </p:sp>
      <p:sp>
        <p:nvSpPr>
          <p:cNvPr id="70" name="Shape 70"/>
          <p:cNvSpPr txBox="1"/>
          <p:nvPr>
            <p:ph idx="1" type="body"/>
          </p:nvPr>
        </p:nvSpPr>
        <p:spPr>
          <a:xfrm>
            <a:off x="1083469" y="2906713"/>
            <a:ext cx="11658600" cy="1500300"/>
          </a:xfrm>
          <a:prstGeom prst="rect">
            <a:avLst/>
          </a:prstGeom>
          <a:noFill/>
          <a:ln>
            <a:noFill/>
          </a:ln>
        </p:spPr>
        <p:txBody>
          <a:bodyPr anchorCtr="0" anchor="b" bIns="91425" lIns="91425" rIns="91425" tIns="91425"/>
          <a:lstStyle>
            <a:lvl1pPr indent="0" lvl="0" marL="0" marR="0" rtl="0" algn="l">
              <a:spcBef>
                <a:spcPts val="400"/>
              </a:spcBef>
              <a:spcAft>
                <a:spcPts val="0"/>
              </a:spcAft>
              <a:buClr>
                <a:srgbClr val="888888"/>
              </a:buClr>
              <a:buFont typeface="Arial"/>
              <a:buChar char="●"/>
              <a:defRPr b="0" i="0" sz="2000" u="none" cap="none" strike="noStrike">
                <a:solidFill>
                  <a:srgbClr val="888888"/>
                </a:solidFill>
                <a:latin typeface="Calibri"/>
                <a:ea typeface="Calibri"/>
                <a:cs typeface="Calibri"/>
                <a:sym typeface="Calibri"/>
              </a:defRPr>
            </a:lvl1pPr>
            <a:lvl2pPr indent="0" lvl="1" marL="457200" marR="0" rtl="0" algn="l">
              <a:spcBef>
                <a:spcPts val="360"/>
              </a:spcBef>
              <a:spcAft>
                <a:spcPts val="0"/>
              </a:spcAft>
              <a:buClr>
                <a:srgbClr val="888888"/>
              </a:buClr>
              <a:buFont typeface="Arial"/>
              <a:buChar char="○"/>
              <a:defRPr b="0" i="0" sz="1800" u="none" cap="none" strike="noStrike">
                <a:solidFill>
                  <a:srgbClr val="888888"/>
                </a:solidFill>
                <a:latin typeface="Calibri"/>
                <a:ea typeface="Calibri"/>
                <a:cs typeface="Calibri"/>
                <a:sym typeface="Calibri"/>
              </a:defRPr>
            </a:lvl2pPr>
            <a:lvl3pPr indent="0" lvl="2" marL="914400" marR="0" rtl="0" algn="l">
              <a:spcBef>
                <a:spcPts val="320"/>
              </a:spcBef>
              <a:spcAft>
                <a:spcPts val="0"/>
              </a:spcAft>
              <a:buClr>
                <a:srgbClr val="888888"/>
              </a:buClr>
              <a:buFont typeface="Arial"/>
              <a:buChar char="■"/>
              <a:defRPr b="0" i="0" sz="1600" u="none" cap="none" strike="noStrike">
                <a:solidFill>
                  <a:srgbClr val="888888"/>
                </a:solidFill>
                <a:latin typeface="Calibri"/>
                <a:ea typeface="Calibri"/>
                <a:cs typeface="Calibri"/>
                <a:sym typeface="Calibri"/>
              </a:defRPr>
            </a:lvl3pPr>
            <a:lvl4pPr indent="0" lvl="3" marL="1371600" marR="0" rtl="0" algn="l">
              <a:spcBef>
                <a:spcPts val="280"/>
              </a:spcBef>
              <a:spcAft>
                <a:spcPts val="0"/>
              </a:spcAft>
              <a:buClr>
                <a:srgbClr val="888888"/>
              </a:buClr>
              <a:buFont typeface="Arial"/>
              <a:buChar char="●"/>
              <a:defRPr b="0" i="0" sz="1400" u="none" cap="none" strike="noStrike">
                <a:solidFill>
                  <a:srgbClr val="888888"/>
                </a:solidFill>
                <a:latin typeface="Calibri"/>
                <a:ea typeface="Calibri"/>
                <a:cs typeface="Calibri"/>
                <a:sym typeface="Calibri"/>
              </a:defRPr>
            </a:lvl4pPr>
            <a:lvl5pPr indent="0" lvl="4" marL="1828800" marR="0" rtl="0" algn="l">
              <a:spcBef>
                <a:spcPts val="280"/>
              </a:spcBef>
              <a:spcAft>
                <a:spcPts val="0"/>
              </a:spcAft>
              <a:buClr>
                <a:srgbClr val="888888"/>
              </a:buClr>
              <a:buFont typeface="Arial"/>
              <a:buChar char="○"/>
              <a:defRPr b="0" i="0" sz="1400" u="none" cap="none" strike="noStrike">
                <a:solidFill>
                  <a:srgbClr val="888888"/>
                </a:solidFill>
                <a:latin typeface="Calibri"/>
                <a:ea typeface="Calibri"/>
                <a:cs typeface="Calibri"/>
                <a:sym typeface="Calibri"/>
              </a:defRPr>
            </a:lvl5pPr>
            <a:lvl6pPr indent="0" lvl="5" marL="2286000" marR="0" rtl="0" algn="l">
              <a:spcBef>
                <a:spcPts val="280"/>
              </a:spcBef>
              <a:buClr>
                <a:srgbClr val="888888"/>
              </a:buClr>
              <a:buFont typeface="Arial"/>
              <a:buChar char="■"/>
              <a:defRPr b="0" i="0" sz="1400" u="none" cap="none" strike="noStrike">
                <a:solidFill>
                  <a:srgbClr val="888888"/>
                </a:solidFill>
                <a:latin typeface="Calibri"/>
                <a:ea typeface="Calibri"/>
                <a:cs typeface="Calibri"/>
                <a:sym typeface="Calibri"/>
              </a:defRPr>
            </a:lvl6pPr>
            <a:lvl7pPr indent="0" lvl="6" marL="2743200" marR="0" rtl="0" algn="l">
              <a:spcBef>
                <a:spcPts val="280"/>
              </a:spcBef>
              <a:buClr>
                <a:srgbClr val="888888"/>
              </a:buClr>
              <a:buFont typeface="Arial"/>
              <a:buChar char="●"/>
              <a:defRPr b="0" i="0" sz="1400" u="none" cap="none" strike="noStrike">
                <a:solidFill>
                  <a:srgbClr val="888888"/>
                </a:solidFill>
                <a:latin typeface="Calibri"/>
                <a:ea typeface="Calibri"/>
                <a:cs typeface="Calibri"/>
                <a:sym typeface="Calibri"/>
              </a:defRPr>
            </a:lvl7pPr>
            <a:lvl8pPr indent="0" lvl="7" marL="3200400" marR="0" rtl="0" algn="l">
              <a:spcBef>
                <a:spcPts val="280"/>
              </a:spcBef>
              <a:buClr>
                <a:srgbClr val="888888"/>
              </a:buClr>
              <a:buFont typeface="Arial"/>
              <a:buChar char="○"/>
              <a:defRPr b="0" i="0" sz="1400" u="none" cap="none" strike="noStrike">
                <a:solidFill>
                  <a:srgbClr val="888888"/>
                </a:solidFill>
                <a:latin typeface="Calibri"/>
                <a:ea typeface="Calibri"/>
                <a:cs typeface="Calibri"/>
                <a:sym typeface="Calibri"/>
              </a:defRPr>
            </a:lvl8pPr>
            <a:lvl9pPr indent="0" lvl="8" marL="3657600" marR="0" rtl="0" algn="l">
              <a:spcBef>
                <a:spcPts val="280"/>
              </a:spcBef>
              <a:buClr>
                <a:srgbClr val="888888"/>
              </a:buClr>
              <a:buFont typeface="Arial"/>
              <a:buChar char="■"/>
              <a:defRPr b="0" i="0" sz="1400" u="none" cap="none" strike="noStrike">
                <a:solidFill>
                  <a:srgbClr val="888888"/>
                </a:solidFill>
                <a:latin typeface="Calibri"/>
                <a:ea typeface="Calibri"/>
                <a:cs typeface="Calibri"/>
                <a:sym typeface="Calibri"/>
              </a:defRPr>
            </a:lvl9pPr>
          </a:lstStyle>
          <a:p/>
        </p:txBody>
      </p:sp>
      <p:sp>
        <p:nvSpPr>
          <p:cNvPr id="71" name="Shape 71"/>
          <p:cNvSpPr txBox="1"/>
          <p:nvPr>
            <p:ph idx="10" type="dt"/>
          </p:nvPr>
        </p:nvSpPr>
        <p:spPr>
          <a:xfrm>
            <a:off x="685800" y="6356350"/>
            <a:ext cx="3200400" cy="365100"/>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None/>
              <a:defRPr b="0" i="0" sz="1200" u="none">
                <a:solidFill>
                  <a:srgbClr val="898989"/>
                </a:solidFill>
                <a:latin typeface="Calibri"/>
                <a:ea typeface="Calibri"/>
                <a:cs typeface="Calibri"/>
                <a:sym typeface="Calibri"/>
              </a:defRPr>
            </a:lvl1pPr>
            <a:lvl2pPr indent="0" lvl="1" marL="4572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6pPr>
            <a:lvl7pPr indent="0" lvl="6" marL="32004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7pPr>
            <a:lvl8pPr indent="0" lvl="7" marL="45720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8pPr>
            <a:lvl9pPr indent="0" lvl="8" marL="64008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9pPr>
          </a:lstStyle>
          <a:p/>
        </p:txBody>
      </p:sp>
      <p:sp>
        <p:nvSpPr>
          <p:cNvPr id="72" name="Shape 72"/>
          <p:cNvSpPr txBox="1"/>
          <p:nvPr>
            <p:ph idx="11" type="ftr"/>
          </p:nvPr>
        </p:nvSpPr>
        <p:spPr>
          <a:xfrm>
            <a:off x="4686300" y="6356350"/>
            <a:ext cx="4343400" cy="365100"/>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None/>
              <a:defRPr b="0" i="0" sz="1800" u="none">
                <a:solidFill>
                  <a:schemeClr val="dk1"/>
                </a:solidFill>
                <a:latin typeface="Calibri"/>
                <a:ea typeface="Calibri"/>
                <a:cs typeface="Calibri"/>
                <a:sym typeface="Calibri"/>
              </a:defRPr>
            </a:lvl1pPr>
            <a:lvl2pPr indent="0" lvl="1" marL="4572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6pPr>
            <a:lvl7pPr indent="0" lvl="6" marL="32004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7pPr>
            <a:lvl8pPr indent="0" lvl="7" marL="45720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8pPr>
            <a:lvl9pPr indent="0" lvl="8" marL="64008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9pPr>
          </a:lstStyle>
          <a:p/>
        </p:txBody>
      </p:sp>
      <p:sp>
        <p:nvSpPr>
          <p:cNvPr id="73" name="Shape 73"/>
          <p:cNvSpPr txBox="1"/>
          <p:nvPr>
            <p:ph idx="12" type="sldNum"/>
          </p:nvPr>
        </p:nvSpPr>
        <p:spPr>
          <a:xfrm>
            <a:off x="9829800" y="6356350"/>
            <a:ext cx="3200400" cy="365100"/>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98989"/>
              </a:buClr>
              <a:buSzPct val="25000"/>
              <a:buFont typeface="Calibri"/>
              <a:buNone/>
            </a:pPr>
            <a:fld id="{00000000-1234-1234-1234-123412341234}" type="slidenum">
              <a:rPr b="0" i="0" lang="en-US" sz="1200" u="none">
                <a:solidFill>
                  <a:srgbClr val="898989"/>
                </a:solidFill>
                <a:latin typeface="Calibri"/>
                <a:ea typeface="Calibri"/>
                <a:cs typeface="Calibri"/>
                <a:sym typeface="Calibri"/>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obj">
  <p:cSld name="Title and Content">
    <p:spTree>
      <p:nvGrpSpPr>
        <p:cNvPr id="74" name="Shape 74"/>
        <p:cNvGrpSpPr/>
        <p:nvPr/>
      </p:nvGrpSpPr>
      <p:grpSpPr>
        <a:xfrm>
          <a:off x="0" y="0"/>
          <a:ext cx="0" cy="0"/>
          <a:chOff x="0" y="0"/>
          <a:chExt cx="0" cy="0"/>
        </a:xfrm>
      </p:grpSpPr>
      <p:sp>
        <p:nvSpPr>
          <p:cNvPr id="75" name="Shape 75"/>
          <p:cNvSpPr txBox="1"/>
          <p:nvPr>
            <p:ph type="title"/>
          </p:nvPr>
        </p:nvSpPr>
        <p:spPr>
          <a:xfrm>
            <a:off x="685800" y="274637"/>
            <a:ext cx="12344400" cy="1143000"/>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dk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dk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dk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dk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dk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dk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dk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dk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dk1"/>
                </a:solidFill>
                <a:latin typeface="Calibri"/>
                <a:ea typeface="Calibri"/>
                <a:cs typeface="Calibri"/>
                <a:sym typeface="Calibri"/>
              </a:defRPr>
            </a:lvl9pPr>
          </a:lstStyle>
          <a:p/>
        </p:txBody>
      </p:sp>
      <p:sp>
        <p:nvSpPr>
          <p:cNvPr id="76" name="Shape 76"/>
          <p:cNvSpPr txBox="1"/>
          <p:nvPr>
            <p:ph idx="1" type="body"/>
          </p:nvPr>
        </p:nvSpPr>
        <p:spPr>
          <a:xfrm>
            <a:off x="685800" y="1600200"/>
            <a:ext cx="12344400" cy="4526100"/>
          </a:xfrm>
          <a:prstGeom prst="rect">
            <a:avLst/>
          </a:prstGeom>
          <a:noFill/>
          <a:ln>
            <a:noFill/>
          </a:ln>
        </p:spPr>
        <p:txBody>
          <a:bodyPr anchorCtr="0" anchor="t" bIns="91425" lIns="91425" rIns="91425" tIns="91425"/>
          <a:lstStyle>
            <a:lvl1pPr indent="-139700" lvl="0" marL="342900" marR="0" rtl="0" algn="l">
              <a:spcBef>
                <a:spcPts val="640"/>
              </a:spcBef>
              <a:spcAft>
                <a:spcPts val="0"/>
              </a:spcAft>
              <a:buNone/>
              <a:defRPr b="0" i="0" sz="3200" u="none" cap="none" strike="noStrike">
                <a:solidFill>
                  <a:schemeClr val="dk1"/>
                </a:solidFill>
                <a:latin typeface="Calibri"/>
                <a:ea typeface="Calibri"/>
                <a:cs typeface="Calibri"/>
                <a:sym typeface="Calibri"/>
              </a:defRPr>
            </a:lvl1pPr>
            <a:lvl2pPr indent="-107950" lvl="1" marL="742950" marR="0" rtl="0" algn="l">
              <a:spcBef>
                <a:spcPts val="560"/>
              </a:spcBef>
              <a:spcAft>
                <a:spcPts val="0"/>
              </a:spcAft>
              <a:buNone/>
              <a:defRPr b="0" i="0" sz="2800" u="none" cap="none" strike="noStrike">
                <a:solidFill>
                  <a:schemeClr val="dk1"/>
                </a:solidFill>
                <a:latin typeface="Calibri"/>
                <a:ea typeface="Calibri"/>
                <a:cs typeface="Calibri"/>
                <a:sym typeface="Calibri"/>
              </a:defRPr>
            </a:lvl2pPr>
            <a:lvl3pPr indent="-76200" lvl="2" marL="1143000" marR="0" rtl="0" algn="l">
              <a:spcBef>
                <a:spcPts val="480"/>
              </a:spcBef>
              <a:spcAft>
                <a:spcPts val="0"/>
              </a:spcAft>
              <a:buNone/>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spcAft>
                <a:spcPts val="0"/>
              </a:spcAft>
              <a:buNone/>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spcAft>
                <a:spcPts val="0"/>
              </a:spcAft>
              <a:buNone/>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None/>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None/>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None/>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None/>
              <a:defRPr b="0" i="0" sz="2000" u="none" cap="none" strike="noStrike">
                <a:solidFill>
                  <a:schemeClr val="dk1"/>
                </a:solidFill>
                <a:latin typeface="Calibri"/>
                <a:ea typeface="Calibri"/>
                <a:cs typeface="Calibri"/>
                <a:sym typeface="Calibri"/>
              </a:defRPr>
            </a:lvl9pPr>
          </a:lstStyle>
          <a:p/>
        </p:txBody>
      </p:sp>
      <p:sp>
        <p:nvSpPr>
          <p:cNvPr id="77" name="Shape 77"/>
          <p:cNvSpPr txBox="1"/>
          <p:nvPr>
            <p:ph idx="10" type="dt"/>
          </p:nvPr>
        </p:nvSpPr>
        <p:spPr>
          <a:xfrm>
            <a:off x="685800" y="6356350"/>
            <a:ext cx="3200400" cy="365100"/>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None/>
              <a:defRPr b="0" i="0" sz="1200" u="none">
                <a:solidFill>
                  <a:srgbClr val="898989"/>
                </a:solidFill>
                <a:latin typeface="Calibri"/>
                <a:ea typeface="Calibri"/>
                <a:cs typeface="Calibri"/>
                <a:sym typeface="Calibri"/>
              </a:defRPr>
            </a:lvl1pPr>
            <a:lvl2pPr indent="0" lvl="1" marL="4572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6pPr>
            <a:lvl7pPr indent="0" lvl="6" marL="32004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7pPr>
            <a:lvl8pPr indent="0" lvl="7" marL="45720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8pPr>
            <a:lvl9pPr indent="0" lvl="8" marL="64008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9pPr>
          </a:lstStyle>
          <a:p/>
        </p:txBody>
      </p:sp>
      <p:sp>
        <p:nvSpPr>
          <p:cNvPr id="78" name="Shape 78"/>
          <p:cNvSpPr txBox="1"/>
          <p:nvPr>
            <p:ph idx="11" type="ftr"/>
          </p:nvPr>
        </p:nvSpPr>
        <p:spPr>
          <a:xfrm>
            <a:off x="4686300" y="6356350"/>
            <a:ext cx="4343400" cy="365100"/>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None/>
              <a:defRPr b="0" i="0" sz="1800" u="none">
                <a:solidFill>
                  <a:schemeClr val="dk1"/>
                </a:solidFill>
                <a:latin typeface="Calibri"/>
                <a:ea typeface="Calibri"/>
                <a:cs typeface="Calibri"/>
                <a:sym typeface="Calibri"/>
              </a:defRPr>
            </a:lvl1pPr>
            <a:lvl2pPr indent="0" lvl="1" marL="4572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6pPr>
            <a:lvl7pPr indent="0" lvl="6" marL="32004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7pPr>
            <a:lvl8pPr indent="0" lvl="7" marL="45720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8pPr>
            <a:lvl9pPr indent="0" lvl="8" marL="64008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9pPr>
          </a:lstStyle>
          <a:p/>
        </p:txBody>
      </p:sp>
      <p:sp>
        <p:nvSpPr>
          <p:cNvPr id="79" name="Shape 79"/>
          <p:cNvSpPr txBox="1"/>
          <p:nvPr>
            <p:ph idx="12" type="sldNum"/>
          </p:nvPr>
        </p:nvSpPr>
        <p:spPr>
          <a:xfrm>
            <a:off x="9829800" y="6356350"/>
            <a:ext cx="3200400" cy="365100"/>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98989"/>
              </a:buClr>
              <a:buSzPct val="25000"/>
              <a:buFont typeface="Calibri"/>
              <a:buNone/>
            </a:pPr>
            <a:fld id="{00000000-1234-1234-1234-123412341234}" type="slidenum">
              <a:rPr b="0" i="0" lang="en-US" sz="1200" u="none">
                <a:solidFill>
                  <a:srgbClr val="898989"/>
                </a:solidFill>
                <a:latin typeface="Calibri"/>
                <a:ea typeface="Calibri"/>
                <a:cs typeface="Calibri"/>
                <a:sym typeface="Calibri"/>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vertTitleAndTx">
  <p:cSld name="Vertical Title and Text">
    <p:spTree>
      <p:nvGrpSpPr>
        <p:cNvPr id="17" name="Shape 17"/>
        <p:cNvGrpSpPr/>
        <p:nvPr/>
      </p:nvGrpSpPr>
      <p:grpSpPr>
        <a:xfrm>
          <a:off x="0" y="0"/>
          <a:ext cx="0" cy="0"/>
          <a:chOff x="0" y="0"/>
          <a:chExt cx="0" cy="0"/>
        </a:xfrm>
      </p:grpSpPr>
      <p:sp>
        <p:nvSpPr>
          <p:cNvPr id="18" name="Shape 18"/>
          <p:cNvSpPr txBox="1"/>
          <p:nvPr>
            <p:ph type="title"/>
          </p:nvPr>
        </p:nvSpPr>
        <p:spPr>
          <a:xfrm rot="5400000">
            <a:off x="8561400" y="1657337"/>
            <a:ext cx="5851500" cy="3086100"/>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dk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dk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dk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dk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dk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dk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dk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dk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dk1"/>
                </a:solidFill>
                <a:latin typeface="Calibri"/>
                <a:ea typeface="Calibri"/>
                <a:cs typeface="Calibri"/>
                <a:sym typeface="Calibri"/>
              </a:defRPr>
            </a:lvl9pPr>
          </a:lstStyle>
          <a:p/>
        </p:txBody>
      </p:sp>
      <p:sp>
        <p:nvSpPr>
          <p:cNvPr id="19" name="Shape 19"/>
          <p:cNvSpPr txBox="1"/>
          <p:nvPr>
            <p:ph idx="1" type="body"/>
          </p:nvPr>
        </p:nvSpPr>
        <p:spPr>
          <a:xfrm rot="5400000">
            <a:off x="2274900" y="-1314462"/>
            <a:ext cx="5851500" cy="9029700"/>
          </a:xfrm>
          <a:prstGeom prst="rect">
            <a:avLst/>
          </a:prstGeom>
          <a:noFill/>
          <a:ln>
            <a:noFill/>
          </a:ln>
        </p:spPr>
        <p:txBody>
          <a:bodyPr anchorCtr="0" anchor="t" bIns="91425" lIns="91425" rIns="91425" tIns="91425"/>
          <a:lstStyle>
            <a:lvl1pPr indent="-139700" lvl="0" marL="342900" marR="0" rtl="0" algn="l">
              <a:spcBef>
                <a:spcPts val="640"/>
              </a:spcBef>
              <a:spcAft>
                <a:spcPts val="0"/>
              </a:spcAft>
              <a:buNone/>
              <a:defRPr b="0" i="0" sz="3200" u="none" cap="none" strike="noStrike">
                <a:solidFill>
                  <a:schemeClr val="dk1"/>
                </a:solidFill>
                <a:latin typeface="Calibri"/>
                <a:ea typeface="Calibri"/>
                <a:cs typeface="Calibri"/>
                <a:sym typeface="Calibri"/>
              </a:defRPr>
            </a:lvl1pPr>
            <a:lvl2pPr indent="-107950" lvl="1" marL="742950" marR="0" rtl="0" algn="l">
              <a:spcBef>
                <a:spcPts val="560"/>
              </a:spcBef>
              <a:spcAft>
                <a:spcPts val="0"/>
              </a:spcAft>
              <a:buNone/>
              <a:defRPr b="0" i="0" sz="2800" u="none" cap="none" strike="noStrike">
                <a:solidFill>
                  <a:schemeClr val="dk1"/>
                </a:solidFill>
                <a:latin typeface="Calibri"/>
                <a:ea typeface="Calibri"/>
                <a:cs typeface="Calibri"/>
                <a:sym typeface="Calibri"/>
              </a:defRPr>
            </a:lvl2pPr>
            <a:lvl3pPr indent="-76200" lvl="2" marL="1143000" marR="0" rtl="0" algn="l">
              <a:spcBef>
                <a:spcPts val="480"/>
              </a:spcBef>
              <a:spcAft>
                <a:spcPts val="0"/>
              </a:spcAft>
              <a:buNone/>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spcAft>
                <a:spcPts val="0"/>
              </a:spcAft>
              <a:buNone/>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spcAft>
                <a:spcPts val="0"/>
              </a:spcAft>
              <a:buNone/>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None/>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None/>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None/>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None/>
              <a:defRPr b="0" i="0" sz="2000" u="none" cap="none" strike="noStrike">
                <a:solidFill>
                  <a:schemeClr val="dk1"/>
                </a:solidFill>
                <a:latin typeface="Calibri"/>
                <a:ea typeface="Calibri"/>
                <a:cs typeface="Calibri"/>
                <a:sym typeface="Calibri"/>
              </a:defRPr>
            </a:lvl9pPr>
          </a:lstStyle>
          <a:p/>
        </p:txBody>
      </p:sp>
      <p:sp>
        <p:nvSpPr>
          <p:cNvPr id="20" name="Shape 20"/>
          <p:cNvSpPr txBox="1"/>
          <p:nvPr>
            <p:ph idx="10" type="dt"/>
          </p:nvPr>
        </p:nvSpPr>
        <p:spPr>
          <a:xfrm>
            <a:off x="685800" y="6356350"/>
            <a:ext cx="3200400" cy="365100"/>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None/>
              <a:defRPr b="0" i="0" sz="1200" u="none">
                <a:solidFill>
                  <a:srgbClr val="898989"/>
                </a:solidFill>
                <a:latin typeface="Calibri"/>
                <a:ea typeface="Calibri"/>
                <a:cs typeface="Calibri"/>
                <a:sym typeface="Calibri"/>
              </a:defRPr>
            </a:lvl1pPr>
            <a:lvl2pPr indent="0" lvl="1" marL="4572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6pPr>
            <a:lvl7pPr indent="0" lvl="6" marL="32004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7pPr>
            <a:lvl8pPr indent="0" lvl="7" marL="45720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8pPr>
            <a:lvl9pPr indent="0" lvl="8" marL="64008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9pPr>
          </a:lstStyle>
          <a:p/>
        </p:txBody>
      </p:sp>
      <p:sp>
        <p:nvSpPr>
          <p:cNvPr id="21" name="Shape 21"/>
          <p:cNvSpPr txBox="1"/>
          <p:nvPr>
            <p:ph idx="11" type="ftr"/>
          </p:nvPr>
        </p:nvSpPr>
        <p:spPr>
          <a:xfrm>
            <a:off x="4686300" y="6356350"/>
            <a:ext cx="4343400" cy="365100"/>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None/>
              <a:defRPr b="0" i="0" sz="1800" u="none">
                <a:solidFill>
                  <a:schemeClr val="dk1"/>
                </a:solidFill>
                <a:latin typeface="Calibri"/>
                <a:ea typeface="Calibri"/>
                <a:cs typeface="Calibri"/>
                <a:sym typeface="Calibri"/>
              </a:defRPr>
            </a:lvl1pPr>
            <a:lvl2pPr indent="0" lvl="1" marL="4572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6pPr>
            <a:lvl7pPr indent="0" lvl="6" marL="32004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7pPr>
            <a:lvl8pPr indent="0" lvl="7" marL="45720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8pPr>
            <a:lvl9pPr indent="0" lvl="8" marL="64008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9pPr>
          </a:lstStyle>
          <a:p/>
        </p:txBody>
      </p:sp>
      <p:sp>
        <p:nvSpPr>
          <p:cNvPr id="22" name="Shape 22"/>
          <p:cNvSpPr txBox="1"/>
          <p:nvPr>
            <p:ph idx="12" type="sldNum"/>
          </p:nvPr>
        </p:nvSpPr>
        <p:spPr>
          <a:xfrm>
            <a:off x="9829800" y="6356350"/>
            <a:ext cx="3200400" cy="365100"/>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98989"/>
              </a:buClr>
              <a:buSzPct val="25000"/>
              <a:buFont typeface="Calibri"/>
              <a:buNone/>
            </a:pPr>
            <a:fld id="{00000000-1234-1234-1234-123412341234}" type="slidenum">
              <a:rPr b="0" i="0" lang="en-US" sz="1200" u="none">
                <a:solidFill>
                  <a:srgbClr val="898989"/>
                </a:solidFill>
                <a:latin typeface="Calibri"/>
                <a:ea typeface="Calibri"/>
                <a:cs typeface="Calibri"/>
                <a:sym typeface="Calibri"/>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vertTx">
  <p:cSld name="Title and Vertical Text">
    <p:spTree>
      <p:nvGrpSpPr>
        <p:cNvPr id="23" name="Shape 23"/>
        <p:cNvGrpSpPr/>
        <p:nvPr/>
      </p:nvGrpSpPr>
      <p:grpSpPr>
        <a:xfrm>
          <a:off x="0" y="0"/>
          <a:ext cx="0" cy="0"/>
          <a:chOff x="0" y="0"/>
          <a:chExt cx="0" cy="0"/>
        </a:xfrm>
      </p:grpSpPr>
      <p:sp>
        <p:nvSpPr>
          <p:cNvPr id="24" name="Shape 24"/>
          <p:cNvSpPr txBox="1"/>
          <p:nvPr>
            <p:ph type="title"/>
          </p:nvPr>
        </p:nvSpPr>
        <p:spPr>
          <a:xfrm>
            <a:off x="685800" y="274637"/>
            <a:ext cx="12344400" cy="1143000"/>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dk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dk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dk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dk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dk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dk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dk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dk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dk1"/>
                </a:solidFill>
                <a:latin typeface="Calibri"/>
                <a:ea typeface="Calibri"/>
                <a:cs typeface="Calibri"/>
                <a:sym typeface="Calibri"/>
              </a:defRPr>
            </a:lvl9pPr>
          </a:lstStyle>
          <a:p/>
        </p:txBody>
      </p:sp>
      <p:sp>
        <p:nvSpPr>
          <p:cNvPr id="25" name="Shape 25"/>
          <p:cNvSpPr txBox="1"/>
          <p:nvPr>
            <p:ph idx="1" type="body"/>
          </p:nvPr>
        </p:nvSpPr>
        <p:spPr>
          <a:xfrm rot="5400000">
            <a:off x="4594950" y="-2308950"/>
            <a:ext cx="4526100" cy="12344400"/>
          </a:xfrm>
          <a:prstGeom prst="rect">
            <a:avLst/>
          </a:prstGeom>
          <a:noFill/>
          <a:ln>
            <a:noFill/>
          </a:ln>
        </p:spPr>
        <p:txBody>
          <a:bodyPr anchorCtr="0" anchor="t" bIns="91425" lIns="91425" rIns="91425" tIns="91425"/>
          <a:lstStyle>
            <a:lvl1pPr indent="-139700" lvl="0" marL="342900" marR="0" rtl="0" algn="l">
              <a:spcBef>
                <a:spcPts val="640"/>
              </a:spcBef>
              <a:spcAft>
                <a:spcPts val="0"/>
              </a:spcAft>
              <a:buNone/>
              <a:defRPr b="0" i="0" sz="3200" u="none" cap="none" strike="noStrike">
                <a:solidFill>
                  <a:schemeClr val="dk1"/>
                </a:solidFill>
                <a:latin typeface="Calibri"/>
                <a:ea typeface="Calibri"/>
                <a:cs typeface="Calibri"/>
                <a:sym typeface="Calibri"/>
              </a:defRPr>
            </a:lvl1pPr>
            <a:lvl2pPr indent="-107950" lvl="1" marL="742950" marR="0" rtl="0" algn="l">
              <a:spcBef>
                <a:spcPts val="560"/>
              </a:spcBef>
              <a:spcAft>
                <a:spcPts val="0"/>
              </a:spcAft>
              <a:buNone/>
              <a:defRPr b="0" i="0" sz="2800" u="none" cap="none" strike="noStrike">
                <a:solidFill>
                  <a:schemeClr val="dk1"/>
                </a:solidFill>
                <a:latin typeface="Calibri"/>
                <a:ea typeface="Calibri"/>
                <a:cs typeface="Calibri"/>
                <a:sym typeface="Calibri"/>
              </a:defRPr>
            </a:lvl2pPr>
            <a:lvl3pPr indent="-76200" lvl="2" marL="1143000" marR="0" rtl="0" algn="l">
              <a:spcBef>
                <a:spcPts val="480"/>
              </a:spcBef>
              <a:spcAft>
                <a:spcPts val="0"/>
              </a:spcAft>
              <a:buNone/>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spcAft>
                <a:spcPts val="0"/>
              </a:spcAft>
              <a:buNone/>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spcAft>
                <a:spcPts val="0"/>
              </a:spcAft>
              <a:buNone/>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None/>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None/>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None/>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None/>
              <a:defRPr b="0" i="0" sz="2000" u="none" cap="none" strike="noStrike">
                <a:solidFill>
                  <a:schemeClr val="dk1"/>
                </a:solidFill>
                <a:latin typeface="Calibri"/>
                <a:ea typeface="Calibri"/>
                <a:cs typeface="Calibri"/>
                <a:sym typeface="Calibri"/>
              </a:defRPr>
            </a:lvl9pPr>
          </a:lstStyle>
          <a:p/>
        </p:txBody>
      </p:sp>
      <p:sp>
        <p:nvSpPr>
          <p:cNvPr id="26" name="Shape 26"/>
          <p:cNvSpPr txBox="1"/>
          <p:nvPr>
            <p:ph idx="10" type="dt"/>
          </p:nvPr>
        </p:nvSpPr>
        <p:spPr>
          <a:xfrm>
            <a:off x="685800" y="6356350"/>
            <a:ext cx="3200400" cy="365100"/>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None/>
              <a:defRPr b="0" i="0" sz="1200" u="none">
                <a:solidFill>
                  <a:srgbClr val="898989"/>
                </a:solidFill>
                <a:latin typeface="Calibri"/>
                <a:ea typeface="Calibri"/>
                <a:cs typeface="Calibri"/>
                <a:sym typeface="Calibri"/>
              </a:defRPr>
            </a:lvl1pPr>
            <a:lvl2pPr indent="0" lvl="1" marL="4572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6pPr>
            <a:lvl7pPr indent="0" lvl="6" marL="32004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7pPr>
            <a:lvl8pPr indent="0" lvl="7" marL="45720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8pPr>
            <a:lvl9pPr indent="0" lvl="8" marL="64008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9pPr>
          </a:lstStyle>
          <a:p/>
        </p:txBody>
      </p:sp>
      <p:sp>
        <p:nvSpPr>
          <p:cNvPr id="27" name="Shape 27"/>
          <p:cNvSpPr txBox="1"/>
          <p:nvPr>
            <p:ph idx="11" type="ftr"/>
          </p:nvPr>
        </p:nvSpPr>
        <p:spPr>
          <a:xfrm>
            <a:off x="4686300" y="6356350"/>
            <a:ext cx="4343400" cy="365100"/>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None/>
              <a:defRPr b="0" i="0" sz="1800" u="none">
                <a:solidFill>
                  <a:schemeClr val="dk1"/>
                </a:solidFill>
                <a:latin typeface="Calibri"/>
                <a:ea typeface="Calibri"/>
                <a:cs typeface="Calibri"/>
                <a:sym typeface="Calibri"/>
              </a:defRPr>
            </a:lvl1pPr>
            <a:lvl2pPr indent="0" lvl="1" marL="4572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6pPr>
            <a:lvl7pPr indent="0" lvl="6" marL="32004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7pPr>
            <a:lvl8pPr indent="0" lvl="7" marL="45720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8pPr>
            <a:lvl9pPr indent="0" lvl="8" marL="64008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9pPr>
          </a:lstStyle>
          <a:p/>
        </p:txBody>
      </p:sp>
      <p:sp>
        <p:nvSpPr>
          <p:cNvPr id="28" name="Shape 28"/>
          <p:cNvSpPr txBox="1"/>
          <p:nvPr>
            <p:ph idx="12" type="sldNum"/>
          </p:nvPr>
        </p:nvSpPr>
        <p:spPr>
          <a:xfrm>
            <a:off x="9829800" y="6356350"/>
            <a:ext cx="3200400" cy="365100"/>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98989"/>
              </a:buClr>
              <a:buSzPct val="25000"/>
              <a:buFont typeface="Calibri"/>
              <a:buNone/>
            </a:pPr>
            <a:fld id="{00000000-1234-1234-1234-123412341234}" type="slidenum">
              <a:rPr b="0" i="0" lang="en-US" sz="1200" u="none">
                <a:solidFill>
                  <a:srgbClr val="898989"/>
                </a:solidFill>
                <a:latin typeface="Calibri"/>
                <a:ea typeface="Calibri"/>
                <a:cs typeface="Calibri"/>
                <a:sym typeface="Calibri"/>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picTx">
  <p:cSld name="Picture with Caption">
    <p:spTree>
      <p:nvGrpSpPr>
        <p:cNvPr id="29" name="Shape 29"/>
        <p:cNvGrpSpPr/>
        <p:nvPr/>
      </p:nvGrpSpPr>
      <p:grpSpPr>
        <a:xfrm>
          <a:off x="0" y="0"/>
          <a:ext cx="0" cy="0"/>
          <a:chOff x="0" y="0"/>
          <a:chExt cx="0" cy="0"/>
        </a:xfrm>
      </p:grpSpPr>
      <p:sp>
        <p:nvSpPr>
          <p:cNvPr id="30" name="Shape 30"/>
          <p:cNvSpPr txBox="1"/>
          <p:nvPr>
            <p:ph type="title"/>
          </p:nvPr>
        </p:nvSpPr>
        <p:spPr>
          <a:xfrm>
            <a:off x="2688432" y="4800600"/>
            <a:ext cx="8229600" cy="566700"/>
          </a:xfrm>
          <a:prstGeom prst="rect">
            <a:avLst/>
          </a:prstGeom>
          <a:noFill/>
          <a:ln>
            <a:noFill/>
          </a:ln>
        </p:spPr>
        <p:txBody>
          <a:bodyPr anchorCtr="0" anchor="b" bIns="91425" lIns="91425" rIns="91425" tIns="91425"/>
          <a:lstStyle>
            <a:lvl1pPr indent="0" lvl="0" marL="0" marR="0" rtl="0" algn="l">
              <a:spcBef>
                <a:spcPts val="0"/>
              </a:spcBef>
              <a:spcAft>
                <a:spcPts val="0"/>
              </a:spcAft>
              <a:buNone/>
              <a:defRPr b="1" i="0" sz="2000" u="none" cap="none" strike="noStrike">
                <a:solidFill>
                  <a:schemeClr val="dk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dk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dk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dk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dk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dk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dk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dk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dk1"/>
                </a:solidFill>
                <a:latin typeface="Calibri"/>
                <a:ea typeface="Calibri"/>
                <a:cs typeface="Calibri"/>
                <a:sym typeface="Calibri"/>
              </a:defRPr>
            </a:lvl9pPr>
          </a:lstStyle>
          <a:p/>
        </p:txBody>
      </p:sp>
      <p:sp>
        <p:nvSpPr>
          <p:cNvPr id="31" name="Shape 31"/>
          <p:cNvSpPr/>
          <p:nvPr>
            <p:ph idx="2" type="pic"/>
          </p:nvPr>
        </p:nvSpPr>
        <p:spPr>
          <a:xfrm>
            <a:off x="2688432" y="612775"/>
            <a:ext cx="8229600" cy="4114800"/>
          </a:xfrm>
          <a:prstGeom prst="rect">
            <a:avLst/>
          </a:prstGeom>
          <a:noFill/>
          <a:ln>
            <a:noFill/>
          </a:ln>
        </p:spPr>
        <p:txBody>
          <a:bodyPr anchorCtr="0" anchor="t" bIns="91425" lIns="91425" rIns="91425" tIns="91425"/>
          <a:lstStyle>
            <a:lvl1pPr indent="0" lvl="0" marL="0" marR="0" rtl="0" algn="l">
              <a:spcBef>
                <a:spcPts val="640"/>
              </a:spcBef>
              <a:spcAft>
                <a:spcPts val="0"/>
              </a:spcAft>
              <a:buClr>
                <a:schemeClr val="dk1"/>
              </a:buClr>
              <a:buFont typeface="Arial"/>
              <a:buNone/>
              <a:defRPr b="0" i="0" sz="3200" u="none" cap="none" strike="noStrike">
                <a:solidFill>
                  <a:schemeClr val="dk1"/>
                </a:solidFill>
                <a:latin typeface="Calibri"/>
                <a:ea typeface="Calibri"/>
                <a:cs typeface="Calibri"/>
                <a:sym typeface="Calibri"/>
              </a:defRPr>
            </a:lvl1pPr>
            <a:lvl2pPr indent="0" lvl="1" marL="457200" marR="0" rtl="0" algn="l">
              <a:spcBef>
                <a:spcPts val="560"/>
              </a:spcBef>
              <a:spcAft>
                <a:spcPts val="0"/>
              </a:spcAft>
              <a:buClr>
                <a:schemeClr val="dk1"/>
              </a:buClr>
              <a:buFont typeface="Arial"/>
              <a:buNone/>
              <a:defRPr b="0" i="0" sz="2800" u="none" cap="none" strike="noStrike">
                <a:solidFill>
                  <a:schemeClr val="dk1"/>
                </a:solidFill>
                <a:latin typeface="Calibri"/>
                <a:ea typeface="Calibri"/>
                <a:cs typeface="Calibri"/>
                <a:sym typeface="Calibri"/>
              </a:defRPr>
            </a:lvl2pPr>
            <a:lvl3pPr indent="0" lvl="2" marL="914400" marR="0" rtl="0" algn="l">
              <a:spcBef>
                <a:spcPts val="480"/>
              </a:spcBef>
              <a:spcAft>
                <a:spcPts val="0"/>
              </a:spcAft>
              <a:buClr>
                <a:schemeClr val="dk1"/>
              </a:buClr>
              <a:buFont typeface="Arial"/>
              <a:buNone/>
              <a:defRPr b="0" i="0" sz="2400" u="none" cap="none" strike="noStrike">
                <a:solidFill>
                  <a:schemeClr val="dk1"/>
                </a:solidFill>
                <a:latin typeface="Calibri"/>
                <a:ea typeface="Calibri"/>
                <a:cs typeface="Calibri"/>
                <a:sym typeface="Calibri"/>
              </a:defRPr>
            </a:lvl3pPr>
            <a:lvl4pPr indent="0" lvl="3" marL="1371600" marR="0" rtl="0" algn="l">
              <a:spcBef>
                <a:spcPts val="400"/>
              </a:spcBef>
              <a:spcAft>
                <a:spcPts val="0"/>
              </a:spcAft>
              <a:buClr>
                <a:schemeClr val="dk1"/>
              </a:buClr>
              <a:buFont typeface="Arial"/>
              <a:buNone/>
              <a:defRPr b="0" i="0" sz="2000" u="none" cap="none" strike="noStrike">
                <a:solidFill>
                  <a:schemeClr val="dk1"/>
                </a:solidFill>
                <a:latin typeface="Calibri"/>
                <a:ea typeface="Calibri"/>
                <a:cs typeface="Calibri"/>
                <a:sym typeface="Calibri"/>
              </a:defRPr>
            </a:lvl4pPr>
            <a:lvl5pPr indent="0" lvl="4" marL="1828800" marR="0" rtl="0" algn="l">
              <a:spcBef>
                <a:spcPts val="400"/>
              </a:spcBef>
              <a:spcAft>
                <a:spcPts val="0"/>
              </a:spcAft>
              <a:buClr>
                <a:schemeClr val="dk1"/>
              </a:buClr>
              <a:buFont typeface="Arial"/>
              <a:buNone/>
              <a:defRPr b="0" i="0" sz="2000" u="none" cap="none" strike="noStrike">
                <a:solidFill>
                  <a:schemeClr val="dk1"/>
                </a:solidFill>
                <a:latin typeface="Calibri"/>
                <a:ea typeface="Calibri"/>
                <a:cs typeface="Calibri"/>
                <a:sym typeface="Calibri"/>
              </a:defRPr>
            </a:lvl5pPr>
            <a:lvl6pPr indent="0" lvl="5" marL="22860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6pPr>
            <a:lvl7pPr indent="0" lvl="6" marL="27432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7pPr>
            <a:lvl8pPr indent="0" lvl="7" marL="32004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8pPr>
            <a:lvl9pPr indent="0" lvl="8" marL="36576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9pPr>
          </a:lstStyle>
          <a:p/>
        </p:txBody>
      </p:sp>
      <p:sp>
        <p:nvSpPr>
          <p:cNvPr id="32" name="Shape 32"/>
          <p:cNvSpPr txBox="1"/>
          <p:nvPr>
            <p:ph idx="1" type="body"/>
          </p:nvPr>
        </p:nvSpPr>
        <p:spPr>
          <a:xfrm>
            <a:off x="2688432" y="5367337"/>
            <a:ext cx="8229600" cy="804900"/>
          </a:xfrm>
          <a:prstGeom prst="rect">
            <a:avLst/>
          </a:prstGeom>
          <a:noFill/>
          <a:ln>
            <a:noFill/>
          </a:ln>
        </p:spPr>
        <p:txBody>
          <a:bodyPr anchorCtr="0" anchor="t" bIns="91425" lIns="91425" rIns="91425" tIns="91425"/>
          <a:lstStyle>
            <a:lvl1pPr indent="0" lvl="0" marL="0" marR="0" rtl="0" algn="l">
              <a:spcBef>
                <a:spcPts val="280"/>
              </a:spcBef>
              <a:spcAft>
                <a:spcPts val="0"/>
              </a:spcAft>
              <a:buClr>
                <a:schemeClr val="dk1"/>
              </a:buClr>
              <a:buFont typeface="Arial"/>
              <a:buChar char="●"/>
              <a:defRPr b="0" i="0" sz="1400" u="none" cap="none" strike="noStrike">
                <a:solidFill>
                  <a:schemeClr val="dk1"/>
                </a:solidFill>
                <a:latin typeface="Calibri"/>
                <a:ea typeface="Calibri"/>
                <a:cs typeface="Calibri"/>
                <a:sym typeface="Calibri"/>
              </a:defRPr>
            </a:lvl1pPr>
            <a:lvl2pPr indent="0" lvl="1" marL="457200" marR="0" rtl="0" algn="l">
              <a:spcBef>
                <a:spcPts val="240"/>
              </a:spcBef>
              <a:spcAft>
                <a:spcPts val="0"/>
              </a:spcAft>
              <a:buClr>
                <a:schemeClr val="dk1"/>
              </a:buClr>
              <a:buFont typeface="Arial"/>
              <a:buChar char="○"/>
              <a:defRPr b="0" i="0" sz="1200" u="none" cap="none" strike="noStrike">
                <a:solidFill>
                  <a:schemeClr val="dk1"/>
                </a:solidFill>
                <a:latin typeface="Calibri"/>
                <a:ea typeface="Calibri"/>
                <a:cs typeface="Calibri"/>
                <a:sym typeface="Calibri"/>
              </a:defRPr>
            </a:lvl2pPr>
            <a:lvl3pPr indent="0" lvl="2" marL="914400" marR="0" rtl="0" algn="l">
              <a:spcBef>
                <a:spcPts val="200"/>
              </a:spcBef>
              <a:spcAft>
                <a:spcPts val="0"/>
              </a:spcAft>
              <a:buClr>
                <a:schemeClr val="dk1"/>
              </a:buClr>
              <a:buFont typeface="Arial"/>
              <a:buChar char="■"/>
              <a:defRPr b="0" i="0" sz="1000" u="none" cap="none" strike="noStrike">
                <a:solidFill>
                  <a:schemeClr val="dk1"/>
                </a:solidFill>
                <a:latin typeface="Calibri"/>
                <a:ea typeface="Calibri"/>
                <a:cs typeface="Calibri"/>
                <a:sym typeface="Calibri"/>
              </a:defRPr>
            </a:lvl3pPr>
            <a:lvl4pPr indent="0" lvl="3" marL="1371600" marR="0" rtl="0" algn="l">
              <a:spcBef>
                <a:spcPts val="180"/>
              </a:spcBef>
              <a:spcAft>
                <a:spcPts val="0"/>
              </a:spcAft>
              <a:buClr>
                <a:schemeClr val="dk1"/>
              </a:buClr>
              <a:buFont typeface="Arial"/>
              <a:buChar char="●"/>
              <a:defRPr b="0" i="0" sz="900" u="none" cap="none" strike="noStrike">
                <a:solidFill>
                  <a:schemeClr val="dk1"/>
                </a:solidFill>
                <a:latin typeface="Calibri"/>
                <a:ea typeface="Calibri"/>
                <a:cs typeface="Calibri"/>
                <a:sym typeface="Calibri"/>
              </a:defRPr>
            </a:lvl4pPr>
            <a:lvl5pPr indent="0" lvl="4" marL="1828800" marR="0" rtl="0" algn="l">
              <a:spcBef>
                <a:spcPts val="180"/>
              </a:spcBef>
              <a:spcAft>
                <a:spcPts val="0"/>
              </a:spcAft>
              <a:buClr>
                <a:schemeClr val="dk1"/>
              </a:buClr>
              <a:buFont typeface="Arial"/>
              <a:buChar char="○"/>
              <a:defRPr b="0" i="0" sz="900" u="none" cap="none" strike="noStrike">
                <a:solidFill>
                  <a:schemeClr val="dk1"/>
                </a:solidFill>
                <a:latin typeface="Calibri"/>
                <a:ea typeface="Calibri"/>
                <a:cs typeface="Calibri"/>
                <a:sym typeface="Calibri"/>
              </a:defRPr>
            </a:lvl5pPr>
            <a:lvl6pPr indent="0" lvl="5" marL="2286000" marR="0" rtl="0" algn="l">
              <a:spcBef>
                <a:spcPts val="180"/>
              </a:spcBef>
              <a:buClr>
                <a:schemeClr val="dk1"/>
              </a:buClr>
              <a:buFont typeface="Arial"/>
              <a:buChar char="■"/>
              <a:defRPr b="0" i="0" sz="900" u="none" cap="none" strike="noStrike">
                <a:solidFill>
                  <a:schemeClr val="dk1"/>
                </a:solidFill>
                <a:latin typeface="Calibri"/>
                <a:ea typeface="Calibri"/>
                <a:cs typeface="Calibri"/>
                <a:sym typeface="Calibri"/>
              </a:defRPr>
            </a:lvl6pPr>
            <a:lvl7pPr indent="0" lvl="6" marL="2743200" marR="0" rtl="0" algn="l">
              <a:spcBef>
                <a:spcPts val="180"/>
              </a:spcBef>
              <a:buClr>
                <a:schemeClr val="dk1"/>
              </a:buClr>
              <a:buFont typeface="Arial"/>
              <a:buChar char="●"/>
              <a:defRPr b="0" i="0" sz="900" u="none" cap="none" strike="noStrike">
                <a:solidFill>
                  <a:schemeClr val="dk1"/>
                </a:solidFill>
                <a:latin typeface="Calibri"/>
                <a:ea typeface="Calibri"/>
                <a:cs typeface="Calibri"/>
                <a:sym typeface="Calibri"/>
              </a:defRPr>
            </a:lvl7pPr>
            <a:lvl8pPr indent="0" lvl="7" marL="3200400" marR="0" rtl="0" algn="l">
              <a:spcBef>
                <a:spcPts val="180"/>
              </a:spcBef>
              <a:buClr>
                <a:schemeClr val="dk1"/>
              </a:buClr>
              <a:buFont typeface="Arial"/>
              <a:buChar char="○"/>
              <a:defRPr b="0" i="0" sz="900" u="none" cap="none" strike="noStrike">
                <a:solidFill>
                  <a:schemeClr val="dk1"/>
                </a:solidFill>
                <a:latin typeface="Calibri"/>
                <a:ea typeface="Calibri"/>
                <a:cs typeface="Calibri"/>
                <a:sym typeface="Calibri"/>
              </a:defRPr>
            </a:lvl8pPr>
            <a:lvl9pPr indent="0" lvl="8" marL="3657600" marR="0" rtl="0" algn="l">
              <a:spcBef>
                <a:spcPts val="180"/>
              </a:spcBef>
              <a:buClr>
                <a:schemeClr val="dk1"/>
              </a:buClr>
              <a:buFont typeface="Arial"/>
              <a:buChar char="■"/>
              <a:defRPr b="0" i="0" sz="900" u="none" cap="none" strike="noStrike">
                <a:solidFill>
                  <a:schemeClr val="dk1"/>
                </a:solidFill>
                <a:latin typeface="Calibri"/>
                <a:ea typeface="Calibri"/>
                <a:cs typeface="Calibri"/>
                <a:sym typeface="Calibri"/>
              </a:defRPr>
            </a:lvl9pPr>
          </a:lstStyle>
          <a:p/>
        </p:txBody>
      </p:sp>
      <p:sp>
        <p:nvSpPr>
          <p:cNvPr id="33" name="Shape 33"/>
          <p:cNvSpPr txBox="1"/>
          <p:nvPr>
            <p:ph idx="10" type="dt"/>
          </p:nvPr>
        </p:nvSpPr>
        <p:spPr>
          <a:xfrm>
            <a:off x="685800" y="6356350"/>
            <a:ext cx="3200400" cy="365100"/>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None/>
              <a:defRPr b="0" i="0" sz="1200" u="none">
                <a:solidFill>
                  <a:srgbClr val="898989"/>
                </a:solidFill>
                <a:latin typeface="Calibri"/>
                <a:ea typeface="Calibri"/>
                <a:cs typeface="Calibri"/>
                <a:sym typeface="Calibri"/>
              </a:defRPr>
            </a:lvl1pPr>
            <a:lvl2pPr indent="0" lvl="1" marL="4572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6pPr>
            <a:lvl7pPr indent="0" lvl="6" marL="32004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7pPr>
            <a:lvl8pPr indent="0" lvl="7" marL="45720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8pPr>
            <a:lvl9pPr indent="0" lvl="8" marL="64008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9pPr>
          </a:lstStyle>
          <a:p/>
        </p:txBody>
      </p:sp>
      <p:sp>
        <p:nvSpPr>
          <p:cNvPr id="34" name="Shape 34"/>
          <p:cNvSpPr txBox="1"/>
          <p:nvPr>
            <p:ph idx="11" type="ftr"/>
          </p:nvPr>
        </p:nvSpPr>
        <p:spPr>
          <a:xfrm>
            <a:off x="4686300" y="6356350"/>
            <a:ext cx="4343400" cy="365100"/>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None/>
              <a:defRPr b="0" i="0" sz="1800" u="none">
                <a:solidFill>
                  <a:schemeClr val="dk1"/>
                </a:solidFill>
                <a:latin typeface="Calibri"/>
                <a:ea typeface="Calibri"/>
                <a:cs typeface="Calibri"/>
                <a:sym typeface="Calibri"/>
              </a:defRPr>
            </a:lvl1pPr>
            <a:lvl2pPr indent="0" lvl="1" marL="4572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6pPr>
            <a:lvl7pPr indent="0" lvl="6" marL="32004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7pPr>
            <a:lvl8pPr indent="0" lvl="7" marL="45720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8pPr>
            <a:lvl9pPr indent="0" lvl="8" marL="64008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9pPr>
          </a:lstStyle>
          <a:p/>
        </p:txBody>
      </p:sp>
      <p:sp>
        <p:nvSpPr>
          <p:cNvPr id="35" name="Shape 35"/>
          <p:cNvSpPr txBox="1"/>
          <p:nvPr>
            <p:ph idx="12" type="sldNum"/>
          </p:nvPr>
        </p:nvSpPr>
        <p:spPr>
          <a:xfrm>
            <a:off x="9829800" y="6356350"/>
            <a:ext cx="3200400" cy="365100"/>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98989"/>
              </a:buClr>
              <a:buSzPct val="25000"/>
              <a:buFont typeface="Calibri"/>
              <a:buNone/>
            </a:pPr>
            <a:fld id="{00000000-1234-1234-1234-123412341234}" type="slidenum">
              <a:rPr b="0" i="0" lang="en-US" sz="1200" u="none">
                <a:solidFill>
                  <a:srgbClr val="898989"/>
                </a:solidFill>
                <a:latin typeface="Calibri"/>
                <a:ea typeface="Calibri"/>
                <a:cs typeface="Calibri"/>
                <a:sym typeface="Calibri"/>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objTx">
  <p:cSld name="Content with Caption">
    <p:spTree>
      <p:nvGrpSpPr>
        <p:cNvPr id="36" name="Shape 36"/>
        <p:cNvGrpSpPr/>
        <p:nvPr/>
      </p:nvGrpSpPr>
      <p:grpSpPr>
        <a:xfrm>
          <a:off x="0" y="0"/>
          <a:ext cx="0" cy="0"/>
          <a:chOff x="0" y="0"/>
          <a:chExt cx="0" cy="0"/>
        </a:xfrm>
      </p:grpSpPr>
      <p:sp>
        <p:nvSpPr>
          <p:cNvPr id="37" name="Shape 37"/>
          <p:cNvSpPr txBox="1"/>
          <p:nvPr>
            <p:ph type="title"/>
          </p:nvPr>
        </p:nvSpPr>
        <p:spPr>
          <a:xfrm>
            <a:off x="685800" y="273050"/>
            <a:ext cx="4512600" cy="1161900"/>
          </a:xfrm>
          <a:prstGeom prst="rect">
            <a:avLst/>
          </a:prstGeom>
          <a:noFill/>
          <a:ln>
            <a:noFill/>
          </a:ln>
        </p:spPr>
        <p:txBody>
          <a:bodyPr anchorCtr="0" anchor="b" bIns="91425" lIns="91425" rIns="91425" tIns="91425"/>
          <a:lstStyle>
            <a:lvl1pPr indent="0" lvl="0" marL="0" marR="0" rtl="0" algn="l">
              <a:spcBef>
                <a:spcPts val="0"/>
              </a:spcBef>
              <a:spcAft>
                <a:spcPts val="0"/>
              </a:spcAft>
              <a:buNone/>
              <a:defRPr b="1" i="0" sz="2000" u="none" cap="none" strike="noStrike">
                <a:solidFill>
                  <a:schemeClr val="dk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dk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dk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dk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dk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dk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dk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dk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dk1"/>
                </a:solidFill>
                <a:latin typeface="Calibri"/>
                <a:ea typeface="Calibri"/>
                <a:cs typeface="Calibri"/>
                <a:sym typeface="Calibri"/>
              </a:defRPr>
            </a:lvl9pPr>
          </a:lstStyle>
          <a:p/>
        </p:txBody>
      </p:sp>
      <p:sp>
        <p:nvSpPr>
          <p:cNvPr id="38" name="Shape 38"/>
          <p:cNvSpPr txBox="1"/>
          <p:nvPr>
            <p:ph idx="1" type="body"/>
          </p:nvPr>
        </p:nvSpPr>
        <p:spPr>
          <a:xfrm>
            <a:off x="5362575" y="273050"/>
            <a:ext cx="7667700" cy="5853000"/>
          </a:xfrm>
          <a:prstGeom prst="rect">
            <a:avLst/>
          </a:prstGeom>
          <a:noFill/>
          <a:ln>
            <a:noFill/>
          </a:ln>
        </p:spPr>
        <p:txBody>
          <a:bodyPr anchorCtr="0" anchor="t" bIns="91425" lIns="91425" rIns="91425" tIns="91425"/>
          <a:lstStyle>
            <a:lvl1pPr indent="-139700" lvl="0" marL="342900" marR="0" rtl="0" algn="l">
              <a:spcBef>
                <a:spcPts val="640"/>
              </a:spcBef>
              <a:spcAft>
                <a:spcPts val="0"/>
              </a:spcAft>
              <a:buNone/>
              <a:defRPr b="0" i="0" sz="3200" u="none" cap="none" strike="noStrike">
                <a:solidFill>
                  <a:schemeClr val="dk1"/>
                </a:solidFill>
                <a:latin typeface="Calibri"/>
                <a:ea typeface="Calibri"/>
                <a:cs typeface="Calibri"/>
                <a:sym typeface="Calibri"/>
              </a:defRPr>
            </a:lvl1pPr>
            <a:lvl2pPr indent="-107950" lvl="1" marL="742950" marR="0" rtl="0" algn="l">
              <a:spcBef>
                <a:spcPts val="560"/>
              </a:spcBef>
              <a:spcAft>
                <a:spcPts val="0"/>
              </a:spcAft>
              <a:buNone/>
              <a:defRPr b="0" i="0" sz="2800" u="none" cap="none" strike="noStrike">
                <a:solidFill>
                  <a:schemeClr val="dk1"/>
                </a:solidFill>
                <a:latin typeface="Calibri"/>
                <a:ea typeface="Calibri"/>
                <a:cs typeface="Calibri"/>
                <a:sym typeface="Calibri"/>
              </a:defRPr>
            </a:lvl2pPr>
            <a:lvl3pPr indent="-76200" lvl="2" marL="1143000" marR="0" rtl="0" algn="l">
              <a:spcBef>
                <a:spcPts val="480"/>
              </a:spcBef>
              <a:spcAft>
                <a:spcPts val="0"/>
              </a:spcAft>
              <a:buNone/>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spcAft>
                <a:spcPts val="0"/>
              </a:spcAft>
              <a:buNone/>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spcAft>
                <a:spcPts val="0"/>
              </a:spcAft>
              <a:buNone/>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None/>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None/>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None/>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None/>
              <a:defRPr b="0" i="0" sz="2000" u="none" cap="none" strike="noStrike">
                <a:solidFill>
                  <a:schemeClr val="dk1"/>
                </a:solidFill>
                <a:latin typeface="Calibri"/>
                <a:ea typeface="Calibri"/>
                <a:cs typeface="Calibri"/>
                <a:sym typeface="Calibri"/>
              </a:defRPr>
            </a:lvl9pPr>
          </a:lstStyle>
          <a:p/>
        </p:txBody>
      </p:sp>
      <p:sp>
        <p:nvSpPr>
          <p:cNvPr id="39" name="Shape 39"/>
          <p:cNvSpPr txBox="1"/>
          <p:nvPr>
            <p:ph idx="2" type="body"/>
          </p:nvPr>
        </p:nvSpPr>
        <p:spPr>
          <a:xfrm>
            <a:off x="685800" y="1435100"/>
            <a:ext cx="4512600" cy="4691100"/>
          </a:xfrm>
          <a:prstGeom prst="rect">
            <a:avLst/>
          </a:prstGeom>
          <a:noFill/>
          <a:ln>
            <a:noFill/>
          </a:ln>
        </p:spPr>
        <p:txBody>
          <a:bodyPr anchorCtr="0" anchor="t" bIns="91425" lIns="91425" rIns="91425" tIns="91425"/>
          <a:lstStyle>
            <a:lvl1pPr indent="0" lvl="0" marL="0" marR="0" rtl="0" algn="l">
              <a:spcBef>
                <a:spcPts val="280"/>
              </a:spcBef>
              <a:spcAft>
                <a:spcPts val="0"/>
              </a:spcAft>
              <a:buClr>
                <a:schemeClr val="dk1"/>
              </a:buClr>
              <a:buFont typeface="Arial"/>
              <a:buChar char="●"/>
              <a:defRPr b="0" i="0" sz="1400" u="none" cap="none" strike="noStrike">
                <a:solidFill>
                  <a:schemeClr val="dk1"/>
                </a:solidFill>
                <a:latin typeface="Calibri"/>
                <a:ea typeface="Calibri"/>
                <a:cs typeface="Calibri"/>
                <a:sym typeface="Calibri"/>
              </a:defRPr>
            </a:lvl1pPr>
            <a:lvl2pPr indent="0" lvl="1" marL="457200" marR="0" rtl="0" algn="l">
              <a:spcBef>
                <a:spcPts val="240"/>
              </a:spcBef>
              <a:spcAft>
                <a:spcPts val="0"/>
              </a:spcAft>
              <a:buClr>
                <a:schemeClr val="dk1"/>
              </a:buClr>
              <a:buFont typeface="Arial"/>
              <a:buChar char="○"/>
              <a:defRPr b="0" i="0" sz="1200" u="none" cap="none" strike="noStrike">
                <a:solidFill>
                  <a:schemeClr val="dk1"/>
                </a:solidFill>
                <a:latin typeface="Calibri"/>
                <a:ea typeface="Calibri"/>
                <a:cs typeface="Calibri"/>
                <a:sym typeface="Calibri"/>
              </a:defRPr>
            </a:lvl2pPr>
            <a:lvl3pPr indent="0" lvl="2" marL="914400" marR="0" rtl="0" algn="l">
              <a:spcBef>
                <a:spcPts val="200"/>
              </a:spcBef>
              <a:spcAft>
                <a:spcPts val="0"/>
              </a:spcAft>
              <a:buClr>
                <a:schemeClr val="dk1"/>
              </a:buClr>
              <a:buFont typeface="Arial"/>
              <a:buChar char="■"/>
              <a:defRPr b="0" i="0" sz="1000" u="none" cap="none" strike="noStrike">
                <a:solidFill>
                  <a:schemeClr val="dk1"/>
                </a:solidFill>
                <a:latin typeface="Calibri"/>
                <a:ea typeface="Calibri"/>
                <a:cs typeface="Calibri"/>
                <a:sym typeface="Calibri"/>
              </a:defRPr>
            </a:lvl3pPr>
            <a:lvl4pPr indent="0" lvl="3" marL="1371600" marR="0" rtl="0" algn="l">
              <a:spcBef>
                <a:spcPts val="180"/>
              </a:spcBef>
              <a:spcAft>
                <a:spcPts val="0"/>
              </a:spcAft>
              <a:buClr>
                <a:schemeClr val="dk1"/>
              </a:buClr>
              <a:buFont typeface="Arial"/>
              <a:buChar char="●"/>
              <a:defRPr b="0" i="0" sz="900" u="none" cap="none" strike="noStrike">
                <a:solidFill>
                  <a:schemeClr val="dk1"/>
                </a:solidFill>
                <a:latin typeface="Calibri"/>
                <a:ea typeface="Calibri"/>
                <a:cs typeface="Calibri"/>
                <a:sym typeface="Calibri"/>
              </a:defRPr>
            </a:lvl4pPr>
            <a:lvl5pPr indent="0" lvl="4" marL="1828800" marR="0" rtl="0" algn="l">
              <a:spcBef>
                <a:spcPts val="180"/>
              </a:spcBef>
              <a:spcAft>
                <a:spcPts val="0"/>
              </a:spcAft>
              <a:buClr>
                <a:schemeClr val="dk1"/>
              </a:buClr>
              <a:buFont typeface="Arial"/>
              <a:buChar char="○"/>
              <a:defRPr b="0" i="0" sz="900" u="none" cap="none" strike="noStrike">
                <a:solidFill>
                  <a:schemeClr val="dk1"/>
                </a:solidFill>
                <a:latin typeface="Calibri"/>
                <a:ea typeface="Calibri"/>
                <a:cs typeface="Calibri"/>
                <a:sym typeface="Calibri"/>
              </a:defRPr>
            </a:lvl5pPr>
            <a:lvl6pPr indent="0" lvl="5" marL="2286000" marR="0" rtl="0" algn="l">
              <a:spcBef>
                <a:spcPts val="180"/>
              </a:spcBef>
              <a:buClr>
                <a:schemeClr val="dk1"/>
              </a:buClr>
              <a:buFont typeface="Arial"/>
              <a:buChar char="■"/>
              <a:defRPr b="0" i="0" sz="900" u="none" cap="none" strike="noStrike">
                <a:solidFill>
                  <a:schemeClr val="dk1"/>
                </a:solidFill>
                <a:latin typeface="Calibri"/>
                <a:ea typeface="Calibri"/>
                <a:cs typeface="Calibri"/>
                <a:sym typeface="Calibri"/>
              </a:defRPr>
            </a:lvl6pPr>
            <a:lvl7pPr indent="0" lvl="6" marL="2743200" marR="0" rtl="0" algn="l">
              <a:spcBef>
                <a:spcPts val="180"/>
              </a:spcBef>
              <a:buClr>
                <a:schemeClr val="dk1"/>
              </a:buClr>
              <a:buFont typeface="Arial"/>
              <a:buChar char="●"/>
              <a:defRPr b="0" i="0" sz="900" u="none" cap="none" strike="noStrike">
                <a:solidFill>
                  <a:schemeClr val="dk1"/>
                </a:solidFill>
                <a:latin typeface="Calibri"/>
                <a:ea typeface="Calibri"/>
                <a:cs typeface="Calibri"/>
                <a:sym typeface="Calibri"/>
              </a:defRPr>
            </a:lvl7pPr>
            <a:lvl8pPr indent="0" lvl="7" marL="3200400" marR="0" rtl="0" algn="l">
              <a:spcBef>
                <a:spcPts val="180"/>
              </a:spcBef>
              <a:buClr>
                <a:schemeClr val="dk1"/>
              </a:buClr>
              <a:buFont typeface="Arial"/>
              <a:buChar char="○"/>
              <a:defRPr b="0" i="0" sz="900" u="none" cap="none" strike="noStrike">
                <a:solidFill>
                  <a:schemeClr val="dk1"/>
                </a:solidFill>
                <a:latin typeface="Calibri"/>
                <a:ea typeface="Calibri"/>
                <a:cs typeface="Calibri"/>
                <a:sym typeface="Calibri"/>
              </a:defRPr>
            </a:lvl8pPr>
            <a:lvl9pPr indent="0" lvl="8" marL="3657600" marR="0" rtl="0" algn="l">
              <a:spcBef>
                <a:spcPts val="180"/>
              </a:spcBef>
              <a:buClr>
                <a:schemeClr val="dk1"/>
              </a:buClr>
              <a:buFont typeface="Arial"/>
              <a:buChar char="■"/>
              <a:defRPr b="0" i="0" sz="900" u="none" cap="none" strike="noStrike">
                <a:solidFill>
                  <a:schemeClr val="dk1"/>
                </a:solidFill>
                <a:latin typeface="Calibri"/>
                <a:ea typeface="Calibri"/>
                <a:cs typeface="Calibri"/>
                <a:sym typeface="Calibri"/>
              </a:defRPr>
            </a:lvl9pPr>
          </a:lstStyle>
          <a:p/>
        </p:txBody>
      </p:sp>
      <p:sp>
        <p:nvSpPr>
          <p:cNvPr id="40" name="Shape 40"/>
          <p:cNvSpPr txBox="1"/>
          <p:nvPr>
            <p:ph idx="10" type="dt"/>
          </p:nvPr>
        </p:nvSpPr>
        <p:spPr>
          <a:xfrm>
            <a:off x="685800" y="6356350"/>
            <a:ext cx="3200400" cy="365100"/>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None/>
              <a:defRPr b="0" i="0" sz="1200" u="none">
                <a:solidFill>
                  <a:srgbClr val="898989"/>
                </a:solidFill>
                <a:latin typeface="Calibri"/>
                <a:ea typeface="Calibri"/>
                <a:cs typeface="Calibri"/>
                <a:sym typeface="Calibri"/>
              </a:defRPr>
            </a:lvl1pPr>
            <a:lvl2pPr indent="0" lvl="1" marL="4572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6pPr>
            <a:lvl7pPr indent="0" lvl="6" marL="32004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7pPr>
            <a:lvl8pPr indent="0" lvl="7" marL="45720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8pPr>
            <a:lvl9pPr indent="0" lvl="8" marL="64008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9pPr>
          </a:lstStyle>
          <a:p/>
        </p:txBody>
      </p:sp>
      <p:sp>
        <p:nvSpPr>
          <p:cNvPr id="41" name="Shape 41"/>
          <p:cNvSpPr txBox="1"/>
          <p:nvPr>
            <p:ph idx="11" type="ftr"/>
          </p:nvPr>
        </p:nvSpPr>
        <p:spPr>
          <a:xfrm>
            <a:off x="4686300" y="6356350"/>
            <a:ext cx="4343400" cy="365100"/>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None/>
              <a:defRPr b="0" i="0" sz="1800" u="none">
                <a:solidFill>
                  <a:schemeClr val="dk1"/>
                </a:solidFill>
                <a:latin typeface="Calibri"/>
                <a:ea typeface="Calibri"/>
                <a:cs typeface="Calibri"/>
                <a:sym typeface="Calibri"/>
              </a:defRPr>
            </a:lvl1pPr>
            <a:lvl2pPr indent="0" lvl="1" marL="4572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6pPr>
            <a:lvl7pPr indent="0" lvl="6" marL="32004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7pPr>
            <a:lvl8pPr indent="0" lvl="7" marL="45720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8pPr>
            <a:lvl9pPr indent="0" lvl="8" marL="64008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9pPr>
          </a:lstStyle>
          <a:p/>
        </p:txBody>
      </p:sp>
      <p:sp>
        <p:nvSpPr>
          <p:cNvPr id="42" name="Shape 42"/>
          <p:cNvSpPr txBox="1"/>
          <p:nvPr>
            <p:ph idx="12" type="sldNum"/>
          </p:nvPr>
        </p:nvSpPr>
        <p:spPr>
          <a:xfrm>
            <a:off x="9829800" y="6356350"/>
            <a:ext cx="3200400" cy="365100"/>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98989"/>
              </a:buClr>
              <a:buSzPct val="25000"/>
              <a:buFont typeface="Calibri"/>
              <a:buNone/>
            </a:pPr>
            <a:fld id="{00000000-1234-1234-1234-123412341234}" type="slidenum">
              <a:rPr b="0" i="0" lang="en-US" sz="1200" u="none">
                <a:solidFill>
                  <a:srgbClr val="898989"/>
                </a:solidFill>
                <a:latin typeface="Calibri"/>
                <a:ea typeface="Calibri"/>
                <a:cs typeface="Calibri"/>
                <a:sym typeface="Calibri"/>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43" name="Shape 43"/>
        <p:cNvGrpSpPr/>
        <p:nvPr/>
      </p:nvGrpSpPr>
      <p:grpSpPr>
        <a:xfrm>
          <a:off x="0" y="0"/>
          <a:ext cx="0" cy="0"/>
          <a:chOff x="0" y="0"/>
          <a:chExt cx="0" cy="0"/>
        </a:xfrm>
      </p:grpSpPr>
      <p:sp>
        <p:nvSpPr>
          <p:cNvPr id="44" name="Shape 44"/>
          <p:cNvSpPr txBox="1"/>
          <p:nvPr>
            <p:ph idx="10" type="dt"/>
          </p:nvPr>
        </p:nvSpPr>
        <p:spPr>
          <a:xfrm>
            <a:off x="685800" y="6356350"/>
            <a:ext cx="3200400" cy="365100"/>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None/>
              <a:defRPr b="0" i="0" sz="1200" u="none">
                <a:solidFill>
                  <a:srgbClr val="898989"/>
                </a:solidFill>
                <a:latin typeface="Calibri"/>
                <a:ea typeface="Calibri"/>
                <a:cs typeface="Calibri"/>
                <a:sym typeface="Calibri"/>
              </a:defRPr>
            </a:lvl1pPr>
            <a:lvl2pPr indent="0" lvl="1" marL="4572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6pPr>
            <a:lvl7pPr indent="0" lvl="6" marL="32004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7pPr>
            <a:lvl8pPr indent="0" lvl="7" marL="45720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8pPr>
            <a:lvl9pPr indent="0" lvl="8" marL="64008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9pPr>
          </a:lstStyle>
          <a:p/>
        </p:txBody>
      </p:sp>
      <p:sp>
        <p:nvSpPr>
          <p:cNvPr id="45" name="Shape 45"/>
          <p:cNvSpPr txBox="1"/>
          <p:nvPr>
            <p:ph idx="11" type="ftr"/>
          </p:nvPr>
        </p:nvSpPr>
        <p:spPr>
          <a:xfrm>
            <a:off x="4686300" y="6356350"/>
            <a:ext cx="4343400" cy="365100"/>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None/>
              <a:defRPr b="0" i="0" sz="1800" u="none">
                <a:solidFill>
                  <a:schemeClr val="dk1"/>
                </a:solidFill>
                <a:latin typeface="Calibri"/>
                <a:ea typeface="Calibri"/>
                <a:cs typeface="Calibri"/>
                <a:sym typeface="Calibri"/>
              </a:defRPr>
            </a:lvl1pPr>
            <a:lvl2pPr indent="0" lvl="1" marL="4572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6pPr>
            <a:lvl7pPr indent="0" lvl="6" marL="32004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7pPr>
            <a:lvl8pPr indent="0" lvl="7" marL="45720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8pPr>
            <a:lvl9pPr indent="0" lvl="8" marL="64008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9pPr>
          </a:lstStyle>
          <a:p/>
        </p:txBody>
      </p:sp>
      <p:sp>
        <p:nvSpPr>
          <p:cNvPr id="46" name="Shape 46"/>
          <p:cNvSpPr txBox="1"/>
          <p:nvPr>
            <p:ph idx="12" type="sldNum"/>
          </p:nvPr>
        </p:nvSpPr>
        <p:spPr>
          <a:xfrm>
            <a:off x="9829800" y="6356350"/>
            <a:ext cx="3200400" cy="365100"/>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98989"/>
              </a:buClr>
              <a:buSzPct val="25000"/>
              <a:buFont typeface="Calibri"/>
              <a:buNone/>
            </a:pPr>
            <a:fld id="{00000000-1234-1234-1234-123412341234}" type="slidenum">
              <a:rPr b="0" i="0" lang="en-US" sz="1200" u="none">
                <a:solidFill>
                  <a:srgbClr val="898989"/>
                </a:solidFill>
                <a:latin typeface="Calibri"/>
                <a:ea typeface="Calibri"/>
                <a:cs typeface="Calibri"/>
                <a:sym typeface="Calibri"/>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47" name="Shape 47"/>
        <p:cNvGrpSpPr/>
        <p:nvPr/>
      </p:nvGrpSpPr>
      <p:grpSpPr>
        <a:xfrm>
          <a:off x="0" y="0"/>
          <a:ext cx="0" cy="0"/>
          <a:chOff x="0" y="0"/>
          <a:chExt cx="0" cy="0"/>
        </a:xfrm>
      </p:grpSpPr>
      <p:sp>
        <p:nvSpPr>
          <p:cNvPr id="48" name="Shape 48"/>
          <p:cNvSpPr txBox="1"/>
          <p:nvPr>
            <p:ph type="title"/>
          </p:nvPr>
        </p:nvSpPr>
        <p:spPr>
          <a:xfrm>
            <a:off x="685800" y="274637"/>
            <a:ext cx="12344400" cy="1143000"/>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dk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dk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dk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dk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dk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dk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dk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dk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dk1"/>
                </a:solidFill>
                <a:latin typeface="Calibri"/>
                <a:ea typeface="Calibri"/>
                <a:cs typeface="Calibri"/>
                <a:sym typeface="Calibri"/>
              </a:defRPr>
            </a:lvl9pPr>
          </a:lstStyle>
          <a:p/>
        </p:txBody>
      </p:sp>
      <p:sp>
        <p:nvSpPr>
          <p:cNvPr id="49" name="Shape 49"/>
          <p:cNvSpPr txBox="1"/>
          <p:nvPr>
            <p:ph idx="10" type="dt"/>
          </p:nvPr>
        </p:nvSpPr>
        <p:spPr>
          <a:xfrm>
            <a:off x="685800" y="6356350"/>
            <a:ext cx="3200400" cy="365100"/>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None/>
              <a:defRPr b="0" i="0" sz="1200" u="none">
                <a:solidFill>
                  <a:srgbClr val="898989"/>
                </a:solidFill>
                <a:latin typeface="Calibri"/>
                <a:ea typeface="Calibri"/>
                <a:cs typeface="Calibri"/>
                <a:sym typeface="Calibri"/>
              </a:defRPr>
            </a:lvl1pPr>
            <a:lvl2pPr indent="0" lvl="1" marL="4572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6pPr>
            <a:lvl7pPr indent="0" lvl="6" marL="32004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7pPr>
            <a:lvl8pPr indent="0" lvl="7" marL="45720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8pPr>
            <a:lvl9pPr indent="0" lvl="8" marL="64008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9pPr>
          </a:lstStyle>
          <a:p/>
        </p:txBody>
      </p:sp>
      <p:sp>
        <p:nvSpPr>
          <p:cNvPr id="50" name="Shape 50"/>
          <p:cNvSpPr txBox="1"/>
          <p:nvPr>
            <p:ph idx="11" type="ftr"/>
          </p:nvPr>
        </p:nvSpPr>
        <p:spPr>
          <a:xfrm>
            <a:off x="4686300" y="6356350"/>
            <a:ext cx="4343400" cy="365100"/>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None/>
              <a:defRPr b="0" i="0" sz="1800" u="none">
                <a:solidFill>
                  <a:schemeClr val="dk1"/>
                </a:solidFill>
                <a:latin typeface="Calibri"/>
                <a:ea typeface="Calibri"/>
                <a:cs typeface="Calibri"/>
                <a:sym typeface="Calibri"/>
              </a:defRPr>
            </a:lvl1pPr>
            <a:lvl2pPr indent="0" lvl="1" marL="4572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6pPr>
            <a:lvl7pPr indent="0" lvl="6" marL="32004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7pPr>
            <a:lvl8pPr indent="0" lvl="7" marL="45720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8pPr>
            <a:lvl9pPr indent="0" lvl="8" marL="64008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9pPr>
          </a:lstStyle>
          <a:p/>
        </p:txBody>
      </p:sp>
      <p:sp>
        <p:nvSpPr>
          <p:cNvPr id="51" name="Shape 51"/>
          <p:cNvSpPr txBox="1"/>
          <p:nvPr>
            <p:ph idx="12" type="sldNum"/>
          </p:nvPr>
        </p:nvSpPr>
        <p:spPr>
          <a:xfrm>
            <a:off x="9829800" y="6356350"/>
            <a:ext cx="3200400" cy="365100"/>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98989"/>
              </a:buClr>
              <a:buSzPct val="25000"/>
              <a:buFont typeface="Calibri"/>
              <a:buNone/>
            </a:pPr>
            <a:fld id="{00000000-1234-1234-1234-123412341234}" type="slidenum">
              <a:rPr b="0" i="0" lang="en-US" sz="1200" u="none">
                <a:solidFill>
                  <a:srgbClr val="898989"/>
                </a:solidFill>
                <a:latin typeface="Calibri"/>
                <a:ea typeface="Calibri"/>
                <a:cs typeface="Calibri"/>
                <a:sym typeface="Calibri"/>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TxTwoObj">
  <p:cSld name="Comparison">
    <p:spTree>
      <p:nvGrpSpPr>
        <p:cNvPr id="52" name="Shape 52"/>
        <p:cNvGrpSpPr/>
        <p:nvPr/>
      </p:nvGrpSpPr>
      <p:grpSpPr>
        <a:xfrm>
          <a:off x="0" y="0"/>
          <a:ext cx="0" cy="0"/>
          <a:chOff x="0" y="0"/>
          <a:chExt cx="0" cy="0"/>
        </a:xfrm>
      </p:grpSpPr>
      <p:sp>
        <p:nvSpPr>
          <p:cNvPr id="53" name="Shape 53"/>
          <p:cNvSpPr txBox="1"/>
          <p:nvPr>
            <p:ph type="title"/>
          </p:nvPr>
        </p:nvSpPr>
        <p:spPr>
          <a:xfrm>
            <a:off x="685800" y="274637"/>
            <a:ext cx="12344400" cy="1143000"/>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dk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dk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dk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dk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dk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dk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dk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dk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dk1"/>
                </a:solidFill>
                <a:latin typeface="Calibri"/>
                <a:ea typeface="Calibri"/>
                <a:cs typeface="Calibri"/>
                <a:sym typeface="Calibri"/>
              </a:defRPr>
            </a:lvl9pPr>
          </a:lstStyle>
          <a:p/>
        </p:txBody>
      </p:sp>
      <p:sp>
        <p:nvSpPr>
          <p:cNvPr id="54" name="Shape 54"/>
          <p:cNvSpPr txBox="1"/>
          <p:nvPr>
            <p:ph idx="1" type="body"/>
          </p:nvPr>
        </p:nvSpPr>
        <p:spPr>
          <a:xfrm>
            <a:off x="685800" y="1535112"/>
            <a:ext cx="6060300" cy="639899"/>
          </a:xfrm>
          <a:prstGeom prst="rect">
            <a:avLst/>
          </a:prstGeom>
          <a:noFill/>
          <a:ln>
            <a:noFill/>
          </a:ln>
        </p:spPr>
        <p:txBody>
          <a:bodyPr anchorCtr="0" anchor="b" bIns="91425" lIns="91425" rIns="91425" tIns="91425"/>
          <a:lstStyle>
            <a:lvl1pPr indent="0" lvl="0" marL="0" marR="0" rtl="0" algn="l">
              <a:spcBef>
                <a:spcPts val="480"/>
              </a:spcBef>
              <a:spcAft>
                <a:spcPts val="0"/>
              </a:spcAft>
              <a:buClr>
                <a:schemeClr val="dk1"/>
              </a:buClr>
              <a:buFont typeface="Arial"/>
              <a:buChar char="●"/>
              <a:defRPr b="1" i="0" sz="2400" u="none" cap="none" strike="noStrike">
                <a:solidFill>
                  <a:schemeClr val="dk1"/>
                </a:solidFill>
                <a:latin typeface="Calibri"/>
                <a:ea typeface="Calibri"/>
                <a:cs typeface="Calibri"/>
                <a:sym typeface="Calibri"/>
              </a:defRPr>
            </a:lvl1pPr>
            <a:lvl2pPr indent="0" lvl="1" marL="457200" marR="0" rtl="0" algn="l">
              <a:spcBef>
                <a:spcPts val="400"/>
              </a:spcBef>
              <a:spcAft>
                <a:spcPts val="0"/>
              </a:spcAft>
              <a:buClr>
                <a:schemeClr val="dk1"/>
              </a:buClr>
              <a:buFont typeface="Arial"/>
              <a:buChar char="○"/>
              <a:defRPr b="1" i="0" sz="2000" u="none" cap="none" strike="noStrike">
                <a:solidFill>
                  <a:schemeClr val="dk1"/>
                </a:solidFill>
                <a:latin typeface="Calibri"/>
                <a:ea typeface="Calibri"/>
                <a:cs typeface="Calibri"/>
                <a:sym typeface="Calibri"/>
              </a:defRPr>
            </a:lvl2pPr>
            <a:lvl3pPr indent="0" lvl="2" marL="914400" marR="0" rtl="0" algn="l">
              <a:spcBef>
                <a:spcPts val="360"/>
              </a:spcBef>
              <a:spcAft>
                <a:spcPts val="0"/>
              </a:spcAft>
              <a:buClr>
                <a:schemeClr val="dk1"/>
              </a:buClr>
              <a:buFont typeface="Arial"/>
              <a:buChar char="■"/>
              <a:defRPr b="1" i="0" sz="1800" u="none" cap="none" strike="noStrike">
                <a:solidFill>
                  <a:schemeClr val="dk1"/>
                </a:solidFill>
                <a:latin typeface="Calibri"/>
                <a:ea typeface="Calibri"/>
                <a:cs typeface="Calibri"/>
                <a:sym typeface="Calibri"/>
              </a:defRPr>
            </a:lvl3pPr>
            <a:lvl4pPr indent="0" lvl="3" marL="1371600" marR="0" rtl="0" algn="l">
              <a:spcBef>
                <a:spcPts val="320"/>
              </a:spcBef>
              <a:spcAft>
                <a:spcPts val="0"/>
              </a:spcAft>
              <a:buClr>
                <a:schemeClr val="dk1"/>
              </a:buClr>
              <a:buFont typeface="Arial"/>
              <a:buChar char="●"/>
              <a:defRPr b="1" i="0" sz="1600" u="none" cap="none" strike="noStrike">
                <a:solidFill>
                  <a:schemeClr val="dk1"/>
                </a:solidFill>
                <a:latin typeface="Calibri"/>
                <a:ea typeface="Calibri"/>
                <a:cs typeface="Calibri"/>
                <a:sym typeface="Calibri"/>
              </a:defRPr>
            </a:lvl4pPr>
            <a:lvl5pPr indent="0" lvl="4" marL="1828800" marR="0" rtl="0" algn="l">
              <a:spcBef>
                <a:spcPts val="320"/>
              </a:spcBef>
              <a:spcAft>
                <a:spcPts val="0"/>
              </a:spcAft>
              <a:buClr>
                <a:schemeClr val="dk1"/>
              </a:buClr>
              <a:buFont typeface="Arial"/>
              <a:buChar char="○"/>
              <a:defRPr b="1" i="0" sz="1600" u="none" cap="none" strike="noStrike">
                <a:solidFill>
                  <a:schemeClr val="dk1"/>
                </a:solidFill>
                <a:latin typeface="Calibri"/>
                <a:ea typeface="Calibri"/>
                <a:cs typeface="Calibri"/>
                <a:sym typeface="Calibri"/>
              </a:defRPr>
            </a:lvl5pPr>
            <a:lvl6pPr indent="0" lvl="5" marL="2286000" marR="0" rtl="0" algn="l">
              <a:spcBef>
                <a:spcPts val="320"/>
              </a:spcBef>
              <a:buClr>
                <a:schemeClr val="dk1"/>
              </a:buClr>
              <a:buFont typeface="Arial"/>
              <a:buChar char="■"/>
              <a:defRPr b="1" i="0" sz="1600" u="none" cap="none" strike="noStrike">
                <a:solidFill>
                  <a:schemeClr val="dk1"/>
                </a:solidFill>
                <a:latin typeface="Calibri"/>
                <a:ea typeface="Calibri"/>
                <a:cs typeface="Calibri"/>
                <a:sym typeface="Calibri"/>
              </a:defRPr>
            </a:lvl6pPr>
            <a:lvl7pPr indent="0" lvl="6" marL="2743200" marR="0" rtl="0" algn="l">
              <a:spcBef>
                <a:spcPts val="320"/>
              </a:spcBef>
              <a:buClr>
                <a:schemeClr val="dk1"/>
              </a:buClr>
              <a:buFont typeface="Arial"/>
              <a:buChar char="●"/>
              <a:defRPr b="1" i="0" sz="1600" u="none" cap="none" strike="noStrike">
                <a:solidFill>
                  <a:schemeClr val="dk1"/>
                </a:solidFill>
                <a:latin typeface="Calibri"/>
                <a:ea typeface="Calibri"/>
                <a:cs typeface="Calibri"/>
                <a:sym typeface="Calibri"/>
              </a:defRPr>
            </a:lvl7pPr>
            <a:lvl8pPr indent="0" lvl="7" marL="3200400" marR="0" rtl="0" algn="l">
              <a:spcBef>
                <a:spcPts val="320"/>
              </a:spcBef>
              <a:buClr>
                <a:schemeClr val="dk1"/>
              </a:buClr>
              <a:buFont typeface="Arial"/>
              <a:buChar char="○"/>
              <a:defRPr b="1" i="0" sz="1600" u="none" cap="none" strike="noStrike">
                <a:solidFill>
                  <a:schemeClr val="dk1"/>
                </a:solidFill>
                <a:latin typeface="Calibri"/>
                <a:ea typeface="Calibri"/>
                <a:cs typeface="Calibri"/>
                <a:sym typeface="Calibri"/>
              </a:defRPr>
            </a:lvl8pPr>
            <a:lvl9pPr indent="0" lvl="8" marL="3657600" marR="0" rtl="0" algn="l">
              <a:spcBef>
                <a:spcPts val="320"/>
              </a:spcBef>
              <a:buClr>
                <a:schemeClr val="dk1"/>
              </a:buClr>
              <a:buFont typeface="Arial"/>
              <a:buChar char="■"/>
              <a:defRPr b="1" i="0" sz="1600" u="none" cap="none" strike="noStrike">
                <a:solidFill>
                  <a:schemeClr val="dk1"/>
                </a:solidFill>
                <a:latin typeface="Calibri"/>
                <a:ea typeface="Calibri"/>
                <a:cs typeface="Calibri"/>
                <a:sym typeface="Calibri"/>
              </a:defRPr>
            </a:lvl9pPr>
          </a:lstStyle>
          <a:p/>
        </p:txBody>
      </p:sp>
      <p:sp>
        <p:nvSpPr>
          <p:cNvPr id="55" name="Shape 55"/>
          <p:cNvSpPr txBox="1"/>
          <p:nvPr>
            <p:ph idx="2" type="body"/>
          </p:nvPr>
        </p:nvSpPr>
        <p:spPr>
          <a:xfrm>
            <a:off x="685800" y="2174875"/>
            <a:ext cx="6060300" cy="3951300"/>
          </a:xfrm>
          <a:prstGeom prst="rect">
            <a:avLst/>
          </a:prstGeom>
          <a:noFill/>
          <a:ln>
            <a:noFill/>
          </a:ln>
        </p:spPr>
        <p:txBody>
          <a:bodyPr anchorCtr="0" anchor="t" bIns="91425" lIns="91425" rIns="91425" tIns="91425"/>
          <a:lstStyle>
            <a:lvl1pPr indent="-190500" lvl="0" marL="342900" marR="0" rtl="0" algn="l">
              <a:spcBef>
                <a:spcPts val="480"/>
              </a:spcBef>
              <a:spcAft>
                <a:spcPts val="0"/>
              </a:spcAft>
              <a:buNone/>
              <a:defRPr b="0" i="0" sz="2400" u="none" cap="none" strike="noStrike">
                <a:solidFill>
                  <a:schemeClr val="dk1"/>
                </a:solidFill>
                <a:latin typeface="Calibri"/>
                <a:ea typeface="Calibri"/>
                <a:cs typeface="Calibri"/>
                <a:sym typeface="Calibri"/>
              </a:defRPr>
            </a:lvl1pPr>
            <a:lvl2pPr indent="-158750" lvl="1" marL="742950" marR="0" rtl="0" algn="l">
              <a:spcBef>
                <a:spcPts val="400"/>
              </a:spcBef>
              <a:spcAft>
                <a:spcPts val="0"/>
              </a:spcAft>
              <a:buNone/>
              <a:defRPr b="0" i="0" sz="2000" u="none" cap="none" strike="noStrike">
                <a:solidFill>
                  <a:schemeClr val="dk1"/>
                </a:solidFill>
                <a:latin typeface="Calibri"/>
                <a:ea typeface="Calibri"/>
                <a:cs typeface="Calibri"/>
                <a:sym typeface="Calibri"/>
              </a:defRPr>
            </a:lvl2pPr>
            <a:lvl3pPr indent="-114300" lvl="2" marL="1143000" marR="0" rtl="0" algn="l">
              <a:spcBef>
                <a:spcPts val="360"/>
              </a:spcBef>
              <a:spcAft>
                <a:spcPts val="0"/>
              </a:spcAft>
              <a:buNone/>
              <a:defRPr b="0" i="0" sz="1800" u="none" cap="none" strike="noStrike">
                <a:solidFill>
                  <a:schemeClr val="dk1"/>
                </a:solidFill>
                <a:latin typeface="Calibri"/>
                <a:ea typeface="Calibri"/>
                <a:cs typeface="Calibri"/>
                <a:sym typeface="Calibri"/>
              </a:defRPr>
            </a:lvl3pPr>
            <a:lvl4pPr indent="-127000" lvl="3" marL="1600200" marR="0" rtl="0" algn="l">
              <a:spcBef>
                <a:spcPts val="320"/>
              </a:spcBef>
              <a:spcAft>
                <a:spcPts val="0"/>
              </a:spcAft>
              <a:buNone/>
              <a:defRPr b="0" i="0" sz="1600" u="none" cap="none" strike="noStrike">
                <a:solidFill>
                  <a:schemeClr val="dk1"/>
                </a:solidFill>
                <a:latin typeface="Calibri"/>
                <a:ea typeface="Calibri"/>
                <a:cs typeface="Calibri"/>
                <a:sym typeface="Calibri"/>
              </a:defRPr>
            </a:lvl4pPr>
            <a:lvl5pPr indent="-127000" lvl="4" marL="2057400" marR="0" rtl="0" algn="l">
              <a:spcBef>
                <a:spcPts val="320"/>
              </a:spcBef>
              <a:spcAft>
                <a:spcPts val="0"/>
              </a:spcAft>
              <a:buNone/>
              <a:defRPr b="0" i="0" sz="1600" u="none" cap="none" strike="noStrike">
                <a:solidFill>
                  <a:schemeClr val="dk1"/>
                </a:solidFill>
                <a:latin typeface="Calibri"/>
                <a:ea typeface="Calibri"/>
                <a:cs typeface="Calibri"/>
                <a:sym typeface="Calibri"/>
              </a:defRPr>
            </a:lvl5pPr>
            <a:lvl6pPr indent="-127000" lvl="5" marL="2514600" marR="0" rtl="0" algn="l">
              <a:spcBef>
                <a:spcPts val="320"/>
              </a:spcBef>
              <a:buNone/>
              <a:defRPr b="0" i="0" sz="1600" u="none" cap="none" strike="noStrike">
                <a:solidFill>
                  <a:schemeClr val="dk1"/>
                </a:solidFill>
                <a:latin typeface="Calibri"/>
                <a:ea typeface="Calibri"/>
                <a:cs typeface="Calibri"/>
                <a:sym typeface="Calibri"/>
              </a:defRPr>
            </a:lvl6pPr>
            <a:lvl7pPr indent="-127000" lvl="6" marL="2971800" marR="0" rtl="0" algn="l">
              <a:spcBef>
                <a:spcPts val="320"/>
              </a:spcBef>
              <a:buNone/>
              <a:defRPr b="0" i="0" sz="1600" u="none" cap="none" strike="noStrike">
                <a:solidFill>
                  <a:schemeClr val="dk1"/>
                </a:solidFill>
                <a:latin typeface="Calibri"/>
                <a:ea typeface="Calibri"/>
                <a:cs typeface="Calibri"/>
                <a:sym typeface="Calibri"/>
              </a:defRPr>
            </a:lvl7pPr>
            <a:lvl8pPr indent="-127000" lvl="7" marL="3429000" marR="0" rtl="0" algn="l">
              <a:spcBef>
                <a:spcPts val="320"/>
              </a:spcBef>
              <a:buNone/>
              <a:defRPr b="0" i="0" sz="1600" u="none" cap="none" strike="noStrike">
                <a:solidFill>
                  <a:schemeClr val="dk1"/>
                </a:solidFill>
                <a:latin typeface="Calibri"/>
                <a:ea typeface="Calibri"/>
                <a:cs typeface="Calibri"/>
                <a:sym typeface="Calibri"/>
              </a:defRPr>
            </a:lvl8pPr>
            <a:lvl9pPr indent="-127000" lvl="8" marL="3886200" marR="0" rtl="0" algn="l">
              <a:spcBef>
                <a:spcPts val="320"/>
              </a:spcBef>
              <a:buNone/>
              <a:defRPr b="0" i="0" sz="1600" u="none" cap="none" strike="noStrike">
                <a:solidFill>
                  <a:schemeClr val="dk1"/>
                </a:solidFill>
                <a:latin typeface="Calibri"/>
                <a:ea typeface="Calibri"/>
                <a:cs typeface="Calibri"/>
                <a:sym typeface="Calibri"/>
              </a:defRPr>
            </a:lvl9pPr>
          </a:lstStyle>
          <a:p/>
        </p:txBody>
      </p:sp>
      <p:sp>
        <p:nvSpPr>
          <p:cNvPr id="56" name="Shape 56"/>
          <p:cNvSpPr txBox="1"/>
          <p:nvPr>
            <p:ph idx="3" type="body"/>
          </p:nvPr>
        </p:nvSpPr>
        <p:spPr>
          <a:xfrm>
            <a:off x="6967537" y="1535112"/>
            <a:ext cx="6062700" cy="639899"/>
          </a:xfrm>
          <a:prstGeom prst="rect">
            <a:avLst/>
          </a:prstGeom>
          <a:noFill/>
          <a:ln>
            <a:noFill/>
          </a:ln>
        </p:spPr>
        <p:txBody>
          <a:bodyPr anchorCtr="0" anchor="b" bIns="91425" lIns="91425" rIns="91425" tIns="91425"/>
          <a:lstStyle>
            <a:lvl1pPr indent="0" lvl="0" marL="0" marR="0" rtl="0" algn="l">
              <a:spcBef>
                <a:spcPts val="480"/>
              </a:spcBef>
              <a:spcAft>
                <a:spcPts val="0"/>
              </a:spcAft>
              <a:buClr>
                <a:schemeClr val="dk1"/>
              </a:buClr>
              <a:buFont typeface="Arial"/>
              <a:buChar char="●"/>
              <a:defRPr b="1" i="0" sz="2400" u="none" cap="none" strike="noStrike">
                <a:solidFill>
                  <a:schemeClr val="dk1"/>
                </a:solidFill>
                <a:latin typeface="Calibri"/>
                <a:ea typeface="Calibri"/>
                <a:cs typeface="Calibri"/>
                <a:sym typeface="Calibri"/>
              </a:defRPr>
            </a:lvl1pPr>
            <a:lvl2pPr indent="0" lvl="1" marL="457200" marR="0" rtl="0" algn="l">
              <a:spcBef>
                <a:spcPts val="400"/>
              </a:spcBef>
              <a:spcAft>
                <a:spcPts val="0"/>
              </a:spcAft>
              <a:buClr>
                <a:schemeClr val="dk1"/>
              </a:buClr>
              <a:buFont typeface="Arial"/>
              <a:buChar char="○"/>
              <a:defRPr b="1" i="0" sz="2000" u="none" cap="none" strike="noStrike">
                <a:solidFill>
                  <a:schemeClr val="dk1"/>
                </a:solidFill>
                <a:latin typeface="Calibri"/>
                <a:ea typeface="Calibri"/>
                <a:cs typeface="Calibri"/>
                <a:sym typeface="Calibri"/>
              </a:defRPr>
            </a:lvl2pPr>
            <a:lvl3pPr indent="0" lvl="2" marL="914400" marR="0" rtl="0" algn="l">
              <a:spcBef>
                <a:spcPts val="360"/>
              </a:spcBef>
              <a:spcAft>
                <a:spcPts val="0"/>
              </a:spcAft>
              <a:buClr>
                <a:schemeClr val="dk1"/>
              </a:buClr>
              <a:buFont typeface="Arial"/>
              <a:buChar char="■"/>
              <a:defRPr b="1" i="0" sz="1800" u="none" cap="none" strike="noStrike">
                <a:solidFill>
                  <a:schemeClr val="dk1"/>
                </a:solidFill>
                <a:latin typeface="Calibri"/>
                <a:ea typeface="Calibri"/>
                <a:cs typeface="Calibri"/>
                <a:sym typeface="Calibri"/>
              </a:defRPr>
            </a:lvl3pPr>
            <a:lvl4pPr indent="0" lvl="3" marL="1371600" marR="0" rtl="0" algn="l">
              <a:spcBef>
                <a:spcPts val="320"/>
              </a:spcBef>
              <a:spcAft>
                <a:spcPts val="0"/>
              </a:spcAft>
              <a:buClr>
                <a:schemeClr val="dk1"/>
              </a:buClr>
              <a:buFont typeface="Arial"/>
              <a:buChar char="●"/>
              <a:defRPr b="1" i="0" sz="1600" u="none" cap="none" strike="noStrike">
                <a:solidFill>
                  <a:schemeClr val="dk1"/>
                </a:solidFill>
                <a:latin typeface="Calibri"/>
                <a:ea typeface="Calibri"/>
                <a:cs typeface="Calibri"/>
                <a:sym typeface="Calibri"/>
              </a:defRPr>
            </a:lvl4pPr>
            <a:lvl5pPr indent="0" lvl="4" marL="1828800" marR="0" rtl="0" algn="l">
              <a:spcBef>
                <a:spcPts val="320"/>
              </a:spcBef>
              <a:spcAft>
                <a:spcPts val="0"/>
              </a:spcAft>
              <a:buClr>
                <a:schemeClr val="dk1"/>
              </a:buClr>
              <a:buFont typeface="Arial"/>
              <a:buChar char="○"/>
              <a:defRPr b="1" i="0" sz="1600" u="none" cap="none" strike="noStrike">
                <a:solidFill>
                  <a:schemeClr val="dk1"/>
                </a:solidFill>
                <a:latin typeface="Calibri"/>
                <a:ea typeface="Calibri"/>
                <a:cs typeface="Calibri"/>
                <a:sym typeface="Calibri"/>
              </a:defRPr>
            </a:lvl5pPr>
            <a:lvl6pPr indent="0" lvl="5" marL="2286000" marR="0" rtl="0" algn="l">
              <a:spcBef>
                <a:spcPts val="320"/>
              </a:spcBef>
              <a:buClr>
                <a:schemeClr val="dk1"/>
              </a:buClr>
              <a:buFont typeface="Arial"/>
              <a:buChar char="■"/>
              <a:defRPr b="1" i="0" sz="1600" u="none" cap="none" strike="noStrike">
                <a:solidFill>
                  <a:schemeClr val="dk1"/>
                </a:solidFill>
                <a:latin typeface="Calibri"/>
                <a:ea typeface="Calibri"/>
                <a:cs typeface="Calibri"/>
                <a:sym typeface="Calibri"/>
              </a:defRPr>
            </a:lvl6pPr>
            <a:lvl7pPr indent="0" lvl="6" marL="2743200" marR="0" rtl="0" algn="l">
              <a:spcBef>
                <a:spcPts val="320"/>
              </a:spcBef>
              <a:buClr>
                <a:schemeClr val="dk1"/>
              </a:buClr>
              <a:buFont typeface="Arial"/>
              <a:buChar char="●"/>
              <a:defRPr b="1" i="0" sz="1600" u="none" cap="none" strike="noStrike">
                <a:solidFill>
                  <a:schemeClr val="dk1"/>
                </a:solidFill>
                <a:latin typeface="Calibri"/>
                <a:ea typeface="Calibri"/>
                <a:cs typeface="Calibri"/>
                <a:sym typeface="Calibri"/>
              </a:defRPr>
            </a:lvl7pPr>
            <a:lvl8pPr indent="0" lvl="7" marL="3200400" marR="0" rtl="0" algn="l">
              <a:spcBef>
                <a:spcPts val="320"/>
              </a:spcBef>
              <a:buClr>
                <a:schemeClr val="dk1"/>
              </a:buClr>
              <a:buFont typeface="Arial"/>
              <a:buChar char="○"/>
              <a:defRPr b="1" i="0" sz="1600" u="none" cap="none" strike="noStrike">
                <a:solidFill>
                  <a:schemeClr val="dk1"/>
                </a:solidFill>
                <a:latin typeface="Calibri"/>
                <a:ea typeface="Calibri"/>
                <a:cs typeface="Calibri"/>
                <a:sym typeface="Calibri"/>
              </a:defRPr>
            </a:lvl8pPr>
            <a:lvl9pPr indent="0" lvl="8" marL="3657600" marR="0" rtl="0" algn="l">
              <a:spcBef>
                <a:spcPts val="320"/>
              </a:spcBef>
              <a:buClr>
                <a:schemeClr val="dk1"/>
              </a:buClr>
              <a:buFont typeface="Arial"/>
              <a:buChar char="■"/>
              <a:defRPr b="1" i="0" sz="1600" u="none" cap="none" strike="noStrike">
                <a:solidFill>
                  <a:schemeClr val="dk1"/>
                </a:solidFill>
                <a:latin typeface="Calibri"/>
                <a:ea typeface="Calibri"/>
                <a:cs typeface="Calibri"/>
                <a:sym typeface="Calibri"/>
              </a:defRPr>
            </a:lvl9pPr>
          </a:lstStyle>
          <a:p/>
        </p:txBody>
      </p:sp>
      <p:sp>
        <p:nvSpPr>
          <p:cNvPr id="57" name="Shape 57"/>
          <p:cNvSpPr txBox="1"/>
          <p:nvPr>
            <p:ph idx="4" type="body"/>
          </p:nvPr>
        </p:nvSpPr>
        <p:spPr>
          <a:xfrm>
            <a:off x="6967537" y="2174875"/>
            <a:ext cx="6062700" cy="3951300"/>
          </a:xfrm>
          <a:prstGeom prst="rect">
            <a:avLst/>
          </a:prstGeom>
          <a:noFill/>
          <a:ln>
            <a:noFill/>
          </a:ln>
        </p:spPr>
        <p:txBody>
          <a:bodyPr anchorCtr="0" anchor="t" bIns="91425" lIns="91425" rIns="91425" tIns="91425"/>
          <a:lstStyle>
            <a:lvl1pPr indent="-190500" lvl="0" marL="342900" marR="0" rtl="0" algn="l">
              <a:spcBef>
                <a:spcPts val="480"/>
              </a:spcBef>
              <a:spcAft>
                <a:spcPts val="0"/>
              </a:spcAft>
              <a:buNone/>
              <a:defRPr b="0" i="0" sz="2400" u="none" cap="none" strike="noStrike">
                <a:solidFill>
                  <a:schemeClr val="dk1"/>
                </a:solidFill>
                <a:latin typeface="Calibri"/>
                <a:ea typeface="Calibri"/>
                <a:cs typeface="Calibri"/>
                <a:sym typeface="Calibri"/>
              </a:defRPr>
            </a:lvl1pPr>
            <a:lvl2pPr indent="-158750" lvl="1" marL="742950" marR="0" rtl="0" algn="l">
              <a:spcBef>
                <a:spcPts val="400"/>
              </a:spcBef>
              <a:spcAft>
                <a:spcPts val="0"/>
              </a:spcAft>
              <a:buNone/>
              <a:defRPr b="0" i="0" sz="2000" u="none" cap="none" strike="noStrike">
                <a:solidFill>
                  <a:schemeClr val="dk1"/>
                </a:solidFill>
                <a:latin typeface="Calibri"/>
                <a:ea typeface="Calibri"/>
                <a:cs typeface="Calibri"/>
                <a:sym typeface="Calibri"/>
              </a:defRPr>
            </a:lvl2pPr>
            <a:lvl3pPr indent="-114300" lvl="2" marL="1143000" marR="0" rtl="0" algn="l">
              <a:spcBef>
                <a:spcPts val="360"/>
              </a:spcBef>
              <a:spcAft>
                <a:spcPts val="0"/>
              </a:spcAft>
              <a:buNone/>
              <a:defRPr b="0" i="0" sz="1800" u="none" cap="none" strike="noStrike">
                <a:solidFill>
                  <a:schemeClr val="dk1"/>
                </a:solidFill>
                <a:latin typeface="Calibri"/>
                <a:ea typeface="Calibri"/>
                <a:cs typeface="Calibri"/>
                <a:sym typeface="Calibri"/>
              </a:defRPr>
            </a:lvl3pPr>
            <a:lvl4pPr indent="-127000" lvl="3" marL="1600200" marR="0" rtl="0" algn="l">
              <a:spcBef>
                <a:spcPts val="320"/>
              </a:spcBef>
              <a:spcAft>
                <a:spcPts val="0"/>
              </a:spcAft>
              <a:buNone/>
              <a:defRPr b="0" i="0" sz="1600" u="none" cap="none" strike="noStrike">
                <a:solidFill>
                  <a:schemeClr val="dk1"/>
                </a:solidFill>
                <a:latin typeface="Calibri"/>
                <a:ea typeface="Calibri"/>
                <a:cs typeface="Calibri"/>
                <a:sym typeface="Calibri"/>
              </a:defRPr>
            </a:lvl4pPr>
            <a:lvl5pPr indent="-127000" lvl="4" marL="2057400" marR="0" rtl="0" algn="l">
              <a:spcBef>
                <a:spcPts val="320"/>
              </a:spcBef>
              <a:spcAft>
                <a:spcPts val="0"/>
              </a:spcAft>
              <a:buNone/>
              <a:defRPr b="0" i="0" sz="1600" u="none" cap="none" strike="noStrike">
                <a:solidFill>
                  <a:schemeClr val="dk1"/>
                </a:solidFill>
                <a:latin typeface="Calibri"/>
                <a:ea typeface="Calibri"/>
                <a:cs typeface="Calibri"/>
                <a:sym typeface="Calibri"/>
              </a:defRPr>
            </a:lvl5pPr>
            <a:lvl6pPr indent="-127000" lvl="5" marL="2514600" marR="0" rtl="0" algn="l">
              <a:spcBef>
                <a:spcPts val="320"/>
              </a:spcBef>
              <a:buNone/>
              <a:defRPr b="0" i="0" sz="1600" u="none" cap="none" strike="noStrike">
                <a:solidFill>
                  <a:schemeClr val="dk1"/>
                </a:solidFill>
                <a:latin typeface="Calibri"/>
                <a:ea typeface="Calibri"/>
                <a:cs typeface="Calibri"/>
                <a:sym typeface="Calibri"/>
              </a:defRPr>
            </a:lvl6pPr>
            <a:lvl7pPr indent="-127000" lvl="6" marL="2971800" marR="0" rtl="0" algn="l">
              <a:spcBef>
                <a:spcPts val="320"/>
              </a:spcBef>
              <a:buNone/>
              <a:defRPr b="0" i="0" sz="1600" u="none" cap="none" strike="noStrike">
                <a:solidFill>
                  <a:schemeClr val="dk1"/>
                </a:solidFill>
                <a:latin typeface="Calibri"/>
                <a:ea typeface="Calibri"/>
                <a:cs typeface="Calibri"/>
                <a:sym typeface="Calibri"/>
              </a:defRPr>
            </a:lvl7pPr>
            <a:lvl8pPr indent="-127000" lvl="7" marL="3429000" marR="0" rtl="0" algn="l">
              <a:spcBef>
                <a:spcPts val="320"/>
              </a:spcBef>
              <a:buNone/>
              <a:defRPr b="0" i="0" sz="1600" u="none" cap="none" strike="noStrike">
                <a:solidFill>
                  <a:schemeClr val="dk1"/>
                </a:solidFill>
                <a:latin typeface="Calibri"/>
                <a:ea typeface="Calibri"/>
                <a:cs typeface="Calibri"/>
                <a:sym typeface="Calibri"/>
              </a:defRPr>
            </a:lvl8pPr>
            <a:lvl9pPr indent="-127000" lvl="8" marL="3886200" marR="0" rtl="0" algn="l">
              <a:spcBef>
                <a:spcPts val="320"/>
              </a:spcBef>
              <a:buNone/>
              <a:defRPr b="0" i="0" sz="1600" u="none" cap="none" strike="noStrike">
                <a:solidFill>
                  <a:schemeClr val="dk1"/>
                </a:solidFill>
                <a:latin typeface="Calibri"/>
                <a:ea typeface="Calibri"/>
                <a:cs typeface="Calibri"/>
                <a:sym typeface="Calibri"/>
              </a:defRPr>
            </a:lvl9pPr>
          </a:lstStyle>
          <a:p/>
        </p:txBody>
      </p:sp>
      <p:sp>
        <p:nvSpPr>
          <p:cNvPr id="58" name="Shape 58"/>
          <p:cNvSpPr txBox="1"/>
          <p:nvPr>
            <p:ph idx="10" type="dt"/>
          </p:nvPr>
        </p:nvSpPr>
        <p:spPr>
          <a:xfrm>
            <a:off x="685800" y="6356350"/>
            <a:ext cx="3200400" cy="365100"/>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None/>
              <a:defRPr b="0" i="0" sz="1200" u="none">
                <a:solidFill>
                  <a:srgbClr val="898989"/>
                </a:solidFill>
                <a:latin typeface="Calibri"/>
                <a:ea typeface="Calibri"/>
                <a:cs typeface="Calibri"/>
                <a:sym typeface="Calibri"/>
              </a:defRPr>
            </a:lvl1pPr>
            <a:lvl2pPr indent="0" lvl="1" marL="4572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6pPr>
            <a:lvl7pPr indent="0" lvl="6" marL="32004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7pPr>
            <a:lvl8pPr indent="0" lvl="7" marL="45720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8pPr>
            <a:lvl9pPr indent="0" lvl="8" marL="64008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9pPr>
          </a:lstStyle>
          <a:p/>
        </p:txBody>
      </p:sp>
      <p:sp>
        <p:nvSpPr>
          <p:cNvPr id="59" name="Shape 59"/>
          <p:cNvSpPr txBox="1"/>
          <p:nvPr>
            <p:ph idx="11" type="ftr"/>
          </p:nvPr>
        </p:nvSpPr>
        <p:spPr>
          <a:xfrm>
            <a:off x="4686300" y="6356350"/>
            <a:ext cx="4343400" cy="365100"/>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None/>
              <a:defRPr b="0" i="0" sz="1800" u="none">
                <a:solidFill>
                  <a:schemeClr val="dk1"/>
                </a:solidFill>
                <a:latin typeface="Calibri"/>
                <a:ea typeface="Calibri"/>
                <a:cs typeface="Calibri"/>
                <a:sym typeface="Calibri"/>
              </a:defRPr>
            </a:lvl1pPr>
            <a:lvl2pPr indent="0" lvl="1" marL="4572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6pPr>
            <a:lvl7pPr indent="0" lvl="6" marL="32004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7pPr>
            <a:lvl8pPr indent="0" lvl="7" marL="45720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8pPr>
            <a:lvl9pPr indent="0" lvl="8" marL="64008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9pPr>
          </a:lstStyle>
          <a:p/>
        </p:txBody>
      </p:sp>
      <p:sp>
        <p:nvSpPr>
          <p:cNvPr id="60" name="Shape 60"/>
          <p:cNvSpPr txBox="1"/>
          <p:nvPr>
            <p:ph idx="12" type="sldNum"/>
          </p:nvPr>
        </p:nvSpPr>
        <p:spPr>
          <a:xfrm>
            <a:off x="9829800" y="6356350"/>
            <a:ext cx="3200400" cy="365100"/>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98989"/>
              </a:buClr>
              <a:buSzPct val="25000"/>
              <a:buFont typeface="Calibri"/>
              <a:buNone/>
            </a:pPr>
            <a:fld id="{00000000-1234-1234-1234-123412341234}" type="slidenum">
              <a:rPr b="0" i="0" lang="en-US" sz="1200" u="none">
                <a:solidFill>
                  <a:srgbClr val="898989"/>
                </a:solidFill>
                <a:latin typeface="Calibri"/>
                <a:ea typeface="Calibri"/>
                <a:cs typeface="Calibri"/>
                <a:sym typeface="Calibri"/>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Obj">
  <p:cSld name="Two Content">
    <p:spTree>
      <p:nvGrpSpPr>
        <p:cNvPr id="61" name="Shape 61"/>
        <p:cNvGrpSpPr/>
        <p:nvPr/>
      </p:nvGrpSpPr>
      <p:grpSpPr>
        <a:xfrm>
          <a:off x="0" y="0"/>
          <a:ext cx="0" cy="0"/>
          <a:chOff x="0" y="0"/>
          <a:chExt cx="0" cy="0"/>
        </a:xfrm>
      </p:grpSpPr>
      <p:sp>
        <p:nvSpPr>
          <p:cNvPr id="62" name="Shape 62"/>
          <p:cNvSpPr txBox="1"/>
          <p:nvPr>
            <p:ph type="title"/>
          </p:nvPr>
        </p:nvSpPr>
        <p:spPr>
          <a:xfrm>
            <a:off x="685800" y="274637"/>
            <a:ext cx="12344400" cy="1143000"/>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dk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dk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dk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dk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dk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dk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dk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dk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dk1"/>
                </a:solidFill>
                <a:latin typeface="Calibri"/>
                <a:ea typeface="Calibri"/>
                <a:cs typeface="Calibri"/>
                <a:sym typeface="Calibri"/>
              </a:defRPr>
            </a:lvl9pPr>
          </a:lstStyle>
          <a:p/>
        </p:txBody>
      </p:sp>
      <p:sp>
        <p:nvSpPr>
          <p:cNvPr id="63" name="Shape 63"/>
          <p:cNvSpPr txBox="1"/>
          <p:nvPr>
            <p:ph idx="1" type="body"/>
          </p:nvPr>
        </p:nvSpPr>
        <p:spPr>
          <a:xfrm>
            <a:off x="685800" y="1600200"/>
            <a:ext cx="6057900" cy="4526100"/>
          </a:xfrm>
          <a:prstGeom prst="rect">
            <a:avLst/>
          </a:prstGeom>
          <a:noFill/>
          <a:ln>
            <a:noFill/>
          </a:ln>
        </p:spPr>
        <p:txBody>
          <a:bodyPr anchorCtr="0" anchor="t" bIns="91425" lIns="91425" rIns="91425" tIns="91425"/>
          <a:lstStyle>
            <a:lvl1pPr indent="-165100" lvl="0" marL="342900" marR="0" rtl="0" algn="l">
              <a:spcBef>
                <a:spcPts val="560"/>
              </a:spcBef>
              <a:spcAft>
                <a:spcPts val="0"/>
              </a:spcAft>
              <a:buNone/>
              <a:defRPr b="0" i="0" sz="2800" u="none" cap="none" strike="noStrike">
                <a:solidFill>
                  <a:schemeClr val="dk1"/>
                </a:solidFill>
                <a:latin typeface="Calibri"/>
                <a:ea typeface="Calibri"/>
                <a:cs typeface="Calibri"/>
                <a:sym typeface="Calibri"/>
              </a:defRPr>
            </a:lvl1pPr>
            <a:lvl2pPr indent="-133350" lvl="1" marL="742950" marR="0" rtl="0" algn="l">
              <a:spcBef>
                <a:spcPts val="480"/>
              </a:spcBef>
              <a:spcAft>
                <a:spcPts val="0"/>
              </a:spcAft>
              <a:buNone/>
              <a:defRPr b="0" i="0" sz="2400" u="none" cap="none" strike="noStrike">
                <a:solidFill>
                  <a:schemeClr val="dk1"/>
                </a:solidFill>
                <a:latin typeface="Calibri"/>
                <a:ea typeface="Calibri"/>
                <a:cs typeface="Calibri"/>
                <a:sym typeface="Calibri"/>
              </a:defRPr>
            </a:lvl2pPr>
            <a:lvl3pPr indent="-101600" lvl="2" marL="1143000" marR="0" rtl="0" algn="l">
              <a:spcBef>
                <a:spcPts val="400"/>
              </a:spcBef>
              <a:spcAft>
                <a:spcPts val="0"/>
              </a:spcAft>
              <a:buNone/>
              <a:defRPr b="0" i="0" sz="2000" u="none" cap="none" strike="noStrike">
                <a:solidFill>
                  <a:schemeClr val="dk1"/>
                </a:solidFill>
                <a:latin typeface="Calibri"/>
                <a:ea typeface="Calibri"/>
                <a:cs typeface="Calibri"/>
                <a:sym typeface="Calibri"/>
              </a:defRPr>
            </a:lvl3pPr>
            <a:lvl4pPr indent="-114300" lvl="3" marL="1600200" marR="0" rtl="0" algn="l">
              <a:spcBef>
                <a:spcPts val="360"/>
              </a:spcBef>
              <a:spcAft>
                <a:spcPts val="0"/>
              </a:spcAft>
              <a:buNone/>
              <a:defRPr b="0" i="0" sz="1800" u="none" cap="none" strike="noStrike">
                <a:solidFill>
                  <a:schemeClr val="dk1"/>
                </a:solidFill>
                <a:latin typeface="Calibri"/>
                <a:ea typeface="Calibri"/>
                <a:cs typeface="Calibri"/>
                <a:sym typeface="Calibri"/>
              </a:defRPr>
            </a:lvl4pPr>
            <a:lvl5pPr indent="-114300" lvl="4" marL="2057400" marR="0" rtl="0" algn="l">
              <a:spcBef>
                <a:spcPts val="360"/>
              </a:spcBef>
              <a:spcAft>
                <a:spcPts val="0"/>
              </a:spcAft>
              <a:buNone/>
              <a:defRPr b="0" i="0" sz="1800" u="none" cap="none" strike="noStrike">
                <a:solidFill>
                  <a:schemeClr val="dk1"/>
                </a:solidFill>
                <a:latin typeface="Calibri"/>
                <a:ea typeface="Calibri"/>
                <a:cs typeface="Calibri"/>
                <a:sym typeface="Calibri"/>
              </a:defRPr>
            </a:lvl5pPr>
            <a:lvl6pPr indent="-114300" lvl="5" marL="2514600" marR="0" rtl="0" algn="l">
              <a:spcBef>
                <a:spcPts val="360"/>
              </a:spcBef>
              <a:buNone/>
              <a:defRPr b="0" i="0" sz="1800" u="none" cap="none" strike="noStrike">
                <a:solidFill>
                  <a:schemeClr val="dk1"/>
                </a:solidFill>
                <a:latin typeface="Calibri"/>
                <a:ea typeface="Calibri"/>
                <a:cs typeface="Calibri"/>
                <a:sym typeface="Calibri"/>
              </a:defRPr>
            </a:lvl6pPr>
            <a:lvl7pPr indent="-114300" lvl="6" marL="2971800" marR="0" rtl="0" algn="l">
              <a:spcBef>
                <a:spcPts val="360"/>
              </a:spcBef>
              <a:buNone/>
              <a:defRPr b="0" i="0" sz="1800" u="none" cap="none" strike="noStrike">
                <a:solidFill>
                  <a:schemeClr val="dk1"/>
                </a:solidFill>
                <a:latin typeface="Calibri"/>
                <a:ea typeface="Calibri"/>
                <a:cs typeface="Calibri"/>
                <a:sym typeface="Calibri"/>
              </a:defRPr>
            </a:lvl7pPr>
            <a:lvl8pPr indent="-114300" lvl="7" marL="3429000" marR="0" rtl="0" algn="l">
              <a:spcBef>
                <a:spcPts val="360"/>
              </a:spcBef>
              <a:buNone/>
              <a:defRPr b="0" i="0" sz="1800" u="none" cap="none" strike="noStrike">
                <a:solidFill>
                  <a:schemeClr val="dk1"/>
                </a:solidFill>
                <a:latin typeface="Calibri"/>
                <a:ea typeface="Calibri"/>
                <a:cs typeface="Calibri"/>
                <a:sym typeface="Calibri"/>
              </a:defRPr>
            </a:lvl8pPr>
            <a:lvl9pPr indent="-114300" lvl="8" marL="3886200" marR="0" rtl="0" algn="l">
              <a:spcBef>
                <a:spcPts val="360"/>
              </a:spcBef>
              <a:buNone/>
              <a:defRPr b="0" i="0" sz="1800" u="none" cap="none" strike="noStrike">
                <a:solidFill>
                  <a:schemeClr val="dk1"/>
                </a:solidFill>
                <a:latin typeface="Calibri"/>
                <a:ea typeface="Calibri"/>
                <a:cs typeface="Calibri"/>
                <a:sym typeface="Calibri"/>
              </a:defRPr>
            </a:lvl9pPr>
          </a:lstStyle>
          <a:p/>
        </p:txBody>
      </p:sp>
      <p:sp>
        <p:nvSpPr>
          <p:cNvPr id="64" name="Shape 64"/>
          <p:cNvSpPr txBox="1"/>
          <p:nvPr>
            <p:ph idx="2" type="body"/>
          </p:nvPr>
        </p:nvSpPr>
        <p:spPr>
          <a:xfrm>
            <a:off x="6972300" y="1600200"/>
            <a:ext cx="6057900" cy="4526100"/>
          </a:xfrm>
          <a:prstGeom prst="rect">
            <a:avLst/>
          </a:prstGeom>
          <a:noFill/>
          <a:ln>
            <a:noFill/>
          </a:ln>
        </p:spPr>
        <p:txBody>
          <a:bodyPr anchorCtr="0" anchor="t" bIns="91425" lIns="91425" rIns="91425" tIns="91425"/>
          <a:lstStyle>
            <a:lvl1pPr indent="-165100" lvl="0" marL="342900" marR="0" rtl="0" algn="l">
              <a:spcBef>
                <a:spcPts val="560"/>
              </a:spcBef>
              <a:spcAft>
                <a:spcPts val="0"/>
              </a:spcAft>
              <a:buNone/>
              <a:defRPr b="0" i="0" sz="2800" u="none" cap="none" strike="noStrike">
                <a:solidFill>
                  <a:schemeClr val="dk1"/>
                </a:solidFill>
                <a:latin typeface="Calibri"/>
                <a:ea typeface="Calibri"/>
                <a:cs typeface="Calibri"/>
                <a:sym typeface="Calibri"/>
              </a:defRPr>
            </a:lvl1pPr>
            <a:lvl2pPr indent="-133350" lvl="1" marL="742950" marR="0" rtl="0" algn="l">
              <a:spcBef>
                <a:spcPts val="480"/>
              </a:spcBef>
              <a:spcAft>
                <a:spcPts val="0"/>
              </a:spcAft>
              <a:buNone/>
              <a:defRPr b="0" i="0" sz="2400" u="none" cap="none" strike="noStrike">
                <a:solidFill>
                  <a:schemeClr val="dk1"/>
                </a:solidFill>
                <a:latin typeface="Calibri"/>
                <a:ea typeface="Calibri"/>
                <a:cs typeface="Calibri"/>
                <a:sym typeface="Calibri"/>
              </a:defRPr>
            </a:lvl2pPr>
            <a:lvl3pPr indent="-101600" lvl="2" marL="1143000" marR="0" rtl="0" algn="l">
              <a:spcBef>
                <a:spcPts val="400"/>
              </a:spcBef>
              <a:spcAft>
                <a:spcPts val="0"/>
              </a:spcAft>
              <a:buNone/>
              <a:defRPr b="0" i="0" sz="2000" u="none" cap="none" strike="noStrike">
                <a:solidFill>
                  <a:schemeClr val="dk1"/>
                </a:solidFill>
                <a:latin typeface="Calibri"/>
                <a:ea typeface="Calibri"/>
                <a:cs typeface="Calibri"/>
                <a:sym typeface="Calibri"/>
              </a:defRPr>
            </a:lvl3pPr>
            <a:lvl4pPr indent="-114300" lvl="3" marL="1600200" marR="0" rtl="0" algn="l">
              <a:spcBef>
                <a:spcPts val="360"/>
              </a:spcBef>
              <a:spcAft>
                <a:spcPts val="0"/>
              </a:spcAft>
              <a:buNone/>
              <a:defRPr b="0" i="0" sz="1800" u="none" cap="none" strike="noStrike">
                <a:solidFill>
                  <a:schemeClr val="dk1"/>
                </a:solidFill>
                <a:latin typeface="Calibri"/>
                <a:ea typeface="Calibri"/>
                <a:cs typeface="Calibri"/>
                <a:sym typeface="Calibri"/>
              </a:defRPr>
            </a:lvl4pPr>
            <a:lvl5pPr indent="-114300" lvl="4" marL="2057400" marR="0" rtl="0" algn="l">
              <a:spcBef>
                <a:spcPts val="360"/>
              </a:spcBef>
              <a:spcAft>
                <a:spcPts val="0"/>
              </a:spcAft>
              <a:buNone/>
              <a:defRPr b="0" i="0" sz="1800" u="none" cap="none" strike="noStrike">
                <a:solidFill>
                  <a:schemeClr val="dk1"/>
                </a:solidFill>
                <a:latin typeface="Calibri"/>
                <a:ea typeface="Calibri"/>
                <a:cs typeface="Calibri"/>
                <a:sym typeface="Calibri"/>
              </a:defRPr>
            </a:lvl5pPr>
            <a:lvl6pPr indent="-114300" lvl="5" marL="2514600" marR="0" rtl="0" algn="l">
              <a:spcBef>
                <a:spcPts val="360"/>
              </a:spcBef>
              <a:buNone/>
              <a:defRPr b="0" i="0" sz="1800" u="none" cap="none" strike="noStrike">
                <a:solidFill>
                  <a:schemeClr val="dk1"/>
                </a:solidFill>
                <a:latin typeface="Calibri"/>
                <a:ea typeface="Calibri"/>
                <a:cs typeface="Calibri"/>
                <a:sym typeface="Calibri"/>
              </a:defRPr>
            </a:lvl6pPr>
            <a:lvl7pPr indent="-114300" lvl="6" marL="2971800" marR="0" rtl="0" algn="l">
              <a:spcBef>
                <a:spcPts val="360"/>
              </a:spcBef>
              <a:buNone/>
              <a:defRPr b="0" i="0" sz="1800" u="none" cap="none" strike="noStrike">
                <a:solidFill>
                  <a:schemeClr val="dk1"/>
                </a:solidFill>
                <a:latin typeface="Calibri"/>
                <a:ea typeface="Calibri"/>
                <a:cs typeface="Calibri"/>
                <a:sym typeface="Calibri"/>
              </a:defRPr>
            </a:lvl7pPr>
            <a:lvl8pPr indent="-114300" lvl="7" marL="3429000" marR="0" rtl="0" algn="l">
              <a:spcBef>
                <a:spcPts val="360"/>
              </a:spcBef>
              <a:buNone/>
              <a:defRPr b="0" i="0" sz="1800" u="none" cap="none" strike="noStrike">
                <a:solidFill>
                  <a:schemeClr val="dk1"/>
                </a:solidFill>
                <a:latin typeface="Calibri"/>
                <a:ea typeface="Calibri"/>
                <a:cs typeface="Calibri"/>
                <a:sym typeface="Calibri"/>
              </a:defRPr>
            </a:lvl8pPr>
            <a:lvl9pPr indent="-114300" lvl="8" marL="3886200" marR="0" rtl="0" algn="l">
              <a:spcBef>
                <a:spcPts val="360"/>
              </a:spcBef>
              <a:buNone/>
              <a:defRPr b="0" i="0" sz="1800" u="none" cap="none" strike="noStrike">
                <a:solidFill>
                  <a:schemeClr val="dk1"/>
                </a:solidFill>
                <a:latin typeface="Calibri"/>
                <a:ea typeface="Calibri"/>
                <a:cs typeface="Calibri"/>
                <a:sym typeface="Calibri"/>
              </a:defRPr>
            </a:lvl9pPr>
          </a:lstStyle>
          <a:p/>
        </p:txBody>
      </p:sp>
      <p:sp>
        <p:nvSpPr>
          <p:cNvPr id="65" name="Shape 65"/>
          <p:cNvSpPr txBox="1"/>
          <p:nvPr>
            <p:ph idx="10" type="dt"/>
          </p:nvPr>
        </p:nvSpPr>
        <p:spPr>
          <a:xfrm>
            <a:off x="685800" y="6356350"/>
            <a:ext cx="3200400" cy="365100"/>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None/>
              <a:defRPr b="0" i="0" sz="1200" u="none">
                <a:solidFill>
                  <a:srgbClr val="898989"/>
                </a:solidFill>
                <a:latin typeface="Calibri"/>
                <a:ea typeface="Calibri"/>
                <a:cs typeface="Calibri"/>
                <a:sym typeface="Calibri"/>
              </a:defRPr>
            </a:lvl1pPr>
            <a:lvl2pPr indent="0" lvl="1" marL="4572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6pPr>
            <a:lvl7pPr indent="0" lvl="6" marL="32004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7pPr>
            <a:lvl8pPr indent="0" lvl="7" marL="45720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8pPr>
            <a:lvl9pPr indent="0" lvl="8" marL="64008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9pPr>
          </a:lstStyle>
          <a:p/>
        </p:txBody>
      </p:sp>
      <p:sp>
        <p:nvSpPr>
          <p:cNvPr id="66" name="Shape 66"/>
          <p:cNvSpPr txBox="1"/>
          <p:nvPr>
            <p:ph idx="11" type="ftr"/>
          </p:nvPr>
        </p:nvSpPr>
        <p:spPr>
          <a:xfrm>
            <a:off x="4686300" y="6356350"/>
            <a:ext cx="4343400" cy="365100"/>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None/>
              <a:defRPr b="0" i="0" sz="1800" u="none">
                <a:solidFill>
                  <a:schemeClr val="dk1"/>
                </a:solidFill>
                <a:latin typeface="Calibri"/>
                <a:ea typeface="Calibri"/>
                <a:cs typeface="Calibri"/>
                <a:sym typeface="Calibri"/>
              </a:defRPr>
            </a:lvl1pPr>
            <a:lvl2pPr indent="0" lvl="1" marL="4572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6pPr>
            <a:lvl7pPr indent="0" lvl="6" marL="32004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7pPr>
            <a:lvl8pPr indent="0" lvl="7" marL="45720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8pPr>
            <a:lvl9pPr indent="0" lvl="8" marL="64008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9pPr>
          </a:lstStyle>
          <a:p/>
        </p:txBody>
      </p:sp>
      <p:sp>
        <p:nvSpPr>
          <p:cNvPr id="67" name="Shape 67"/>
          <p:cNvSpPr txBox="1"/>
          <p:nvPr>
            <p:ph idx="12" type="sldNum"/>
          </p:nvPr>
        </p:nvSpPr>
        <p:spPr>
          <a:xfrm>
            <a:off x="9829800" y="6356350"/>
            <a:ext cx="3200400" cy="365100"/>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98989"/>
              </a:buClr>
              <a:buSzPct val="25000"/>
              <a:buFont typeface="Calibri"/>
              <a:buNone/>
            </a:pPr>
            <a:fld id="{00000000-1234-1234-1234-123412341234}" type="slidenum">
              <a:rPr b="0" i="0" lang="en-US" sz="1200" u="none">
                <a:solidFill>
                  <a:srgbClr val="898989"/>
                </a:solidFill>
                <a:latin typeface="Calibri"/>
                <a:ea typeface="Calibri"/>
                <a:cs typeface="Calibri"/>
                <a:sym typeface="Calibri"/>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685800" y="274637"/>
            <a:ext cx="12344400" cy="1143000"/>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dk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dk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dk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dk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dk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dk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dk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dk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dk1"/>
                </a:solidFill>
                <a:latin typeface="Calibri"/>
                <a:ea typeface="Calibri"/>
                <a:cs typeface="Calibri"/>
                <a:sym typeface="Calibri"/>
              </a:defRPr>
            </a:lvl9pPr>
          </a:lstStyle>
          <a:p/>
        </p:txBody>
      </p:sp>
      <p:sp>
        <p:nvSpPr>
          <p:cNvPr id="7" name="Shape 7"/>
          <p:cNvSpPr txBox="1"/>
          <p:nvPr>
            <p:ph idx="1" type="body"/>
          </p:nvPr>
        </p:nvSpPr>
        <p:spPr>
          <a:xfrm>
            <a:off x="685800" y="1600200"/>
            <a:ext cx="12344400" cy="4526100"/>
          </a:xfrm>
          <a:prstGeom prst="rect">
            <a:avLst/>
          </a:prstGeom>
          <a:noFill/>
          <a:ln>
            <a:noFill/>
          </a:ln>
        </p:spPr>
        <p:txBody>
          <a:bodyPr anchorCtr="0" anchor="t" bIns="91425" lIns="91425" rIns="91425" tIns="91425"/>
          <a:lstStyle>
            <a:lvl1pPr indent="-139700" lvl="0" marL="342900" marR="0" rtl="0" algn="l">
              <a:spcBef>
                <a:spcPts val="640"/>
              </a:spcBef>
              <a:spcAft>
                <a:spcPts val="0"/>
              </a:spcAft>
              <a:buNone/>
              <a:defRPr b="0" i="0" sz="3200" u="none" cap="none" strike="noStrike">
                <a:solidFill>
                  <a:schemeClr val="dk1"/>
                </a:solidFill>
                <a:latin typeface="Calibri"/>
                <a:ea typeface="Calibri"/>
                <a:cs typeface="Calibri"/>
                <a:sym typeface="Calibri"/>
              </a:defRPr>
            </a:lvl1pPr>
            <a:lvl2pPr indent="-107950" lvl="1" marL="742950" marR="0" rtl="0" algn="l">
              <a:spcBef>
                <a:spcPts val="560"/>
              </a:spcBef>
              <a:spcAft>
                <a:spcPts val="0"/>
              </a:spcAft>
              <a:buNone/>
              <a:defRPr b="0" i="0" sz="2800" u="none" cap="none" strike="noStrike">
                <a:solidFill>
                  <a:schemeClr val="dk1"/>
                </a:solidFill>
                <a:latin typeface="Calibri"/>
                <a:ea typeface="Calibri"/>
                <a:cs typeface="Calibri"/>
                <a:sym typeface="Calibri"/>
              </a:defRPr>
            </a:lvl2pPr>
            <a:lvl3pPr indent="-76200" lvl="2" marL="1143000" marR="0" rtl="0" algn="l">
              <a:spcBef>
                <a:spcPts val="480"/>
              </a:spcBef>
              <a:spcAft>
                <a:spcPts val="0"/>
              </a:spcAft>
              <a:buNone/>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spcAft>
                <a:spcPts val="0"/>
              </a:spcAft>
              <a:buNone/>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spcAft>
                <a:spcPts val="0"/>
              </a:spcAft>
              <a:buNone/>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None/>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None/>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None/>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None/>
              <a:defRPr b="0" i="0" sz="2000" u="none" cap="none" strike="noStrike">
                <a:solidFill>
                  <a:schemeClr val="dk1"/>
                </a:solidFill>
                <a:latin typeface="Calibri"/>
                <a:ea typeface="Calibri"/>
                <a:cs typeface="Calibri"/>
                <a:sym typeface="Calibri"/>
              </a:defRPr>
            </a:lvl9pPr>
          </a:lstStyle>
          <a:p/>
        </p:txBody>
      </p:sp>
      <p:sp>
        <p:nvSpPr>
          <p:cNvPr id="8" name="Shape 8"/>
          <p:cNvSpPr txBox="1"/>
          <p:nvPr>
            <p:ph idx="10" type="dt"/>
          </p:nvPr>
        </p:nvSpPr>
        <p:spPr>
          <a:xfrm>
            <a:off x="685800" y="6356350"/>
            <a:ext cx="3200400" cy="365100"/>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None/>
              <a:defRPr b="0" i="0" sz="1200" u="none" cap="none" strike="noStrike">
                <a:solidFill>
                  <a:srgbClr val="898989"/>
                </a:solidFill>
                <a:latin typeface="Calibri"/>
                <a:ea typeface="Calibri"/>
                <a:cs typeface="Calibri"/>
                <a:sym typeface="Calibri"/>
              </a:defRPr>
            </a:lvl1pPr>
            <a:lvl2pPr indent="0" lvl="1" marL="4572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6pPr>
            <a:lvl7pPr indent="0" lvl="6" marL="32004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7pPr>
            <a:lvl8pPr indent="0" lvl="7" marL="45720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8pPr>
            <a:lvl9pPr indent="0" lvl="8" marL="64008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9pPr>
          </a:lstStyle>
          <a:p/>
        </p:txBody>
      </p:sp>
      <p:sp>
        <p:nvSpPr>
          <p:cNvPr id="9" name="Shape 9"/>
          <p:cNvSpPr txBox="1"/>
          <p:nvPr>
            <p:ph idx="11" type="ftr"/>
          </p:nvPr>
        </p:nvSpPr>
        <p:spPr>
          <a:xfrm>
            <a:off x="4686300" y="6356350"/>
            <a:ext cx="4343400" cy="365100"/>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1pPr>
            <a:lvl2pPr indent="0" lvl="1" marL="4572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6pPr>
            <a:lvl7pPr indent="0" lvl="6" marL="32004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7pPr>
            <a:lvl8pPr indent="0" lvl="7" marL="45720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8pPr>
            <a:lvl9pPr indent="0" lvl="8" marL="6400800" marR="0" rtl="0" algn="l">
              <a:lnSpc>
                <a:spcPct val="100000"/>
              </a:lnSpc>
              <a:spcBef>
                <a:spcPts val="0"/>
              </a:spcBef>
              <a:spcAft>
                <a:spcPts val="0"/>
              </a:spcAft>
              <a:buNone/>
              <a:defRPr b="0" i="0" sz="1800" u="none" cap="none" strike="noStrike">
                <a:solidFill>
                  <a:schemeClr val="dk1"/>
                </a:solidFill>
                <a:latin typeface="Calibri"/>
                <a:ea typeface="Calibri"/>
                <a:cs typeface="Calibri"/>
                <a:sym typeface="Calibri"/>
              </a:defRPr>
            </a:lvl9pPr>
          </a:lstStyle>
          <a:p/>
        </p:txBody>
      </p:sp>
      <p:sp>
        <p:nvSpPr>
          <p:cNvPr id="10" name="Shape 10"/>
          <p:cNvSpPr txBox="1"/>
          <p:nvPr>
            <p:ph idx="12" type="sldNum"/>
          </p:nvPr>
        </p:nvSpPr>
        <p:spPr>
          <a:xfrm>
            <a:off x="9829800" y="6356350"/>
            <a:ext cx="3200400" cy="365100"/>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98989"/>
              </a:buClr>
              <a:buSzPct val="25000"/>
              <a:buFont typeface="Calibri"/>
              <a:buNone/>
            </a:pPr>
            <a:fld id="{00000000-1234-1234-1234-123412341234}" type="slidenum">
              <a:rPr b="0" i="0" lang="en-US" sz="1200" u="none" cap="none" strike="noStrike">
                <a:solidFill>
                  <a:srgbClr val="898989"/>
                </a:solidFill>
                <a:latin typeface="Calibri"/>
                <a:ea typeface="Calibri"/>
                <a:cs typeface="Calibri"/>
                <a:sym typeface="Calibri"/>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Shape 84"/>
          <p:cNvSpPr/>
          <p:nvPr/>
        </p:nvSpPr>
        <p:spPr>
          <a:xfrm>
            <a:off x="1723000" y="1365400"/>
            <a:ext cx="9562552" cy="956389"/>
          </a:xfrm>
          <a:custGeom>
            <a:pathLst>
              <a:path extrusionOk="0" h="20027" w="137393">
                <a:moveTo>
                  <a:pt x="0" y="17698"/>
                </a:moveTo>
                <a:lnTo>
                  <a:pt x="0" y="0"/>
                </a:lnTo>
                <a:lnTo>
                  <a:pt x="137393" y="0"/>
                </a:lnTo>
                <a:lnTo>
                  <a:pt x="137393" y="20027"/>
                </a:lnTo>
              </a:path>
            </a:pathLst>
          </a:custGeom>
          <a:noFill/>
          <a:ln cap="flat" cmpd="sng" w="9525">
            <a:solidFill>
              <a:schemeClr val="dk2"/>
            </a:solidFill>
            <a:prstDash val="solid"/>
            <a:round/>
            <a:headEnd len="lg" w="lg" type="none"/>
            <a:tailEnd len="lg" w="lg" type="none"/>
          </a:ln>
        </p:spPr>
      </p:sp>
      <p:sp>
        <p:nvSpPr>
          <p:cNvPr id="85" name="Shape 85"/>
          <p:cNvSpPr txBox="1"/>
          <p:nvPr/>
        </p:nvSpPr>
        <p:spPr>
          <a:xfrm>
            <a:off x="8123800" y="2500300"/>
            <a:ext cx="3208500" cy="3367200"/>
          </a:xfrm>
          <a:prstGeom prst="rect">
            <a:avLst/>
          </a:prstGeom>
          <a:solidFill>
            <a:schemeClr val="lt1"/>
          </a:solidFill>
          <a:ln cap="flat" cmpd="sng" w="25400">
            <a:solidFill>
              <a:srgbClr val="4A86E8"/>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alibri"/>
              <a:ea typeface="Calibri"/>
              <a:cs typeface="Calibri"/>
              <a:sym typeface="Calibri"/>
            </a:endParaRPr>
          </a:p>
        </p:txBody>
      </p:sp>
      <p:sp>
        <p:nvSpPr>
          <p:cNvPr id="86" name="Shape 86"/>
          <p:cNvSpPr txBox="1"/>
          <p:nvPr/>
        </p:nvSpPr>
        <p:spPr>
          <a:xfrm>
            <a:off x="1723000" y="2500300"/>
            <a:ext cx="2963400" cy="3367200"/>
          </a:xfrm>
          <a:prstGeom prst="rect">
            <a:avLst/>
          </a:prstGeom>
          <a:solidFill>
            <a:schemeClr val="lt1"/>
          </a:solidFill>
          <a:ln cap="flat" cmpd="sng" w="25400">
            <a:solidFill>
              <a:srgbClr val="4A86E8"/>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alibri"/>
              <a:ea typeface="Calibri"/>
              <a:cs typeface="Calibri"/>
              <a:sym typeface="Calibri"/>
            </a:endParaRPr>
          </a:p>
        </p:txBody>
      </p:sp>
      <p:sp>
        <p:nvSpPr>
          <p:cNvPr id="87" name="Shape 87"/>
          <p:cNvSpPr txBox="1"/>
          <p:nvPr/>
        </p:nvSpPr>
        <p:spPr>
          <a:xfrm>
            <a:off x="4686300" y="2500292"/>
            <a:ext cx="3429000" cy="1839900"/>
          </a:xfrm>
          <a:prstGeom prst="rect">
            <a:avLst/>
          </a:prstGeom>
          <a:solidFill>
            <a:schemeClr val="lt1"/>
          </a:solidFill>
          <a:ln cap="flat" cmpd="sng" w="25400">
            <a:solidFill>
              <a:srgbClr val="F79646"/>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alibri"/>
              <a:ea typeface="Calibri"/>
              <a:cs typeface="Calibri"/>
              <a:sym typeface="Calibri"/>
            </a:endParaRPr>
          </a:p>
        </p:txBody>
      </p:sp>
      <p:sp>
        <p:nvSpPr>
          <p:cNvPr id="88" name="Shape 88"/>
          <p:cNvSpPr txBox="1"/>
          <p:nvPr/>
        </p:nvSpPr>
        <p:spPr>
          <a:xfrm>
            <a:off x="1028700" y="228600"/>
            <a:ext cx="10992900" cy="369900"/>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dk1"/>
              </a:buClr>
              <a:buSzPct val="25000"/>
              <a:buFont typeface="Calibri"/>
              <a:buNone/>
            </a:pPr>
            <a:r>
              <a:rPr b="0" i="0" lang="en-US" sz="1800" u="none">
                <a:solidFill>
                  <a:schemeClr val="dk1"/>
                </a:solidFill>
                <a:latin typeface="Calibri"/>
                <a:ea typeface="Calibri"/>
                <a:cs typeface="Calibri"/>
                <a:sym typeface="Calibri"/>
              </a:rPr>
              <a:t>Example of overlapping </a:t>
            </a:r>
            <a:r>
              <a:rPr b="1" i="0" lang="en-US" sz="1800" u="none">
                <a:solidFill>
                  <a:schemeClr val="dk1"/>
                </a:solidFill>
                <a:latin typeface="Calibri"/>
                <a:ea typeface="Calibri"/>
                <a:cs typeface="Calibri"/>
                <a:sym typeface="Calibri"/>
              </a:rPr>
              <a:t>Quality of Bathymetric Data </a:t>
            </a:r>
            <a:r>
              <a:rPr b="0" i="0" lang="en-US" sz="1800" u="none">
                <a:solidFill>
                  <a:schemeClr val="dk1"/>
                </a:solidFill>
                <a:latin typeface="Calibri"/>
                <a:ea typeface="Calibri"/>
                <a:cs typeface="Calibri"/>
                <a:sym typeface="Calibri"/>
              </a:rPr>
              <a:t>objects</a:t>
            </a:r>
          </a:p>
        </p:txBody>
      </p:sp>
      <p:sp>
        <p:nvSpPr>
          <p:cNvPr id="89" name="Shape 89"/>
          <p:cNvSpPr txBox="1"/>
          <p:nvPr/>
        </p:nvSpPr>
        <p:spPr>
          <a:xfrm>
            <a:off x="4686300" y="4181375"/>
            <a:ext cx="3429000" cy="1686000"/>
          </a:xfrm>
          <a:prstGeom prst="rect">
            <a:avLst/>
          </a:prstGeom>
          <a:solidFill>
            <a:schemeClr val="lt1"/>
          </a:solidFill>
          <a:ln cap="flat" cmpd="sng" w="25400">
            <a:solidFill>
              <a:srgbClr val="F79646"/>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alibri"/>
              <a:ea typeface="Calibri"/>
              <a:cs typeface="Calibri"/>
              <a:sym typeface="Calibri"/>
            </a:endParaRPr>
          </a:p>
        </p:txBody>
      </p:sp>
      <p:sp>
        <p:nvSpPr>
          <p:cNvPr id="90" name="Shape 90"/>
          <p:cNvSpPr txBox="1"/>
          <p:nvPr/>
        </p:nvSpPr>
        <p:spPr>
          <a:xfrm>
            <a:off x="3200400" y="762000"/>
            <a:ext cx="6629400" cy="308100"/>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dk1"/>
              </a:buClr>
              <a:buFont typeface="Calibri"/>
              <a:buNone/>
            </a:pPr>
            <a:r>
              <a:rPr lang="en-US">
                <a:solidFill>
                  <a:schemeClr val="dk1"/>
                </a:solidFill>
              </a:rPr>
              <a:t>An area with two overlapping quality of bathymetric data objects due to the presence of a swept area object</a:t>
            </a:r>
          </a:p>
        </p:txBody>
      </p:sp>
      <p:cxnSp>
        <p:nvCxnSpPr>
          <p:cNvPr id="91" name="Shape 91"/>
          <p:cNvCxnSpPr/>
          <p:nvPr/>
        </p:nvCxnSpPr>
        <p:spPr>
          <a:xfrm>
            <a:off x="894225" y="2927375"/>
            <a:ext cx="0" cy="2025600"/>
          </a:xfrm>
          <a:prstGeom prst="straightConnector1">
            <a:avLst/>
          </a:prstGeom>
          <a:noFill/>
          <a:ln cap="flat" cmpd="sng" w="9525">
            <a:solidFill>
              <a:srgbClr val="4A7EBB"/>
            </a:solidFill>
            <a:prstDash val="solid"/>
            <a:miter/>
            <a:headEnd len="med" w="med" type="none"/>
            <a:tailEnd len="lg" w="lg" type="stealth"/>
          </a:ln>
        </p:spPr>
      </p:cxnSp>
      <p:sp>
        <p:nvSpPr>
          <p:cNvPr id="92" name="Shape 92"/>
          <p:cNvSpPr txBox="1"/>
          <p:nvPr/>
        </p:nvSpPr>
        <p:spPr>
          <a:xfrm>
            <a:off x="77455" y="2532087"/>
            <a:ext cx="1714500" cy="4158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Calibri"/>
              <a:buNone/>
            </a:pPr>
            <a:r>
              <a:rPr b="0" i="0" lang="en-US" sz="1000" u="none">
                <a:solidFill>
                  <a:schemeClr val="dk1"/>
                </a:solidFill>
                <a:latin typeface="Calibri"/>
                <a:ea typeface="Calibri"/>
                <a:cs typeface="Calibri"/>
                <a:sym typeface="Calibri"/>
              </a:rPr>
              <a:t>Depth of water 0m to &gt; 10m</a:t>
            </a:r>
          </a:p>
        </p:txBody>
      </p:sp>
      <p:sp>
        <p:nvSpPr>
          <p:cNvPr id="93" name="Shape 93"/>
          <p:cNvSpPr txBox="1"/>
          <p:nvPr/>
        </p:nvSpPr>
        <p:spPr>
          <a:xfrm>
            <a:off x="4755375" y="2516175"/>
            <a:ext cx="3314700" cy="15753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Calibri"/>
              <a:buNone/>
            </a:pPr>
            <a:r>
              <a:rPr b="1" i="0" lang="en-US" sz="1100" u="none">
                <a:solidFill>
                  <a:schemeClr val="dk1"/>
                </a:solidFill>
                <a:latin typeface="Calibri"/>
                <a:ea typeface="Calibri"/>
                <a:cs typeface="Calibri"/>
                <a:sym typeface="Calibri"/>
              </a:rPr>
              <a:t>Quality of Bathymetric Data</a:t>
            </a:r>
            <a:r>
              <a:rPr b="0" i="0" lang="en-US" sz="1100" u="none">
                <a:solidFill>
                  <a:schemeClr val="dk1"/>
                </a:solidFill>
                <a:latin typeface="Calibri"/>
                <a:ea typeface="Calibri"/>
                <a:cs typeface="Calibri"/>
                <a:sym typeface="Calibri"/>
              </a:rPr>
              <a:t> (Wire-drag to </a:t>
            </a:r>
            <a:r>
              <a:rPr lang="en-US" sz="1100">
                <a:solidFill>
                  <a:schemeClr val="dk1"/>
                </a:solidFill>
                <a:latin typeface="Calibri"/>
                <a:ea typeface="Calibri"/>
                <a:cs typeface="Calibri"/>
                <a:sym typeface="Calibri"/>
              </a:rPr>
              <a:t>5</a:t>
            </a:r>
            <a:r>
              <a:rPr b="0" i="0" lang="en-US" sz="1100" u="none">
                <a:solidFill>
                  <a:schemeClr val="dk1"/>
                </a:solidFill>
                <a:latin typeface="Calibri"/>
                <a:ea typeface="Calibri"/>
                <a:cs typeface="Calibri"/>
                <a:sym typeface="Calibri"/>
              </a:rPr>
              <a:t> metres)</a:t>
            </a:r>
          </a:p>
          <a:p>
            <a:pPr indent="0" lvl="0" marL="0" marR="0" rtl="0" algn="l">
              <a:lnSpc>
                <a:spcPct val="100000"/>
              </a:lnSpc>
              <a:spcBef>
                <a:spcPts val="0"/>
              </a:spcBef>
              <a:spcAft>
                <a:spcPts val="0"/>
              </a:spcAft>
              <a:buClr>
                <a:schemeClr val="dk1"/>
              </a:buClr>
              <a:buSzPct val="25000"/>
              <a:buFont typeface="Calibri"/>
              <a:buNone/>
            </a:pPr>
            <a:r>
              <a:rPr b="0" i="0" lang="en-US" sz="1000" u="none">
                <a:solidFill>
                  <a:schemeClr val="dk1"/>
                </a:solidFill>
                <a:latin typeface="Calibri"/>
                <a:ea typeface="Calibri"/>
                <a:cs typeface="Calibri"/>
                <a:sym typeface="Calibri"/>
              </a:rPr>
              <a:t>Category of temporal variation = 4 (unlikely to change)</a:t>
            </a:r>
          </a:p>
          <a:p>
            <a:pPr indent="0" lvl="0" marL="0" marR="0" rtl="0" algn="l">
              <a:lnSpc>
                <a:spcPct val="100000"/>
              </a:lnSpc>
              <a:spcBef>
                <a:spcPts val="0"/>
              </a:spcBef>
              <a:spcAft>
                <a:spcPts val="0"/>
              </a:spcAft>
              <a:buClr>
                <a:schemeClr val="dk1"/>
              </a:buClr>
              <a:buSzPct val="25000"/>
              <a:buFont typeface="Calibri"/>
              <a:buNone/>
            </a:pPr>
            <a:r>
              <a:rPr b="0" i="0" lang="en-US" sz="1000" u="none">
                <a:solidFill>
                  <a:schemeClr val="dk1"/>
                </a:solidFill>
                <a:latin typeface="Calibri"/>
                <a:ea typeface="Calibri"/>
                <a:cs typeface="Calibri"/>
                <a:sym typeface="Calibri"/>
              </a:rPr>
              <a:t>Features detected: Significant features detected = True</a:t>
            </a:r>
          </a:p>
          <a:p>
            <a:pPr indent="0" lvl="0" marL="0" marR="0" rtl="0" algn="l">
              <a:lnSpc>
                <a:spcPct val="100000"/>
              </a:lnSpc>
              <a:spcBef>
                <a:spcPts val="0"/>
              </a:spcBef>
              <a:spcAft>
                <a:spcPts val="0"/>
              </a:spcAft>
              <a:buClr>
                <a:schemeClr val="dk1"/>
              </a:buClr>
              <a:buSzPct val="25000"/>
              <a:buFont typeface="Calibri"/>
              <a:buNone/>
            </a:pPr>
            <a:r>
              <a:rPr b="0" i="0" lang="en-US" sz="1000" u="none">
                <a:solidFill>
                  <a:schemeClr val="dk1"/>
                </a:solidFill>
                <a:latin typeface="Calibri"/>
                <a:ea typeface="Calibri"/>
                <a:cs typeface="Calibri"/>
                <a:sym typeface="Calibri"/>
              </a:rPr>
              <a:t>Full seafloor coverage = False</a:t>
            </a:r>
          </a:p>
          <a:p>
            <a:pPr indent="0" lvl="0" marL="0" marR="0" rtl="0" algn="l">
              <a:lnSpc>
                <a:spcPct val="100000"/>
              </a:lnSpc>
              <a:spcBef>
                <a:spcPts val="0"/>
              </a:spcBef>
              <a:spcAft>
                <a:spcPts val="0"/>
              </a:spcAft>
              <a:buClr>
                <a:schemeClr val="dk1"/>
              </a:buClr>
              <a:buSzPct val="25000"/>
              <a:buFont typeface="Calibri"/>
              <a:buNone/>
            </a:pPr>
            <a:r>
              <a:rPr b="0" i="0" lang="en-US" sz="1000" u="none">
                <a:solidFill>
                  <a:schemeClr val="dk1"/>
                </a:solidFill>
                <a:latin typeface="Calibri"/>
                <a:ea typeface="Calibri"/>
                <a:cs typeface="Calibri"/>
                <a:sym typeface="Calibri"/>
              </a:rPr>
              <a:t>Survey date range: Date end = 20120731</a:t>
            </a:r>
          </a:p>
          <a:p>
            <a:pPr indent="0" lvl="0" marL="0" marR="0" rtl="0" algn="l">
              <a:lnSpc>
                <a:spcPct val="100000"/>
              </a:lnSpc>
              <a:spcBef>
                <a:spcPts val="0"/>
              </a:spcBef>
              <a:spcAft>
                <a:spcPts val="0"/>
              </a:spcAft>
              <a:buClr>
                <a:schemeClr val="dk1"/>
              </a:buClr>
              <a:buSzPct val="25000"/>
              <a:buFont typeface="Calibri"/>
              <a:buNone/>
            </a:pPr>
            <a:r>
              <a:rPr b="0" i="0" lang="en-US" sz="1000" u="none">
                <a:solidFill>
                  <a:schemeClr val="dk1"/>
                </a:solidFill>
                <a:latin typeface="Calibri"/>
                <a:ea typeface="Calibri"/>
                <a:cs typeface="Calibri"/>
                <a:sym typeface="Calibri"/>
              </a:rPr>
              <a:t>Technique of sounding measurement = 6 (swept by wire-drag)</a:t>
            </a:r>
          </a:p>
          <a:p>
            <a:pPr lvl="0" rtl="0">
              <a:spcBef>
                <a:spcPts val="0"/>
              </a:spcBef>
              <a:buClr>
                <a:schemeClr val="dk1"/>
              </a:buClr>
              <a:buSzPct val="25000"/>
              <a:buFont typeface="Calibri"/>
              <a:buNone/>
            </a:pPr>
            <a:r>
              <a:rPr b="1" lang="en-US" sz="1000">
                <a:solidFill>
                  <a:schemeClr val="dk1"/>
                </a:solidFill>
                <a:latin typeface="Calibri"/>
                <a:ea typeface="Calibri"/>
                <a:cs typeface="Calibri"/>
                <a:sym typeface="Calibri"/>
              </a:rPr>
              <a:t>Depth range minimum value = empty</a:t>
            </a:r>
          </a:p>
          <a:p>
            <a:pPr lvl="0" rtl="0">
              <a:spcBef>
                <a:spcPts val="0"/>
              </a:spcBef>
              <a:buClr>
                <a:schemeClr val="dk1"/>
              </a:buClr>
              <a:buSzPct val="25000"/>
              <a:buFont typeface="Calibri"/>
              <a:buNone/>
            </a:pPr>
            <a:r>
              <a:rPr b="1" lang="en-US" sz="1000">
                <a:solidFill>
                  <a:schemeClr val="dk1"/>
                </a:solidFill>
                <a:latin typeface="Calibri"/>
                <a:ea typeface="Calibri"/>
                <a:cs typeface="Calibri"/>
                <a:sym typeface="Calibri"/>
              </a:rPr>
              <a:t>Depth range maximum value = 5m</a:t>
            </a:r>
          </a:p>
          <a:p>
            <a:pPr indent="0" lvl="0" marL="0" marR="0" rtl="0" algn="l">
              <a:lnSpc>
                <a:spcPct val="100000"/>
              </a:lnSpc>
              <a:spcBef>
                <a:spcPts val="0"/>
              </a:spcBef>
              <a:spcAft>
                <a:spcPts val="0"/>
              </a:spcAft>
              <a:buClr>
                <a:schemeClr val="dk1"/>
              </a:buClr>
              <a:buFont typeface="Calibri"/>
              <a:buNone/>
            </a:pPr>
            <a:r>
              <a:t/>
            </a:r>
            <a:endParaRPr sz="1000">
              <a:solidFill>
                <a:schemeClr val="dk1"/>
              </a:solidFill>
              <a:latin typeface="Calibri"/>
              <a:ea typeface="Calibri"/>
              <a:cs typeface="Calibri"/>
              <a:sym typeface="Calibri"/>
            </a:endParaRPr>
          </a:p>
        </p:txBody>
      </p:sp>
      <p:sp>
        <p:nvSpPr>
          <p:cNvPr id="94" name="Shape 94"/>
          <p:cNvSpPr txBox="1"/>
          <p:nvPr/>
        </p:nvSpPr>
        <p:spPr>
          <a:xfrm>
            <a:off x="4762500" y="4181375"/>
            <a:ext cx="3314700" cy="16860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Calibri"/>
              <a:buNone/>
            </a:pPr>
            <a:r>
              <a:rPr b="1" i="0" lang="en-US" sz="1100" u="none">
                <a:solidFill>
                  <a:schemeClr val="dk1"/>
                </a:solidFill>
                <a:latin typeface="Calibri"/>
                <a:ea typeface="Calibri"/>
                <a:cs typeface="Calibri"/>
                <a:sym typeface="Calibri"/>
              </a:rPr>
              <a:t>Quality of Bathymetric Data</a:t>
            </a:r>
            <a:r>
              <a:rPr b="0" i="0" lang="en-US" sz="1100" u="none">
                <a:solidFill>
                  <a:schemeClr val="dk1"/>
                </a:solidFill>
                <a:latin typeface="Calibri"/>
                <a:ea typeface="Calibri"/>
                <a:cs typeface="Calibri"/>
                <a:sym typeface="Calibri"/>
              </a:rPr>
              <a:t> (single bream full water column)</a:t>
            </a:r>
          </a:p>
          <a:p>
            <a:pPr indent="0" lvl="0" marL="0" marR="0" rtl="0" algn="l">
              <a:lnSpc>
                <a:spcPct val="100000"/>
              </a:lnSpc>
              <a:spcBef>
                <a:spcPts val="0"/>
              </a:spcBef>
              <a:spcAft>
                <a:spcPts val="0"/>
              </a:spcAft>
              <a:buClr>
                <a:schemeClr val="dk1"/>
              </a:buClr>
              <a:buSzPct val="25000"/>
              <a:buFont typeface="Calibri"/>
              <a:buNone/>
            </a:pPr>
            <a:r>
              <a:rPr b="0" i="0" lang="en-US" sz="1000" u="none">
                <a:solidFill>
                  <a:schemeClr val="dk1"/>
                </a:solidFill>
                <a:latin typeface="Calibri"/>
                <a:ea typeface="Calibri"/>
                <a:cs typeface="Calibri"/>
                <a:sym typeface="Calibri"/>
              </a:rPr>
              <a:t>Category of temporal variation = 4 (unlikely to change)</a:t>
            </a:r>
          </a:p>
          <a:p>
            <a:pPr indent="0" lvl="0" marL="0" marR="0" rtl="0" algn="l">
              <a:lnSpc>
                <a:spcPct val="100000"/>
              </a:lnSpc>
              <a:spcBef>
                <a:spcPts val="0"/>
              </a:spcBef>
              <a:spcAft>
                <a:spcPts val="0"/>
              </a:spcAft>
              <a:buClr>
                <a:schemeClr val="dk1"/>
              </a:buClr>
              <a:buSzPct val="25000"/>
              <a:buFont typeface="Calibri"/>
              <a:buNone/>
            </a:pPr>
            <a:r>
              <a:rPr b="0" i="0" lang="en-US" sz="1000" u="none">
                <a:solidFill>
                  <a:schemeClr val="dk1"/>
                </a:solidFill>
                <a:latin typeface="Calibri"/>
                <a:ea typeface="Calibri"/>
                <a:cs typeface="Calibri"/>
                <a:sym typeface="Calibri"/>
              </a:rPr>
              <a:t>Features detected: Significant features detected = False</a:t>
            </a:r>
          </a:p>
          <a:p>
            <a:pPr indent="0" lvl="0" marL="0" marR="0" rtl="0" algn="l">
              <a:lnSpc>
                <a:spcPct val="100000"/>
              </a:lnSpc>
              <a:spcBef>
                <a:spcPts val="0"/>
              </a:spcBef>
              <a:spcAft>
                <a:spcPts val="0"/>
              </a:spcAft>
              <a:buClr>
                <a:schemeClr val="dk1"/>
              </a:buClr>
              <a:buSzPct val="25000"/>
              <a:buFont typeface="Calibri"/>
              <a:buNone/>
            </a:pPr>
            <a:r>
              <a:rPr b="0" i="0" lang="en-US" sz="1000" u="none">
                <a:solidFill>
                  <a:schemeClr val="dk1"/>
                </a:solidFill>
                <a:latin typeface="Calibri"/>
                <a:ea typeface="Calibri"/>
                <a:cs typeface="Calibri"/>
                <a:sym typeface="Calibri"/>
              </a:rPr>
              <a:t>Full seafloor coverage = False</a:t>
            </a:r>
          </a:p>
          <a:p>
            <a:pPr indent="0" lvl="0" marL="0" marR="0" rtl="0" algn="l">
              <a:lnSpc>
                <a:spcPct val="100000"/>
              </a:lnSpc>
              <a:spcBef>
                <a:spcPts val="0"/>
              </a:spcBef>
              <a:spcAft>
                <a:spcPts val="0"/>
              </a:spcAft>
              <a:buClr>
                <a:schemeClr val="dk1"/>
              </a:buClr>
              <a:buSzPct val="25000"/>
              <a:buFont typeface="Calibri"/>
              <a:buNone/>
            </a:pPr>
            <a:r>
              <a:rPr b="0" i="0" lang="en-US" sz="1000" u="none">
                <a:solidFill>
                  <a:schemeClr val="dk1"/>
                </a:solidFill>
                <a:latin typeface="Calibri"/>
                <a:ea typeface="Calibri"/>
                <a:cs typeface="Calibri"/>
                <a:sym typeface="Calibri"/>
              </a:rPr>
              <a:t>Survey date range: Date end = 19850704</a:t>
            </a:r>
          </a:p>
          <a:p>
            <a:pPr indent="0" lvl="0" marL="0" marR="0" rtl="0" algn="l">
              <a:lnSpc>
                <a:spcPct val="100000"/>
              </a:lnSpc>
              <a:spcBef>
                <a:spcPts val="0"/>
              </a:spcBef>
              <a:spcAft>
                <a:spcPts val="0"/>
              </a:spcAft>
              <a:buClr>
                <a:schemeClr val="dk1"/>
              </a:buClr>
              <a:buSzPct val="25000"/>
              <a:buFont typeface="Calibri"/>
              <a:buNone/>
            </a:pPr>
            <a:r>
              <a:rPr b="0" i="0" lang="en-US" sz="1000" u="none">
                <a:solidFill>
                  <a:schemeClr val="dk1"/>
                </a:solidFill>
                <a:latin typeface="Calibri"/>
                <a:ea typeface="Calibri"/>
                <a:cs typeface="Calibri"/>
                <a:sym typeface="Calibri"/>
              </a:rPr>
              <a:t>Technique of sounding measurement = 1 (found by echo-sounder)</a:t>
            </a:r>
          </a:p>
          <a:p>
            <a:pPr lvl="0" rtl="0">
              <a:spcBef>
                <a:spcPts val="0"/>
              </a:spcBef>
              <a:buClr>
                <a:schemeClr val="dk1"/>
              </a:buClr>
              <a:buSzPct val="25000"/>
              <a:buFont typeface="Calibri"/>
              <a:buNone/>
            </a:pPr>
            <a:r>
              <a:rPr b="1" lang="en-US" sz="1000">
                <a:solidFill>
                  <a:schemeClr val="dk1"/>
                </a:solidFill>
                <a:latin typeface="Calibri"/>
                <a:ea typeface="Calibri"/>
                <a:cs typeface="Calibri"/>
                <a:sym typeface="Calibri"/>
              </a:rPr>
              <a:t>Depth range minimum value = 5m</a:t>
            </a:r>
          </a:p>
          <a:p>
            <a:pPr lvl="0" rtl="0">
              <a:spcBef>
                <a:spcPts val="0"/>
              </a:spcBef>
              <a:buClr>
                <a:schemeClr val="dk1"/>
              </a:buClr>
              <a:buSzPct val="25000"/>
              <a:buFont typeface="Calibri"/>
              <a:buNone/>
            </a:pPr>
            <a:r>
              <a:rPr b="1" lang="en-US" sz="1000">
                <a:solidFill>
                  <a:schemeClr val="dk1"/>
                </a:solidFill>
                <a:latin typeface="Calibri"/>
                <a:ea typeface="Calibri"/>
                <a:cs typeface="Calibri"/>
                <a:sym typeface="Calibri"/>
              </a:rPr>
              <a:t>Depth range maximum value = empty</a:t>
            </a:r>
          </a:p>
        </p:txBody>
      </p:sp>
      <p:sp>
        <p:nvSpPr>
          <p:cNvPr id="95" name="Shape 95"/>
          <p:cNvSpPr txBox="1"/>
          <p:nvPr/>
        </p:nvSpPr>
        <p:spPr>
          <a:xfrm>
            <a:off x="8191500" y="3114575"/>
            <a:ext cx="3094200" cy="16860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Calibri"/>
              <a:buNone/>
            </a:pPr>
            <a:r>
              <a:rPr b="1" i="0" lang="en-US" sz="1100" u="none">
                <a:solidFill>
                  <a:schemeClr val="dk1"/>
                </a:solidFill>
                <a:latin typeface="Calibri"/>
                <a:ea typeface="Calibri"/>
                <a:cs typeface="Calibri"/>
                <a:sym typeface="Calibri"/>
              </a:rPr>
              <a:t>Quality of Bathymetric Data</a:t>
            </a:r>
            <a:r>
              <a:rPr b="0" i="0" lang="en-US" sz="1100" u="none">
                <a:solidFill>
                  <a:schemeClr val="dk1"/>
                </a:solidFill>
                <a:latin typeface="Calibri"/>
                <a:ea typeface="Calibri"/>
                <a:cs typeface="Calibri"/>
                <a:sym typeface="Calibri"/>
              </a:rPr>
              <a:t> (single bream full water column)</a:t>
            </a:r>
          </a:p>
          <a:p>
            <a:pPr indent="0" lvl="0" marL="0" marR="0" rtl="0" algn="l">
              <a:lnSpc>
                <a:spcPct val="100000"/>
              </a:lnSpc>
              <a:spcBef>
                <a:spcPts val="0"/>
              </a:spcBef>
              <a:spcAft>
                <a:spcPts val="0"/>
              </a:spcAft>
              <a:buClr>
                <a:schemeClr val="dk1"/>
              </a:buClr>
              <a:buSzPct val="25000"/>
              <a:buFont typeface="Calibri"/>
              <a:buNone/>
            </a:pPr>
            <a:r>
              <a:rPr b="0" i="0" lang="en-US" sz="1000" u="none">
                <a:solidFill>
                  <a:schemeClr val="dk1"/>
                </a:solidFill>
                <a:latin typeface="Calibri"/>
                <a:ea typeface="Calibri"/>
                <a:cs typeface="Calibri"/>
                <a:sym typeface="Calibri"/>
              </a:rPr>
              <a:t>Category of temporal variation = 4 (unlikely to change)</a:t>
            </a:r>
          </a:p>
          <a:p>
            <a:pPr indent="0" lvl="0" marL="0" marR="0" rtl="0" algn="l">
              <a:lnSpc>
                <a:spcPct val="100000"/>
              </a:lnSpc>
              <a:spcBef>
                <a:spcPts val="0"/>
              </a:spcBef>
              <a:spcAft>
                <a:spcPts val="0"/>
              </a:spcAft>
              <a:buClr>
                <a:schemeClr val="dk1"/>
              </a:buClr>
              <a:buSzPct val="25000"/>
              <a:buFont typeface="Calibri"/>
              <a:buNone/>
            </a:pPr>
            <a:r>
              <a:rPr b="0" i="0" lang="en-US" sz="1000" u="none">
                <a:solidFill>
                  <a:schemeClr val="dk1"/>
                </a:solidFill>
                <a:latin typeface="Calibri"/>
                <a:ea typeface="Calibri"/>
                <a:cs typeface="Calibri"/>
                <a:sym typeface="Calibri"/>
              </a:rPr>
              <a:t>Features detected: Significant features detected = False</a:t>
            </a:r>
          </a:p>
          <a:p>
            <a:pPr indent="0" lvl="0" marL="0" marR="0" rtl="0" algn="l">
              <a:lnSpc>
                <a:spcPct val="100000"/>
              </a:lnSpc>
              <a:spcBef>
                <a:spcPts val="0"/>
              </a:spcBef>
              <a:spcAft>
                <a:spcPts val="0"/>
              </a:spcAft>
              <a:buClr>
                <a:schemeClr val="dk1"/>
              </a:buClr>
              <a:buSzPct val="25000"/>
              <a:buFont typeface="Calibri"/>
              <a:buNone/>
            </a:pPr>
            <a:r>
              <a:rPr b="0" i="0" lang="en-US" sz="1000" u="none">
                <a:solidFill>
                  <a:schemeClr val="dk1"/>
                </a:solidFill>
                <a:latin typeface="Calibri"/>
                <a:ea typeface="Calibri"/>
                <a:cs typeface="Calibri"/>
                <a:sym typeface="Calibri"/>
              </a:rPr>
              <a:t>Full seafloor coverage = False</a:t>
            </a:r>
          </a:p>
          <a:p>
            <a:pPr indent="0" lvl="0" marL="0" marR="0" rtl="0" algn="l">
              <a:lnSpc>
                <a:spcPct val="100000"/>
              </a:lnSpc>
              <a:spcBef>
                <a:spcPts val="0"/>
              </a:spcBef>
              <a:spcAft>
                <a:spcPts val="0"/>
              </a:spcAft>
              <a:buClr>
                <a:schemeClr val="dk1"/>
              </a:buClr>
              <a:buSzPct val="25000"/>
              <a:buFont typeface="Calibri"/>
              <a:buNone/>
            </a:pPr>
            <a:r>
              <a:rPr b="0" i="0" lang="en-US" sz="1000" u="none">
                <a:solidFill>
                  <a:schemeClr val="dk1"/>
                </a:solidFill>
                <a:latin typeface="Calibri"/>
                <a:ea typeface="Calibri"/>
                <a:cs typeface="Calibri"/>
                <a:sym typeface="Calibri"/>
              </a:rPr>
              <a:t>Survey date range: Date end = 19850704</a:t>
            </a:r>
          </a:p>
          <a:p>
            <a:pPr indent="0" lvl="0" marL="0" marR="0" rtl="0" algn="l">
              <a:lnSpc>
                <a:spcPct val="100000"/>
              </a:lnSpc>
              <a:spcBef>
                <a:spcPts val="0"/>
              </a:spcBef>
              <a:spcAft>
                <a:spcPts val="0"/>
              </a:spcAft>
              <a:buClr>
                <a:schemeClr val="dk1"/>
              </a:buClr>
              <a:buSzPct val="25000"/>
              <a:buFont typeface="Calibri"/>
              <a:buNone/>
            </a:pPr>
            <a:r>
              <a:rPr b="0" i="0" lang="en-US" sz="1000" u="none">
                <a:solidFill>
                  <a:schemeClr val="dk1"/>
                </a:solidFill>
                <a:latin typeface="Calibri"/>
                <a:ea typeface="Calibri"/>
                <a:cs typeface="Calibri"/>
                <a:sym typeface="Calibri"/>
              </a:rPr>
              <a:t>Technique of sounding measurement = 1 (found by echo-sounder)</a:t>
            </a:r>
          </a:p>
          <a:p>
            <a:pPr lvl="0" rtl="0">
              <a:spcBef>
                <a:spcPts val="0"/>
              </a:spcBef>
              <a:buClr>
                <a:schemeClr val="dk1"/>
              </a:buClr>
              <a:buSzPct val="25000"/>
              <a:buFont typeface="Calibri"/>
              <a:buNone/>
            </a:pPr>
            <a:r>
              <a:rPr b="1" lang="en-US" sz="1000">
                <a:solidFill>
                  <a:schemeClr val="dk1"/>
                </a:solidFill>
                <a:latin typeface="Calibri"/>
                <a:ea typeface="Calibri"/>
                <a:cs typeface="Calibri"/>
                <a:sym typeface="Calibri"/>
              </a:rPr>
              <a:t>Depth range minimum value = empty</a:t>
            </a:r>
          </a:p>
          <a:p>
            <a:pPr lvl="0" rtl="0">
              <a:spcBef>
                <a:spcPts val="0"/>
              </a:spcBef>
              <a:buClr>
                <a:schemeClr val="dk1"/>
              </a:buClr>
              <a:buSzPct val="25000"/>
              <a:buFont typeface="Calibri"/>
              <a:buNone/>
            </a:pPr>
            <a:r>
              <a:rPr b="1" lang="en-US" sz="1000">
                <a:solidFill>
                  <a:schemeClr val="dk1"/>
                </a:solidFill>
                <a:latin typeface="Calibri"/>
                <a:ea typeface="Calibri"/>
                <a:cs typeface="Calibri"/>
                <a:sym typeface="Calibri"/>
              </a:rPr>
              <a:t>Depth range maximum value = empty</a:t>
            </a:r>
          </a:p>
        </p:txBody>
      </p:sp>
      <p:sp>
        <p:nvSpPr>
          <p:cNvPr id="96" name="Shape 96"/>
          <p:cNvSpPr txBox="1"/>
          <p:nvPr/>
        </p:nvSpPr>
        <p:spPr>
          <a:xfrm>
            <a:off x="1723000" y="3162175"/>
            <a:ext cx="3094200" cy="16860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Calibri"/>
              <a:buNone/>
            </a:pPr>
            <a:r>
              <a:rPr b="1" i="0" lang="en-US" sz="1100" u="none">
                <a:solidFill>
                  <a:schemeClr val="dk1"/>
                </a:solidFill>
                <a:latin typeface="Calibri"/>
                <a:ea typeface="Calibri"/>
                <a:cs typeface="Calibri"/>
                <a:sym typeface="Calibri"/>
              </a:rPr>
              <a:t>Quality of Bathymetric Data</a:t>
            </a:r>
            <a:r>
              <a:rPr b="0" i="0" lang="en-US" sz="1100" u="none">
                <a:solidFill>
                  <a:schemeClr val="dk1"/>
                </a:solidFill>
                <a:latin typeface="Calibri"/>
                <a:ea typeface="Calibri"/>
                <a:cs typeface="Calibri"/>
                <a:sym typeface="Calibri"/>
              </a:rPr>
              <a:t> (single bream full water column)</a:t>
            </a:r>
          </a:p>
          <a:p>
            <a:pPr indent="0" lvl="0" marL="0" marR="0" rtl="0" algn="l">
              <a:lnSpc>
                <a:spcPct val="100000"/>
              </a:lnSpc>
              <a:spcBef>
                <a:spcPts val="0"/>
              </a:spcBef>
              <a:spcAft>
                <a:spcPts val="0"/>
              </a:spcAft>
              <a:buClr>
                <a:schemeClr val="dk1"/>
              </a:buClr>
              <a:buSzPct val="25000"/>
              <a:buFont typeface="Calibri"/>
              <a:buNone/>
            </a:pPr>
            <a:r>
              <a:rPr b="0" i="0" lang="en-US" sz="1000" u="none">
                <a:solidFill>
                  <a:schemeClr val="dk1"/>
                </a:solidFill>
                <a:latin typeface="Calibri"/>
                <a:ea typeface="Calibri"/>
                <a:cs typeface="Calibri"/>
                <a:sym typeface="Calibri"/>
              </a:rPr>
              <a:t>Category of temporal variation = 4 (unlikely to change)</a:t>
            </a:r>
          </a:p>
          <a:p>
            <a:pPr indent="0" lvl="0" marL="0" marR="0" rtl="0" algn="l">
              <a:lnSpc>
                <a:spcPct val="100000"/>
              </a:lnSpc>
              <a:spcBef>
                <a:spcPts val="0"/>
              </a:spcBef>
              <a:spcAft>
                <a:spcPts val="0"/>
              </a:spcAft>
              <a:buClr>
                <a:schemeClr val="dk1"/>
              </a:buClr>
              <a:buSzPct val="25000"/>
              <a:buFont typeface="Calibri"/>
              <a:buNone/>
            </a:pPr>
            <a:r>
              <a:rPr b="0" i="0" lang="en-US" sz="1000" u="none">
                <a:solidFill>
                  <a:schemeClr val="dk1"/>
                </a:solidFill>
                <a:latin typeface="Calibri"/>
                <a:ea typeface="Calibri"/>
                <a:cs typeface="Calibri"/>
                <a:sym typeface="Calibri"/>
              </a:rPr>
              <a:t>Features detected: Significant features detected = False</a:t>
            </a:r>
          </a:p>
          <a:p>
            <a:pPr indent="0" lvl="0" marL="0" marR="0" rtl="0" algn="l">
              <a:lnSpc>
                <a:spcPct val="100000"/>
              </a:lnSpc>
              <a:spcBef>
                <a:spcPts val="0"/>
              </a:spcBef>
              <a:spcAft>
                <a:spcPts val="0"/>
              </a:spcAft>
              <a:buClr>
                <a:schemeClr val="dk1"/>
              </a:buClr>
              <a:buSzPct val="25000"/>
              <a:buFont typeface="Calibri"/>
              <a:buNone/>
            </a:pPr>
            <a:r>
              <a:rPr b="0" i="0" lang="en-US" sz="1000" u="none">
                <a:solidFill>
                  <a:schemeClr val="dk1"/>
                </a:solidFill>
                <a:latin typeface="Calibri"/>
                <a:ea typeface="Calibri"/>
                <a:cs typeface="Calibri"/>
                <a:sym typeface="Calibri"/>
              </a:rPr>
              <a:t>Full seafloor coverage = False</a:t>
            </a:r>
          </a:p>
          <a:p>
            <a:pPr indent="0" lvl="0" marL="0" marR="0" rtl="0" algn="l">
              <a:lnSpc>
                <a:spcPct val="100000"/>
              </a:lnSpc>
              <a:spcBef>
                <a:spcPts val="0"/>
              </a:spcBef>
              <a:spcAft>
                <a:spcPts val="0"/>
              </a:spcAft>
              <a:buClr>
                <a:schemeClr val="dk1"/>
              </a:buClr>
              <a:buSzPct val="25000"/>
              <a:buFont typeface="Calibri"/>
              <a:buNone/>
            </a:pPr>
            <a:r>
              <a:rPr b="0" i="0" lang="en-US" sz="1000" u="none">
                <a:solidFill>
                  <a:schemeClr val="dk1"/>
                </a:solidFill>
                <a:latin typeface="Calibri"/>
                <a:ea typeface="Calibri"/>
                <a:cs typeface="Calibri"/>
                <a:sym typeface="Calibri"/>
              </a:rPr>
              <a:t>Survey date range: Date end = 19850704</a:t>
            </a:r>
          </a:p>
          <a:p>
            <a:pPr indent="0" lvl="0" marL="0" marR="0" rtl="0" algn="l">
              <a:lnSpc>
                <a:spcPct val="100000"/>
              </a:lnSpc>
              <a:spcBef>
                <a:spcPts val="0"/>
              </a:spcBef>
              <a:spcAft>
                <a:spcPts val="0"/>
              </a:spcAft>
              <a:buClr>
                <a:schemeClr val="dk1"/>
              </a:buClr>
              <a:buSzPct val="25000"/>
              <a:buFont typeface="Calibri"/>
              <a:buNone/>
            </a:pPr>
            <a:r>
              <a:rPr b="0" i="0" lang="en-US" sz="1000" u="none">
                <a:solidFill>
                  <a:schemeClr val="dk1"/>
                </a:solidFill>
                <a:latin typeface="Calibri"/>
                <a:ea typeface="Calibri"/>
                <a:cs typeface="Calibri"/>
                <a:sym typeface="Calibri"/>
              </a:rPr>
              <a:t>Technique of sounding measurement = 1 (found by echo-sounder)</a:t>
            </a:r>
          </a:p>
          <a:p>
            <a:pPr lvl="0" rtl="0">
              <a:spcBef>
                <a:spcPts val="0"/>
              </a:spcBef>
              <a:buClr>
                <a:schemeClr val="dk1"/>
              </a:buClr>
              <a:buSzPct val="25000"/>
              <a:buFont typeface="Calibri"/>
              <a:buNone/>
            </a:pPr>
            <a:r>
              <a:rPr b="1" lang="en-US" sz="1000">
                <a:solidFill>
                  <a:schemeClr val="dk1"/>
                </a:solidFill>
                <a:latin typeface="Calibri"/>
                <a:ea typeface="Calibri"/>
                <a:cs typeface="Calibri"/>
                <a:sym typeface="Calibri"/>
              </a:rPr>
              <a:t>Depth range minimum value = empty</a:t>
            </a:r>
          </a:p>
          <a:p>
            <a:pPr lvl="0" rtl="0">
              <a:spcBef>
                <a:spcPts val="0"/>
              </a:spcBef>
              <a:buClr>
                <a:schemeClr val="dk1"/>
              </a:buClr>
              <a:buSzPct val="25000"/>
              <a:buFont typeface="Calibri"/>
              <a:buNone/>
            </a:pPr>
            <a:r>
              <a:rPr b="1" lang="en-US" sz="1000">
                <a:solidFill>
                  <a:schemeClr val="dk1"/>
                </a:solidFill>
                <a:latin typeface="Calibri"/>
                <a:ea typeface="Calibri"/>
                <a:cs typeface="Calibri"/>
                <a:sym typeface="Calibri"/>
              </a:rPr>
              <a:t>Depth range maximum value = empty</a:t>
            </a:r>
          </a:p>
        </p:txBody>
      </p:sp>
      <p:sp>
        <p:nvSpPr>
          <p:cNvPr id="97" name="Shape 97"/>
          <p:cNvSpPr txBox="1"/>
          <p:nvPr/>
        </p:nvSpPr>
        <p:spPr>
          <a:xfrm>
            <a:off x="11527050" y="2322600"/>
            <a:ext cx="1781400" cy="415800"/>
          </a:xfrm>
          <a:prstGeom prst="rect">
            <a:avLst/>
          </a:prstGeom>
          <a:noFill/>
          <a:ln>
            <a:noFill/>
          </a:ln>
        </p:spPr>
        <p:txBody>
          <a:bodyPr anchorCtr="0" anchor="t" bIns="91425" lIns="91425" rIns="91425" tIns="91425">
            <a:noAutofit/>
          </a:bodyPr>
          <a:lstStyle/>
          <a:p>
            <a:pPr lvl="0">
              <a:spcBef>
                <a:spcPts val="0"/>
              </a:spcBef>
              <a:buNone/>
            </a:pPr>
            <a:r>
              <a:t/>
            </a:r>
            <a:endParaRPr/>
          </a:p>
        </p:txBody>
      </p:sp>
      <p:sp>
        <p:nvSpPr>
          <p:cNvPr id="98" name="Shape 98"/>
          <p:cNvSpPr txBox="1"/>
          <p:nvPr/>
        </p:nvSpPr>
        <p:spPr>
          <a:xfrm>
            <a:off x="11818125" y="2398800"/>
            <a:ext cx="1714500" cy="415800"/>
          </a:xfrm>
          <a:prstGeom prst="rect">
            <a:avLst/>
          </a:prstGeom>
          <a:noFill/>
          <a:ln>
            <a:noFill/>
          </a:ln>
        </p:spPr>
        <p:txBody>
          <a:bodyPr anchorCtr="0" anchor="t" bIns="91425" lIns="91425" rIns="91425" tIns="91425">
            <a:noAutofit/>
          </a:bodyPr>
          <a:lstStyle/>
          <a:p>
            <a:pPr lvl="0">
              <a:spcBef>
                <a:spcPts val="0"/>
              </a:spcBef>
              <a:buClr>
                <a:schemeClr val="dk1"/>
              </a:buClr>
              <a:buSzPct val="110000"/>
              <a:buFont typeface="Arial"/>
              <a:buNone/>
            </a:pPr>
            <a:r>
              <a:rPr lang="en-US" sz="1000">
                <a:solidFill>
                  <a:schemeClr val="dk1"/>
                </a:solidFill>
              </a:rPr>
              <a:t>Surface of the water</a:t>
            </a:r>
          </a:p>
        </p:txBody>
      </p:sp>
      <p:cxnSp>
        <p:nvCxnSpPr>
          <p:cNvPr id="99" name="Shape 99"/>
          <p:cNvCxnSpPr>
            <a:stCxn id="98" idx="1"/>
          </p:cNvCxnSpPr>
          <p:nvPr/>
        </p:nvCxnSpPr>
        <p:spPr>
          <a:xfrm rot="10800000">
            <a:off x="11450925" y="2530500"/>
            <a:ext cx="367200" cy="76200"/>
          </a:xfrm>
          <a:prstGeom prst="straightConnector1">
            <a:avLst/>
          </a:prstGeom>
          <a:noFill/>
          <a:ln cap="flat" cmpd="sng" w="9525">
            <a:solidFill>
              <a:srgbClr val="4A7EBB"/>
            </a:solidFill>
            <a:prstDash val="solid"/>
            <a:miter/>
            <a:headEnd len="med" w="med" type="none"/>
            <a:tailEnd len="lg" w="lg" type="stealth"/>
          </a:ln>
        </p:spPr>
      </p:cxnSp>
      <p:sp>
        <p:nvSpPr>
          <p:cNvPr id="100" name="Shape 100"/>
          <p:cNvSpPr txBox="1"/>
          <p:nvPr/>
        </p:nvSpPr>
        <p:spPr>
          <a:xfrm>
            <a:off x="11894325" y="5751600"/>
            <a:ext cx="1714500" cy="415800"/>
          </a:xfrm>
          <a:prstGeom prst="rect">
            <a:avLst/>
          </a:prstGeom>
          <a:noFill/>
          <a:ln>
            <a:noFill/>
          </a:ln>
        </p:spPr>
        <p:txBody>
          <a:bodyPr anchorCtr="0" anchor="t" bIns="91425" lIns="91425" rIns="91425" tIns="91425">
            <a:noAutofit/>
          </a:bodyPr>
          <a:lstStyle/>
          <a:p>
            <a:pPr lvl="0">
              <a:spcBef>
                <a:spcPts val="0"/>
              </a:spcBef>
              <a:buNone/>
            </a:pPr>
            <a:r>
              <a:rPr lang="en-US" sz="1000">
                <a:solidFill>
                  <a:schemeClr val="dk1"/>
                </a:solidFill>
              </a:rPr>
              <a:t>Sea floor</a:t>
            </a:r>
            <a:r>
              <a:rPr lang="en-US">
                <a:solidFill>
                  <a:schemeClr val="dk1"/>
                </a:solidFill>
              </a:rPr>
              <a:t> </a:t>
            </a:r>
          </a:p>
          <a:p>
            <a:pPr lvl="0" rtl="0">
              <a:spcBef>
                <a:spcPts val="0"/>
              </a:spcBef>
              <a:buNone/>
            </a:pPr>
            <a:r>
              <a:t/>
            </a:r>
            <a:endParaRPr sz="1000">
              <a:solidFill>
                <a:schemeClr val="dk1"/>
              </a:solidFill>
            </a:endParaRPr>
          </a:p>
        </p:txBody>
      </p:sp>
      <p:cxnSp>
        <p:nvCxnSpPr>
          <p:cNvPr id="101" name="Shape 101"/>
          <p:cNvCxnSpPr>
            <a:stCxn id="100" idx="1"/>
          </p:cNvCxnSpPr>
          <p:nvPr/>
        </p:nvCxnSpPr>
        <p:spPr>
          <a:xfrm rot="10800000">
            <a:off x="11527125" y="5883300"/>
            <a:ext cx="367200" cy="76200"/>
          </a:xfrm>
          <a:prstGeom prst="straightConnector1">
            <a:avLst/>
          </a:prstGeom>
          <a:noFill/>
          <a:ln cap="flat" cmpd="sng" w="9525">
            <a:solidFill>
              <a:srgbClr val="4A7EBB"/>
            </a:solidFill>
            <a:prstDash val="solid"/>
            <a:miter/>
            <a:headEnd len="med" w="med" type="none"/>
            <a:tailEnd len="lg" w="lg" type="stealth"/>
          </a:ln>
        </p:spPr>
      </p:cxnSp>
      <p:sp>
        <p:nvSpPr>
          <p:cNvPr id="102" name="Shape 102"/>
          <p:cNvSpPr txBox="1"/>
          <p:nvPr/>
        </p:nvSpPr>
        <p:spPr>
          <a:xfrm>
            <a:off x="243500" y="5842350"/>
            <a:ext cx="11654100" cy="956400"/>
          </a:xfrm>
          <a:prstGeom prst="rect">
            <a:avLst/>
          </a:prstGeom>
          <a:noFill/>
          <a:ln>
            <a:noFill/>
          </a:ln>
        </p:spPr>
        <p:txBody>
          <a:bodyPr anchorCtr="0" anchor="ctr" bIns="91425" lIns="91425" rIns="91425" tIns="91425">
            <a:noAutofit/>
          </a:bodyPr>
          <a:lstStyle/>
          <a:p>
            <a:pPr lvl="0" rtl="0">
              <a:spcBef>
                <a:spcPts val="0"/>
              </a:spcBef>
              <a:buNone/>
            </a:pPr>
            <a:r>
              <a:rPr lang="en-US">
                <a:solidFill>
                  <a:schemeClr val="dk1"/>
                </a:solidFill>
              </a:rPr>
              <a:t>When the attribute depth range minimum value is empty the Quality of Bathymetric Data object is representing data quality from the top of the water column down to the value of depth range maximum value. If the value of depth range maximum value is empty then the quality of bathymetric data object is representing the data quality of the water column down to the sea floor.</a:t>
            </a:r>
          </a:p>
        </p:txBody>
      </p:sp>
      <p:sp>
        <p:nvSpPr>
          <p:cNvPr id="103" name="Shape 103"/>
          <p:cNvSpPr/>
          <p:nvPr/>
        </p:nvSpPr>
        <p:spPr>
          <a:xfrm>
            <a:off x="4704000" y="1767950"/>
            <a:ext cx="3428985" cy="500675"/>
          </a:xfrm>
          <a:custGeom>
            <a:pathLst>
              <a:path extrusionOk="0" h="20027" w="137393">
                <a:moveTo>
                  <a:pt x="0" y="17698"/>
                </a:moveTo>
                <a:lnTo>
                  <a:pt x="0" y="0"/>
                </a:lnTo>
                <a:lnTo>
                  <a:pt x="137393" y="0"/>
                </a:lnTo>
                <a:lnTo>
                  <a:pt x="137393" y="20027"/>
                </a:lnTo>
              </a:path>
            </a:pathLst>
          </a:custGeom>
          <a:noFill/>
          <a:ln cap="flat" cmpd="sng" w="9525">
            <a:solidFill>
              <a:schemeClr val="dk2"/>
            </a:solidFill>
            <a:prstDash val="solid"/>
            <a:round/>
            <a:headEnd len="lg" w="lg" type="none"/>
            <a:tailEnd len="lg" w="lg" type="none"/>
          </a:ln>
        </p:spPr>
      </p:sp>
      <p:sp>
        <p:nvSpPr>
          <p:cNvPr id="104" name="Shape 104"/>
          <p:cNvSpPr txBox="1"/>
          <p:nvPr/>
        </p:nvSpPr>
        <p:spPr>
          <a:xfrm>
            <a:off x="4969600" y="1810387"/>
            <a:ext cx="2712000" cy="415800"/>
          </a:xfrm>
          <a:prstGeom prst="rect">
            <a:avLst/>
          </a:prstGeom>
          <a:noFill/>
          <a:ln>
            <a:noFill/>
          </a:ln>
        </p:spPr>
        <p:txBody>
          <a:bodyPr anchorCtr="0" anchor="ctr" bIns="91425" lIns="91425" rIns="91425" tIns="91425">
            <a:noAutofit/>
          </a:bodyPr>
          <a:lstStyle/>
          <a:p>
            <a:pPr lvl="0" rtl="0" algn="ctr">
              <a:spcBef>
                <a:spcPts val="0"/>
              </a:spcBef>
              <a:buNone/>
            </a:pPr>
            <a:r>
              <a:rPr lang="en-US">
                <a:solidFill>
                  <a:schemeClr val="dk1"/>
                </a:solidFill>
              </a:rPr>
              <a:t>S</a:t>
            </a:r>
            <a:r>
              <a:rPr lang="en-US">
                <a:solidFill>
                  <a:schemeClr val="dk1"/>
                </a:solidFill>
              </a:rPr>
              <a:t>wept Area object </a:t>
            </a:r>
          </a:p>
          <a:p>
            <a:pPr lvl="0" rtl="0" algn="ctr">
              <a:spcBef>
                <a:spcPts val="0"/>
              </a:spcBef>
              <a:buNone/>
            </a:pPr>
            <a:r>
              <a:rPr b="1" lang="en-US" sz="1000">
                <a:solidFill>
                  <a:schemeClr val="dk1"/>
                </a:solidFill>
                <a:latin typeface="Calibri"/>
                <a:ea typeface="Calibri"/>
                <a:cs typeface="Calibri"/>
                <a:sym typeface="Calibri"/>
              </a:rPr>
              <a:t>Depth range maximum value = 5m</a:t>
            </a:r>
          </a:p>
        </p:txBody>
      </p:sp>
      <p:sp>
        <p:nvSpPr>
          <p:cNvPr id="105" name="Shape 105"/>
          <p:cNvSpPr txBox="1"/>
          <p:nvPr/>
        </p:nvSpPr>
        <p:spPr>
          <a:xfrm>
            <a:off x="5070250" y="1371600"/>
            <a:ext cx="2875800" cy="415800"/>
          </a:xfrm>
          <a:prstGeom prst="rect">
            <a:avLst/>
          </a:prstGeom>
          <a:noFill/>
          <a:ln>
            <a:noFill/>
          </a:ln>
        </p:spPr>
        <p:txBody>
          <a:bodyPr anchorCtr="0" anchor="ctr" bIns="91425" lIns="91425" rIns="91425" tIns="91425">
            <a:noAutofit/>
          </a:bodyPr>
          <a:lstStyle/>
          <a:p>
            <a:pPr lvl="0" rtl="0">
              <a:spcBef>
                <a:spcPts val="0"/>
              </a:spcBef>
              <a:buNone/>
            </a:pPr>
            <a:r>
              <a:rPr lang="en-US">
                <a:solidFill>
                  <a:schemeClr val="dk1"/>
                </a:solidFill>
              </a:rPr>
              <a:t>Multiple Depth Areas Objects</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9" name="Shape 109"/>
        <p:cNvGrpSpPr/>
        <p:nvPr/>
      </p:nvGrpSpPr>
      <p:grpSpPr>
        <a:xfrm>
          <a:off x="0" y="0"/>
          <a:ext cx="0" cy="0"/>
          <a:chOff x="0" y="0"/>
          <a:chExt cx="0" cy="0"/>
        </a:xfrm>
      </p:grpSpPr>
      <p:sp>
        <p:nvSpPr>
          <p:cNvPr id="110" name="Shape 110"/>
          <p:cNvSpPr txBox="1"/>
          <p:nvPr>
            <p:ph type="title"/>
          </p:nvPr>
        </p:nvSpPr>
        <p:spPr>
          <a:xfrm>
            <a:off x="685800" y="274637"/>
            <a:ext cx="12344400" cy="1143000"/>
          </a:xfrm>
          <a:prstGeom prst="rect">
            <a:avLst/>
          </a:prstGeom>
        </p:spPr>
        <p:txBody>
          <a:bodyPr anchorCtr="0" anchor="ctr" bIns="91425" lIns="91425" rIns="91425" tIns="91425">
            <a:noAutofit/>
          </a:bodyPr>
          <a:lstStyle/>
          <a:p>
            <a:pPr lvl="0">
              <a:spcBef>
                <a:spcPts val="0"/>
              </a:spcBef>
              <a:buNone/>
            </a:pPr>
            <a:r>
              <a:rPr lang="en-US"/>
              <a:t>Area with swept area with Bathy below</a:t>
            </a:r>
          </a:p>
        </p:txBody>
      </p:sp>
      <p:pic>
        <p:nvPicPr>
          <p:cNvPr id="111" name="Shape 111"/>
          <p:cNvPicPr preferRelativeResize="0"/>
          <p:nvPr/>
        </p:nvPicPr>
        <p:blipFill>
          <a:blip r:embed="rId3">
            <a:alphaModFix/>
          </a:blip>
          <a:stretch>
            <a:fillRect/>
          </a:stretch>
        </p:blipFill>
        <p:spPr>
          <a:xfrm>
            <a:off x="2438400" y="1570037"/>
            <a:ext cx="8839198" cy="4940453"/>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5" name="Shape 115"/>
        <p:cNvGrpSpPr/>
        <p:nvPr/>
      </p:nvGrpSpPr>
      <p:grpSpPr>
        <a:xfrm>
          <a:off x="0" y="0"/>
          <a:ext cx="0" cy="0"/>
          <a:chOff x="0" y="0"/>
          <a:chExt cx="0" cy="0"/>
        </a:xfrm>
      </p:grpSpPr>
      <p:sp>
        <p:nvSpPr>
          <p:cNvPr id="116" name="Shape 116"/>
          <p:cNvSpPr txBox="1"/>
          <p:nvPr>
            <p:ph type="title"/>
          </p:nvPr>
        </p:nvSpPr>
        <p:spPr>
          <a:xfrm>
            <a:off x="685800" y="274637"/>
            <a:ext cx="12344400" cy="1143000"/>
          </a:xfrm>
          <a:prstGeom prst="rect">
            <a:avLst/>
          </a:prstGeom>
        </p:spPr>
        <p:txBody>
          <a:bodyPr anchorCtr="0" anchor="ctr" bIns="91425" lIns="91425" rIns="91425" tIns="91425">
            <a:noAutofit/>
          </a:bodyPr>
          <a:lstStyle/>
          <a:p>
            <a:pPr lvl="0" rtl="0">
              <a:spcBef>
                <a:spcPts val="0"/>
              </a:spcBef>
              <a:buNone/>
            </a:pPr>
            <a:r>
              <a:rPr lang="en-US"/>
              <a:t>Same area on RNC</a:t>
            </a:r>
          </a:p>
        </p:txBody>
      </p:sp>
      <p:pic>
        <p:nvPicPr>
          <p:cNvPr id="117" name="Shape 117"/>
          <p:cNvPicPr preferRelativeResize="0"/>
          <p:nvPr/>
        </p:nvPicPr>
        <p:blipFill>
          <a:blip r:embed="rId3">
            <a:alphaModFix/>
          </a:blip>
          <a:stretch>
            <a:fillRect/>
          </a:stretch>
        </p:blipFill>
        <p:spPr>
          <a:xfrm>
            <a:off x="3571200" y="1548720"/>
            <a:ext cx="6716275" cy="4930599"/>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