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5" r:id="rId2"/>
  </p:sldIdLst>
  <p:sldSz cx="9144000" cy="6858000" type="screen4x3"/>
  <p:notesSz cx="7104063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05106DC5-8217-4B4F-ABC4-F83DB47895BD}">
          <p14:sldIdLst>
            <p14:sldId id="5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CC"/>
    <a:srgbClr val="FFCCCC"/>
    <a:srgbClr val="F2DCDB"/>
    <a:srgbClr val="6EAEE6"/>
    <a:srgbClr val="0088EE"/>
    <a:srgbClr val="0070C0"/>
    <a:srgbClr val="ABE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96429" autoAdjust="0"/>
  </p:normalViewPr>
  <p:slideViewPr>
    <p:cSldViewPr>
      <p:cViewPr varScale="1">
        <p:scale>
          <a:sx n="127" d="100"/>
          <a:sy n="127" d="100"/>
        </p:scale>
        <p:origin x="18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2"/>
    </p:cViewPr>
  </p:sorterViewPr>
  <p:notesViewPr>
    <p:cSldViewPr>
      <p:cViewPr varScale="1">
        <p:scale>
          <a:sx n="78" d="100"/>
          <a:sy n="78" d="100"/>
        </p:scale>
        <p:origin x="-2688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203" y="0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334AE3-AF2B-469D-94DD-880BA4528144}" type="datetimeFigureOut">
              <a:rPr lang="ko-KR" altLang="en-US"/>
              <a:pPr>
                <a:defRPr/>
              </a:pPr>
              <a:t>2022-06-07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203" y="9720755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4480170-19C3-4AC8-BFFE-C2F0DDAB0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23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203" y="0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571C4-F192-4EDB-95C9-CF6E01E349B1}" type="datetimeFigureOut">
              <a:rPr lang="ko-KR" altLang="en-US"/>
              <a:pPr>
                <a:defRPr/>
              </a:pPr>
              <a:t>2022-06-07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075" y="4862015"/>
            <a:ext cx="5683914" cy="4605085"/>
          </a:xfrm>
          <a:prstGeom prst="rect">
            <a:avLst/>
          </a:prstGeom>
        </p:spPr>
        <p:txBody>
          <a:bodyPr vert="horz" lIns="94787" tIns="47393" rIns="94787" bIns="47393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203" y="9720755"/>
            <a:ext cx="3079202" cy="51222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5B92BD-F86E-4E07-A2C0-DC1271B203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62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5" b="1332"/>
          <a:stretch/>
        </p:blipFill>
        <p:spPr>
          <a:xfrm>
            <a:off x="773" y="4763794"/>
            <a:ext cx="9142675" cy="209420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 userDrawn="1"/>
        </p:nvPicPr>
        <p:blipFill rotWithShape="1">
          <a:blip r:embed="rId3"/>
          <a:srcRect l="-1" t="1867" r="483"/>
          <a:stretch/>
        </p:blipFill>
        <p:spPr>
          <a:xfrm>
            <a:off x="2915815" y="7561"/>
            <a:ext cx="6227633" cy="176160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 userDrawn="1"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 userDrawn="1">
            <p:ph type="subTitle" idx="1"/>
          </p:nvPr>
        </p:nvSpPr>
        <p:spPr>
          <a:xfrm>
            <a:off x="1371600" y="3672607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88EE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+mn-cs"/>
              </a:defRPr>
            </a:lvl1pPr>
          </a:lstStyle>
          <a:p>
            <a:r>
              <a:rPr lang="en-US" altLang="ko-KR" dirty="0"/>
              <a:t>Master 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976664"/>
          </a:xfrm>
        </p:spPr>
        <p:txBody>
          <a:bodyPr/>
          <a:lstStyle>
            <a:lvl1pPr marL="342900" indent="-342900" latinLnBrk="0">
              <a:lnSpc>
                <a:spcPct val="150000"/>
              </a:lnSpc>
              <a:buFontTx/>
              <a:buBlip>
                <a:blip r:embed="rId2"/>
              </a:buBlip>
              <a:defRPr sz="20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Arial Unicode MS" pitchFamily="50" charset="-127"/>
              </a:defRPr>
            </a:lvl1pPr>
            <a:lvl2pPr marL="542925" indent="-28575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Arial Unicode MS" pitchFamily="50" charset="-127"/>
              </a:defRPr>
            </a:lvl2pPr>
            <a:lvl3pPr marL="714375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6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Arial Unicode MS" pitchFamily="50" charset="-127"/>
              </a:defRPr>
            </a:lvl3pPr>
            <a:lvl4pPr marL="990600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Arial Unicode MS" pitchFamily="50" charset="-127"/>
              </a:defRPr>
            </a:lvl4pPr>
            <a:lvl5pPr marL="1162050" indent="-228600" latinLnBrk="0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◦"/>
              <a:defRPr sz="120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휴먼모음T" panose="02030504000101010101" pitchFamily="18" charset="-127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9873" y="6564321"/>
            <a:ext cx="2082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Copyright </a:t>
            </a:r>
            <a:r>
              <a:rPr lang="en-US" altLang="ko-KR" sz="1100" dirty="0">
                <a:solidFill>
                  <a:schemeClr val="bg1"/>
                </a:solidFill>
                <a:latin typeface="CordiaUPC" panose="020B0304020202020204" pitchFamily="34" charset="-34"/>
                <a:ea typeface="맑은 고딕" panose="020B0503020000020004" pitchFamily="50" charset="-127"/>
                <a:cs typeface="CordiaUPC" panose="020B0304020202020204" pitchFamily="34" charset="-34"/>
              </a:rPr>
              <a:t>© KRISO, ALL RIGHTS RESERVED.</a:t>
            </a:r>
            <a:endParaRPr lang="ko-KR" altLang="en-US" sz="1100" dirty="0">
              <a:solidFill>
                <a:schemeClr val="bg1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59329" y="6629723"/>
            <a:ext cx="1944216" cy="130805"/>
          </a:xfrm>
          <a:prstGeom prst="rect">
            <a:avLst/>
          </a:prstGeom>
          <a:solidFill>
            <a:srgbClr val="6EA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3"/>
          </p:nvPr>
        </p:nvSpPr>
        <p:spPr>
          <a:xfrm>
            <a:off x="323528" y="908720"/>
            <a:ext cx="4104456" cy="5217443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idx="14"/>
          </p:nvPr>
        </p:nvSpPr>
        <p:spPr>
          <a:xfrm>
            <a:off x="4644008" y="908720"/>
            <a:ext cx="4104456" cy="5217443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/>
              <a:t>Master Title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/>
              <a:t>Master Title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395536" y="1052737"/>
            <a:ext cx="8352928" cy="1368152"/>
          </a:xfrm>
        </p:spPr>
        <p:txBody>
          <a:bodyPr/>
          <a:lstStyle>
            <a:lvl1pPr marL="342900" indent="-342900" latinLnBrk="0">
              <a:lnSpc>
                <a:spcPct val="150000"/>
              </a:lnSpc>
              <a:buFontTx/>
              <a:buBlip>
                <a:blip r:embed="rId3"/>
              </a:buBlip>
              <a:defRPr sz="20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Tx/>
              <a:buBlip>
                <a:blip r:embed="rId4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 latinLnBrk="0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◦"/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3"/>
          </p:nvPr>
        </p:nvSpPr>
        <p:spPr>
          <a:xfrm>
            <a:off x="395536" y="2420888"/>
            <a:ext cx="3960440" cy="3705275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idx="14"/>
          </p:nvPr>
        </p:nvSpPr>
        <p:spPr>
          <a:xfrm>
            <a:off x="4788024" y="2420888"/>
            <a:ext cx="3960440" cy="3705275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5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/>
              <a:t>Master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49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262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5617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2DF248-CDA6-417A-802D-7558FFAD342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  <p:sldLayoutId id="2147483705" r:id="rId6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 of S-125 Marine </a:t>
            </a:r>
            <a:r>
              <a:rPr lang="en-US" altLang="ko-KR" dirty="0" err="1"/>
              <a:t>AtoN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Action from HSSC14</a:t>
            </a:r>
          </a:p>
          <a:p>
            <a:pPr lvl="1"/>
            <a:r>
              <a:rPr lang="en-US" altLang="ko-KR" dirty="0"/>
              <a:t>approved the name change to Marine Aids to Navigation (</a:t>
            </a:r>
            <a:r>
              <a:rPr lang="en-US" altLang="ko-KR" dirty="0" err="1"/>
              <a:t>AtoN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Timeline for the development of S-125</a:t>
            </a:r>
          </a:p>
          <a:p>
            <a:pPr lvl="1"/>
            <a:r>
              <a:rPr lang="en-US" altLang="ko-KR" dirty="0"/>
              <a:t>Joint IALA/IHO Workshop on S-100/200 development and portrayal</a:t>
            </a:r>
          </a:p>
          <a:p>
            <a:pPr lvl="1"/>
            <a:r>
              <a:rPr lang="en-US" altLang="ko-KR" dirty="0"/>
              <a:t>Relationship between S-201, S-124 and S-125</a:t>
            </a:r>
          </a:p>
          <a:p>
            <a:r>
              <a:rPr lang="en-US" altLang="ko-KR" dirty="0"/>
              <a:t>Development of S-125 packages</a:t>
            </a:r>
          </a:p>
          <a:p>
            <a:pPr lvl="1"/>
            <a:r>
              <a:rPr lang="en-US" altLang="ko-KR" dirty="0"/>
              <a:t>Refine the text and application schema</a:t>
            </a:r>
          </a:p>
          <a:p>
            <a:pPr lvl="1"/>
            <a:r>
              <a:rPr lang="en-US" altLang="ko-KR" dirty="0"/>
              <a:t>Add more text to improve the main document</a:t>
            </a:r>
          </a:p>
          <a:p>
            <a:pPr lvl="1"/>
            <a:r>
              <a:rPr lang="en-US" altLang="ko-KR" dirty="0"/>
              <a:t>Follow the S-100 edition 5.0 (GML and Metadata)</a:t>
            </a:r>
          </a:p>
          <a:p>
            <a:pPr lvl="1"/>
            <a:r>
              <a:rPr lang="en-US" altLang="ko-KR" dirty="0"/>
              <a:t>Have a inter sessional meeting and submit for ARM16, 2022</a:t>
            </a:r>
          </a:p>
          <a:p>
            <a:pPr lvl="1"/>
            <a:r>
              <a:rPr lang="en-US" altLang="ko-KR" dirty="0"/>
              <a:t>Refined main document will be introduced at NIPWG9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400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9849</TotalTime>
  <Words>91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Arial Unicode MS</vt:lpstr>
      <vt:lpstr>굴림</vt:lpstr>
      <vt:lpstr>맑은 고딕</vt:lpstr>
      <vt:lpstr>휴먼모음T</vt:lpstr>
      <vt:lpstr>Arial</vt:lpstr>
      <vt:lpstr>Comic Sans MS</vt:lpstr>
      <vt:lpstr>CordiaUPC</vt:lpstr>
      <vt:lpstr>Office 테마</vt:lpstr>
      <vt:lpstr>Update of S-125 Marine AtoN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KOICA</dc:creator>
  <cp:lastModifiedBy> </cp:lastModifiedBy>
  <cp:revision>1032</cp:revision>
  <cp:lastPrinted>2021-10-27T12:07:40Z</cp:lastPrinted>
  <dcterms:created xsi:type="dcterms:W3CDTF">2010-08-04T00:52:44Z</dcterms:created>
  <dcterms:modified xsi:type="dcterms:W3CDTF">2022-06-07T12:36:58Z</dcterms:modified>
</cp:coreProperties>
</file>