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de-DE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F98F4972-8F94-4D17-B0FB-103193799AD4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90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53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78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7"/>
            <a:ext cx="2880360" cy="819213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7"/>
            <a:ext cx="8427720" cy="819213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61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91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54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09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3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3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56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08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30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2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17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3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6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B204-3284-4495-A14F-3BB9D22E820B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80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DB204-3284-4495-A14F-3BB9D22E820B}" type="datetimeFigureOut">
              <a:rPr lang="de-DE" smtClean="0"/>
              <a:t>26.02.2019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080F-DABE-4457-A97A-215DE3F7F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74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ylinder 5"/>
          <p:cNvSpPr/>
          <p:nvPr/>
        </p:nvSpPr>
        <p:spPr>
          <a:xfrm>
            <a:off x="7437238" y="3406455"/>
            <a:ext cx="1706880" cy="645147"/>
          </a:xfrm>
          <a:prstGeom prst="ca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S-100 </a:t>
            </a:r>
            <a:r>
              <a:rPr lang="de-DE" sz="1000" dirty="0" err="1">
                <a:solidFill>
                  <a:schemeClr val="tx1"/>
                </a:solidFill>
              </a:rPr>
              <a:t>based</a:t>
            </a:r>
            <a:r>
              <a:rPr lang="de-DE" sz="1000" dirty="0">
                <a:solidFill>
                  <a:schemeClr val="tx1"/>
                </a:solidFill>
              </a:rPr>
              <a:t> ECDIS</a:t>
            </a:r>
          </a:p>
        </p:txBody>
      </p:sp>
      <p:sp>
        <p:nvSpPr>
          <p:cNvPr id="8" name="Flussdiagramm: Vordefinierter Prozess 7"/>
          <p:cNvSpPr/>
          <p:nvPr/>
        </p:nvSpPr>
        <p:spPr>
          <a:xfrm>
            <a:off x="4164410" y="2223000"/>
            <a:ext cx="1038592" cy="180599"/>
          </a:xfrm>
          <a:prstGeom prst="flowChartPredefinedProcess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S-101</a:t>
            </a:r>
          </a:p>
        </p:txBody>
      </p:sp>
      <p:sp>
        <p:nvSpPr>
          <p:cNvPr id="9" name="Flussdiagramm: Mehrere Dokumente 8"/>
          <p:cNvSpPr/>
          <p:nvPr/>
        </p:nvSpPr>
        <p:spPr>
          <a:xfrm>
            <a:off x="247043" y="177876"/>
            <a:ext cx="2688298" cy="796900"/>
          </a:xfrm>
          <a:prstGeom prst="flowChartMultidocumen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S-100</a:t>
            </a:r>
          </a:p>
        </p:txBody>
      </p:sp>
      <p:sp>
        <p:nvSpPr>
          <p:cNvPr id="17" name="Flussdiagramm: Mehrere Dokumente 16"/>
          <p:cNvSpPr/>
          <p:nvPr/>
        </p:nvSpPr>
        <p:spPr>
          <a:xfrm>
            <a:off x="5934422" y="588456"/>
            <a:ext cx="2688298" cy="796900"/>
          </a:xfrm>
          <a:prstGeom prst="flowChartMulti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err="1">
                <a:solidFill>
                  <a:schemeClr val="tx1"/>
                </a:solidFill>
              </a:rPr>
              <a:t>Portrayal</a:t>
            </a:r>
            <a:r>
              <a:rPr lang="de-DE" sz="1000" dirty="0">
                <a:solidFill>
                  <a:schemeClr val="tx1"/>
                </a:solidFill>
              </a:rPr>
              <a:t> </a:t>
            </a:r>
            <a:r>
              <a:rPr lang="de-DE" sz="1000" dirty="0" err="1" smtClean="0">
                <a:solidFill>
                  <a:schemeClr val="tx1"/>
                </a:solidFill>
              </a:rPr>
              <a:t>requirements</a:t>
            </a:r>
            <a:r>
              <a:rPr lang="de-DE" sz="1000" dirty="0" smtClean="0">
                <a:solidFill>
                  <a:schemeClr val="tx1"/>
                </a:solidFill>
              </a:rPr>
              <a:t> 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8" name="Flussdiagramm: Dokument 17"/>
          <p:cNvSpPr/>
          <p:nvPr/>
        </p:nvSpPr>
        <p:spPr>
          <a:xfrm>
            <a:off x="9126965" y="355647"/>
            <a:ext cx="3005401" cy="1433441"/>
          </a:xfrm>
          <a:prstGeom prst="flowChart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IMO Guidelines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chemeClr val="tx1"/>
                </a:solidFill>
              </a:rPr>
              <a:t>„</a:t>
            </a:r>
            <a:r>
              <a:rPr lang="en-US" sz="1000" dirty="0">
                <a:solidFill>
                  <a:schemeClr val="tx1"/>
                </a:solidFill>
              </a:rPr>
              <a:t>GUIDELINES FOR THE HARMONIZED DISPLAY OF NAVIGATION INFORMATION RECEIVED VIA COMMUNICATIONS EQUIPMENT</a:t>
            </a:r>
            <a:r>
              <a:rPr lang="de-DE" sz="1000" dirty="0" smtClean="0">
                <a:solidFill>
                  <a:schemeClr val="tx1"/>
                </a:solidFill>
              </a:rPr>
              <a:t>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“GUIDELINES </a:t>
            </a:r>
            <a:r>
              <a:rPr lang="en-US" sz="1000" dirty="0">
                <a:solidFill>
                  <a:schemeClr val="tx1"/>
                </a:solidFill>
              </a:rPr>
              <a:t>FOR THE STANDARDIZATION OF USER </a:t>
            </a:r>
            <a:r>
              <a:rPr lang="en-US" sz="1000" dirty="0" smtClean="0">
                <a:solidFill>
                  <a:schemeClr val="tx1"/>
                </a:solidFill>
              </a:rPr>
              <a:t>INTERFACE DESIGN </a:t>
            </a:r>
            <a:r>
              <a:rPr lang="en-US" sz="1000" dirty="0">
                <a:solidFill>
                  <a:schemeClr val="tx1"/>
                </a:solidFill>
              </a:rPr>
              <a:t>FOR NAVIGATION </a:t>
            </a:r>
            <a:r>
              <a:rPr lang="en-US" sz="1000" dirty="0" smtClean="0">
                <a:solidFill>
                  <a:schemeClr val="tx1"/>
                </a:solidFill>
              </a:rPr>
              <a:t>EQUIPMENT”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20" name="Gewinkelte Verbindung 19"/>
          <p:cNvCxnSpPr>
            <a:stCxn id="18" idx="1"/>
            <a:endCxn id="17" idx="3"/>
          </p:cNvCxnSpPr>
          <p:nvPr/>
        </p:nvCxnSpPr>
        <p:spPr>
          <a:xfrm rot="10800000">
            <a:off x="8622721" y="986906"/>
            <a:ext cx="504245" cy="85462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17" idx="2"/>
            <a:endCxn id="8" idx="0"/>
          </p:cNvCxnSpPr>
          <p:nvPr/>
        </p:nvCxnSpPr>
        <p:spPr>
          <a:xfrm rot="5400000">
            <a:off x="5453760" y="585124"/>
            <a:ext cx="867823" cy="2407929"/>
          </a:xfrm>
          <a:prstGeom prst="bentConnector3">
            <a:avLst>
              <a:gd name="adj1" fmla="val 50000"/>
            </a:avLst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winkelte Verbindung 27"/>
          <p:cNvCxnSpPr>
            <a:stCxn id="8" idx="3"/>
            <a:endCxn id="38" idx="1"/>
          </p:cNvCxnSpPr>
          <p:nvPr/>
        </p:nvCxnSpPr>
        <p:spPr>
          <a:xfrm>
            <a:off x="5203002" y="2313300"/>
            <a:ext cx="768642" cy="1415729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-101776" y="5501971"/>
            <a:ext cx="1280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11140008" y="4970964"/>
            <a:ext cx="992357" cy="3446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lIns="128001" tIns="64001" rIns="128001" bIns="64001" rtlCol="0">
            <a:spAutoFit/>
          </a:bodyPr>
          <a:lstStyle/>
          <a:p>
            <a:r>
              <a:rPr lang="de-DE" sz="1400" dirty="0" err="1" smtClean="0"/>
              <a:t>Regulated</a:t>
            </a:r>
            <a:endParaRPr lang="de-DE" sz="1400" dirty="0"/>
          </a:p>
        </p:txBody>
      </p:sp>
      <p:sp>
        <p:nvSpPr>
          <p:cNvPr id="39" name="Textfeld 38"/>
          <p:cNvSpPr txBox="1"/>
          <p:nvPr/>
        </p:nvSpPr>
        <p:spPr>
          <a:xfrm>
            <a:off x="10780936" y="5664909"/>
            <a:ext cx="1351430" cy="3446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lIns="128001" tIns="64001" rIns="128001" bIns="64001" rtlCol="0">
            <a:spAutoFit/>
          </a:bodyPr>
          <a:lstStyle/>
          <a:p>
            <a:r>
              <a:rPr lang="de-DE" sz="1400" dirty="0" smtClean="0"/>
              <a:t>Non-</a:t>
            </a:r>
            <a:r>
              <a:rPr lang="de-DE" sz="1400" dirty="0" err="1" smtClean="0"/>
              <a:t>Regulated</a:t>
            </a:r>
            <a:endParaRPr lang="de-DE" sz="1400" dirty="0"/>
          </a:p>
        </p:txBody>
      </p:sp>
      <p:sp>
        <p:nvSpPr>
          <p:cNvPr id="40" name="Flussdiagramm: Daten 39"/>
          <p:cNvSpPr/>
          <p:nvPr/>
        </p:nvSpPr>
        <p:spPr>
          <a:xfrm>
            <a:off x="7237057" y="6559091"/>
            <a:ext cx="2127407" cy="670573"/>
          </a:xfrm>
          <a:prstGeom prst="flowChartInputOutpu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ENC </a:t>
            </a:r>
            <a:r>
              <a:rPr lang="de-DE" sz="1000" dirty="0" err="1">
                <a:solidFill>
                  <a:schemeClr val="tx1"/>
                </a:solidFill>
              </a:rPr>
              <a:t>overlay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Flussdiagramm: Mehrere Dokumente 22"/>
          <p:cNvSpPr/>
          <p:nvPr/>
        </p:nvSpPr>
        <p:spPr>
          <a:xfrm>
            <a:off x="2110311" y="1133623"/>
            <a:ext cx="2088232" cy="563914"/>
          </a:xfrm>
          <a:prstGeom prst="flowChartMultidocumen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Data Quality </a:t>
            </a:r>
          </a:p>
          <a:p>
            <a:pPr algn="ctr"/>
            <a:r>
              <a:rPr lang="de-DE" sz="1000" dirty="0" err="1">
                <a:solidFill>
                  <a:schemeClr val="tx1"/>
                </a:solidFill>
              </a:rPr>
              <a:t>Instructions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35" name="Flussdiagramm: Vordefinierter Prozess 34"/>
          <p:cNvSpPr/>
          <p:nvPr/>
        </p:nvSpPr>
        <p:spPr>
          <a:xfrm>
            <a:off x="4172172" y="3648747"/>
            <a:ext cx="1023068" cy="164840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S-122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21" name="Gewinkelte Verbindung 20"/>
          <p:cNvCxnSpPr>
            <a:stCxn id="35" idx="3"/>
            <a:endCxn id="38" idx="1"/>
          </p:cNvCxnSpPr>
          <p:nvPr/>
        </p:nvCxnSpPr>
        <p:spPr>
          <a:xfrm flipV="1">
            <a:off x="5195240" y="3729029"/>
            <a:ext cx="776404" cy="2138"/>
          </a:xfrm>
          <a:prstGeom prst="bentConnector3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ussdiagramm: Vordefinierter Prozess 37"/>
          <p:cNvSpPr/>
          <p:nvPr/>
        </p:nvSpPr>
        <p:spPr>
          <a:xfrm>
            <a:off x="5971644" y="3603822"/>
            <a:ext cx="1007541" cy="250413"/>
          </a:xfrm>
          <a:prstGeom prst="flowChartPredefinedProcess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S-98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14" name="Gewinkelte Verbindung 13"/>
          <p:cNvCxnSpPr>
            <a:stCxn id="38" idx="3"/>
            <a:endCxn id="6" idx="2"/>
          </p:cNvCxnSpPr>
          <p:nvPr/>
        </p:nvCxnSpPr>
        <p:spPr>
          <a:xfrm>
            <a:off x="6979185" y="3729029"/>
            <a:ext cx="458053" cy="127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6759209" y="2763506"/>
            <a:ext cx="8980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interoperable</a:t>
            </a:r>
            <a:endParaRPr lang="de-DE" sz="1000" dirty="0"/>
          </a:p>
        </p:txBody>
      </p:sp>
      <p:cxnSp>
        <p:nvCxnSpPr>
          <p:cNvPr id="31" name="Gerade Verbindung mit Pfeil 30"/>
          <p:cNvCxnSpPr>
            <a:endCxn id="38" idx="0"/>
          </p:cNvCxnSpPr>
          <p:nvPr/>
        </p:nvCxnSpPr>
        <p:spPr>
          <a:xfrm flipH="1">
            <a:off x="6475415" y="2828770"/>
            <a:ext cx="223078" cy="775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1114868" y="1292469"/>
            <a:ext cx="603050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sz="1000" dirty="0" smtClean="0"/>
              <a:t>Registry</a:t>
            </a:r>
            <a:endParaRPr lang="de-DE" sz="1000" dirty="0"/>
          </a:p>
        </p:txBody>
      </p:sp>
      <p:cxnSp>
        <p:nvCxnSpPr>
          <p:cNvPr id="10" name="Gewinkelte Verbindung 9"/>
          <p:cNvCxnSpPr>
            <a:stCxn id="9" idx="2"/>
            <a:endCxn id="4" idx="0"/>
          </p:cNvCxnSpPr>
          <p:nvPr/>
        </p:nvCxnSpPr>
        <p:spPr>
          <a:xfrm rot="16200000" flipH="1">
            <a:off x="1236388" y="1112464"/>
            <a:ext cx="347872" cy="12137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winkelte Verbindung 12"/>
          <p:cNvCxnSpPr>
            <a:stCxn id="4" idx="2"/>
            <a:endCxn id="8" idx="1"/>
          </p:cNvCxnSpPr>
          <p:nvPr/>
        </p:nvCxnSpPr>
        <p:spPr>
          <a:xfrm rot="16200000" flipH="1">
            <a:off x="2403096" y="551986"/>
            <a:ext cx="774610" cy="274801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winkelte Verbindung 18"/>
          <p:cNvCxnSpPr>
            <a:stCxn id="4" idx="2"/>
            <a:endCxn id="35" idx="1"/>
          </p:cNvCxnSpPr>
          <p:nvPr/>
        </p:nvCxnSpPr>
        <p:spPr>
          <a:xfrm rot="16200000" flipH="1">
            <a:off x="1698044" y="1257038"/>
            <a:ext cx="2192477" cy="275577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ussdiagramm: Vordefinierter Prozess 74"/>
          <p:cNvSpPr/>
          <p:nvPr/>
        </p:nvSpPr>
        <p:spPr>
          <a:xfrm>
            <a:off x="4172172" y="3197259"/>
            <a:ext cx="1023068" cy="160820"/>
          </a:xfrm>
          <a:prstGeom prst="flowChartPredefinedProcess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S-104</a:t>
            </a:r>
          </a:p>
        </p:txBody>
      </p:sp>
      <p:sp>
        <p:nvSpPr>
          <p:cNvPr id="78" name="Flussdiagramm: Vordefinierter Prozess 77"/>
          <p:cNvSpPr/>
          <p:nvPr/>
        </p:nvSpPr>
        <p:spPr>
          <a:xfrm>
            <a:off x="4172172" y="2694267"/>
            <a:ext cx="1023068" cy="212324"/>
          </a:xfrm>
          <a:prstGeom prst="flowChartPredefinedProcess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S-102</a:t>
            </a:r>
          </a:p>
        </p:txBody>
      </p:sp>
      <p:sp>
        <p:nvSpPr>
          <p:cNvPr id="81" name="Flussdiagramm: Vordefinierter Prozess 80"/>
          <p:cNvSpPr/>
          <p:nvPr/>
        </p:nvSpPr>
        <p:spPr>
          <a:xfrm>
            <a:off x="4172172" y="4104255"/>
            <a:ext cx="1023068" cy="162830"/>
          </a:xfrm>
          <a:prstGeom prst="flowChartPredefinedProcess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S-124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82" name="Flussdiagramm: Vordefinierter Prozess 81"/>
          <p:cNvSpPr/>
          <p:nvPr/>
        </p:nvSpPr>
        <p:spPr>
          <a:xfrm>
            <a:off x="4172172" y="4557753"/>
            <a:ext cx="1023068" cy="160820"/>
          </a:xfrm>
          <a:prstGeom prst="flowChartPredefinedProcess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S-411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83" name="Flussdiagramm: Vordefinierter Prozess 82"/>
          <p:cNvSpPr/>
          <p:nvPr/>
        </p:nvSpPr>
        <p:spPr>
          <a:xfrm>
            <a:off x="4172172" y="5009242"/>
            <a:ext cx="1023068" cy="160820"/>
          </a:xfrm>
          <a:prstGeom prst="flowChartPredefinedProcess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S-412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56" name="Gewinkelte Verbindung 55"/>
          <p:cNvCxnSpPr>
            <a:stCxn id="4" idx="2"/>
            <a:endCxn id="81" idx="1"/>
          </p:cNvCxnSpPr>
          <p:nvPr/>
        </p:nvCxnSpPr>
        <p:spPr>
          <a:xfrm rot="16200000" flipH="1">
            <a:off x="1470792" y="1484290"/>
            <a:ext cx="2646980" cy="275577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winkelte Verbindung 57"/>
          <p:cNvCxnSpPr>
            <a:stCxn id="4" idx="2"/>
            <a:endCxn id="82" idx="1"/>
          </p:cNvCxnSpPr>
          <p:nvPr/>
        </p:nvCxnSpPr>
        <p:spPr>
          <a:xfrm rot="16200000" flipH="1">
            <a:off x="1244546" y="1710536"/>
            <a:ext cx="3099473" cy="275577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winkelte Verbindung 59"/>
          <p:cNvCxnSpPr>
            <a:stCxn id="4" idx="2"/>
            <a:endCxn id="83" idx="1"/>
          </p:cNvCxnSpPr>
          <p:nvPr/>
        </p:nvCxnSpPr>
        <p:spPr>
          <a:xfrm rot="16200000" flipH="1">
            <a:off x="1018801" y="1936281"/>
            <a:ext cx="3550962" cy="275577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winkelte Verbindung 61"/>
          <p:cNvCxnSpPr>
            <a:stCxn id="4" idx="2"/>
            <a:endCxn id="78" idx="1"/>
          </p:cNvCxnSpPr>
          <p:nvPr/>
        </p:nvCxnSpPr>
        <p:spPr>
          <a:xfrm rot="16200000" flipH="1">
            <a:off x="2163413" y="791669"/>
            <a:ext cx="1261739" cy="275577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Gewinkelte Verbindung 257"/>
          <p:cNvCxnSpPr>
            <a:stCxn id="4" idx="2"/>
            <a:endCxn id="75" idx="1"/>
          </p:cNvCxnSpPr>
          <p:nvPr/>
        </p:nvCxnSpPr>
        <p:spPr>
          <a:xfrm rot="16200000" flipH="1">
            <a:off x="1924793" y="1030289"/>
            <a:ext cx="1738979" cy="275577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Gewinkelte Verbindung 277"/>
          <p:cNvCxnSpPr>
            <a:stCxn id="78" idx="3"/>
            <a:endCxn id="38" idx="1"/>
          </p:cNvCxnSpPr>
          <p:nvPr/>
        </p:nvCxnSpPr>
        <p:spPr>
          <a:xfrm>
            <a:off x="5195240" y="2800429"/>
            <a:ext cx="776404" cy="9286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Gewinkelte Verbindung 279"/>
          <p:cNvCxnSpPr>
            <a:stCxn id="75" idx="3"/>
            <a:endCxn id="38" idx="1"/>
          </p:cNvCxnSpPr>
          <p:nvPr/>
        </p:nvCxnSpPr>
        <p:spPr>
          <a:xfrm>
            <a:off x="5195240" y="3277669"/>
            <a:ext cx="776404" cy="45136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Gewinkelte Verbindung 281"/>
          <p:cNvCxnSpPr>
            <a:stCxn id="81" idx="3"/>
            <a:endCxn id="38" idx="1"/>
          </p:cNvCxnSpPr>
          <p:nvPr/>
        </p:nvCxnSpPr>
        <p:spPr>
          <a:xfrm flipV="1">
            <a:off x="5195240" y="3729029"/>
            <a:ext cx="776404" cy="45664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Gewinkelte Verbindung 283"/>
          <p:cNvCxnSpPr>
            <a:stCxn id="82" idx="3"/>
            <a:endCxn id="38" idx="1"/>
          </p:cNvCxnSpPr>
          <p:nvPr/>
        </p:nvCxnSpPr>
        <p:spPr>
          <a:xfrm flipV="1">
            <a:off x="5195240" y="3729029"/>
            <a:ext cx="776404" cy="90913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Gewinkelte Verbindung 285"/>
          <p:cNvCxnSpPr>
            <a:stCxn id="83" idx="3"/>
            <a:endCxn id="38" idx="1"/>
          </p:cNvCxnSpPr>
          <p:nvPr/>
        </p:nvCxnSpPr>
        <p:spPr>
          <a:xfrm flipV="1">
            <a:off x="5195240" y="3729029"/>
            <a:ext cx="776404" cy="1360623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Flussdiagramm: Vordefinierter Prozess 181"/>
          <p:cNvSpPr/>
          <p:nvPr/>
        </p:nvSpPr>
        <p:spPr>
          <a:xfrm>
            <a:off x="4164410" y="5682299"/>
            <a:ext cx="1038592" cy="169514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S-123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83" name="Flussdiagramm: Vordefinierter Prozess 182"/>
          <p:cNvSpPr/>
          <p:nvPr/>
        </p:nvSpPr>
        <p:spPr>
          <a:xfrm>
            <a:off x="4164410" y="6715781"/>
            <a:ext cx="1023068" cy="160820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S-127</a:t>
            </a:r>
          </a:p>
        </p:txBody>
      </p:sp>
      <p:sp>
        <p:nvSpPr>
          <p:cNvPr id="184" name="Flussdiagramm: Vordefinierter Prozess 183"/>
          <p:cNvSpPr/>
          <p:nvPr/>
        </p:nvSpPr>
        <p:spPr>
          <a:xfrm>
            <a:off x="4164410" y="6032589"/>
            <a:ext cx="1023068" cy="168012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S-125</a:t>
            </a:r>
          </a:p>
        </p:txBody>
      </p:sp>
      <p:sp>
        <p:nvSpPr>
          <p:cNvPr id="185" name="Flussdiagramm: Vordefinierter Prozess 184"/>
          <p:cNvSpPr/>
          <p:nvPr/>
        </p:nvSpPr>
        <p:spPr>
          <a:xfrm>
            <a:off x="4164410" y="6374185"/>
            <a:ext cx="1023068" cy="160820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S-126</a:t>
            </a:r>
          </a:p>
        </p:txBody>
      </p:sp>
      <p:sp>
        <p:nvSpPr>
          <p:cNvPr id="186" name="Flussdiagramm: Vordefinierter Prozess 185"/>
          <p:cNvSpPr/>
          <p:nvPr/>
        </p:nvSpPr>
        <p:spPr>
          <a:xfrm>
            <a:off x="4164410" y="7057377"/>
            <a:ext cx="1023068" cy="160820"/>
          </a:xfrm>
          <a:prstGeom prst="flowChartPredefinedProcess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S-128</a:t>
            </a:r>
          </a:p>
        </p:txBody>
      </p:sp>
      <p:sp>
        <p:nvSpPr>
          <p:cNvPr id="187" name="Flussdiagramm: Vordefinierter Prozess 186"/>
          <p:cNvSpPr/>
          <p:nvPr/>
        </p:nvSpPr>
        <p:spPr>
          <a:xfrm>
            <a:off x="4164410" y="7398973"/>
            <a:ext cx="1023068" cy="155190"/>
          </a:xfrm>
          <a:prstGeom prst="flowChartPredefinedProcess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S-129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11636186" y="9317557"/>
            <a:ext cx="11144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As </a:t>
            </a:r>
            <a:r>
              <a:rPr lang="de-DE" sz="1000" dirty="0" err="1" smtClean="0"/>
              <a:t>of</a:t>
            </a:r>
            <a:r>
              <a:rPr lang="de-DE" sz="1000" dirty="0" smtClean="0"/>
              <a:t> 28 Feb 2019</a:t>
            </a:r>
            <a:endParaRPr lang="de-DE" sz="1000" dirty="0"/>
          </a:p>
        </p:txBody>
      </p:sp>
      <p:sp>
        <p:nvSpPr>
          <p:cNvPr id="192" name="Flussdiagramm: Vordefinierter Prozess 191"/>
          <p:cNvSpPr/>
          <p:nvPr/>
        </p:nvSpPr>
        <p:spPr>
          <a:xfrm>
            <a:off x="4164410" y="7734939"/>
            <a:ext cx="1023068" cy="154806"/>
          </a:xfrm>
          <a:prstGeom prst="flowChartPredefinedProcess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S-103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93" name="Flussdiagramm: Vordefinierter Prozess 192"/>
          <p:cNvSpPr/>
          <p:nvPr/>
        </p:nvSpPr>
        <p:spPr>
          <a:xfrm>
            <a:off x="4164410" y="8070521"/>
            <a:ext cx="1023068" cy="160820"/>
          </a:xfrm>
          <a:prstGeom prst="flowChartPredefinedProcess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S-111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94" name="Flussdiagramm: Vordefinierter Prozess 193"/>
          <p:cNvSpPr/>
          <p:nvPr/>
        </p:nvSpPr>
        <p:spPr>
          <a:xfrm>
            <a:off x="4164410" y="8412114"/>
            <a:ext cx="1023068" cy="160820"/>
          </a:xfrm>
          <a:prstGeom prst="flowChartPredefinedProcess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S-121</a:t>
            </a:r>
          </a:p>
        </p:txBody>
      </p:sp>
      <p:sp>
        <p:nvSpPr>
          <p:cNvPr id="137" name="Rechteck 136"/>
          <p:cNvSpPr/>
          <p:nvPr/>
        </p:nvSpPr>
        <p:spPr>
          <a:xfrm>
            <a:off x="11781412" y="6187813"/>
            <a:ext cx="948588" cy="26426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NIPWG</a:t>
            </a:r>
          </a:p>
        </p:txBody>
      </p:sp>
      <p:sp>
        <p:nvSpPr>
          <p:cNvPr id="288" name="Rechteck 287"/>
          <p:cNvSpPr/>
          <p:nvPr/>
        </p:nvSpPr>
        <p:spPr>
          <a:xfrm>
            <a:off x="11781412" y="6630116"/>
            <a:ext cx="969182" cy="264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WWNWS_CG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89" name="Rechteck 288"/>
          <p:cNvSpPr/>
          <p:nvPr/>
        </p:nvSpPr>
        <p:spPr>
          <a:xfrm>
            <a:off x="11781412" y="7072419"/>
            <a:ext cx="969182" cy="264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S-100WG</a:t>
            </a:r>
          </a:p>
        </p:txBody>
      </p:sp>
      <p:sp>
        <p:nvSpPr>
          <p:cNvPr id="290" name="Rechteck 289"/>
          <p:cNvSpPr/>
          <p:nvPr/>
        </p:nvSpPr>
        <p:spPr>
          <a:xfrm>
            <a:off x="11781412" y="7514722"/>
            <a:ext cx="969182" cy="2642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??????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91" name="Rechteck 290"/>
          <p:cNvSpPr/>
          <p:nvPr/>
        </p:nvSpPr>
        <p:spPr>
          <a:xfrm>
            <a:off x="11781412" y="7957025"/>
            <a:ext cx="969182" cy="264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TWLWG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93" name="Rechteck 292"/>
          <p:cNvSpPr/>
          <p:nvPr/>
        </p:nvSpPr>
        <p:spPr>
          <a:xfrm>
            <a:off x="11771115" y="8399326"/>
            <a:ext cx="969182" cy="264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JCOMM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142" name="Gewinkelte Verbindung 141"/>
          <p:cNvCxnSpPr>
            <a:stCxn id="40" idx="1"/>
            <a:endCxn id="6" idx="3"/>
          </p:cNvCxnSpPr>
          <p:nvPr/>
        </p:nvCxnSpPr>
        <p:spPr>
          <a:xfrm rot="16200000" flipV="1">
            <a:off x="7041976" y="5300305"/>
            <a:ext cx="2507489" cy="10083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winkelte Verbindung 143"/>
          <p:cNvCxnSpPr>
            <a:stCxn id="4" idx="1"/>
            <a:endCxn id="182" idx="1"/>
          </p:cNvCxnSpPr>
          <p:nvPr/>
        </p:nvCxnSpPr>
        <p:spPr>
          <a:xfrm rot="10800000" flipH="1" flipV="1">
            <a:off x="1114868" y="1415580"/>
            <a:ext cx="3049542" cy="4351476"/>
          </a:xfrm>
          <a:prstGeom prst="bentConnector3">
            <a:avLst>
              <a:gd name="adj1" fmla="val -749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winkelte Verbindung 153"/>
          <p:cNvCxnSpPr>
            <a:stCxn id="4" idx="1"/>
            <a:endCxn id="184" idx="1"/>
          </p:cNvCxnSpPr>
          <p:nvPr/>
        </p:nvCxnSpPr>
        <p:spPr>
          <a:xfrm rot="10800000" flipH="1" flipV="1">
            <a:off x="1114868" y="1415579"/>
            <a:ext cx="3049542" cy="4701015"/>
          </a:xfrm>
          <a:prstGeom prst="bentConnector3">
            <a:avLst>
              <a:gd name="adj1" fmla="val -749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winkelte Verbindung 155"/>
          <p:cNvCxnSpPr>
            <a:stCxn id="4" idx="1"/>
            <a:endCxn id="185" idx="1"/>
          </p:cNvCxnSpPr>
          <p:nvPr/>
        </p:nvCxnSpPr>
        <p:spPr>
          <a:xfrm rot="10800000" flipH="1" flipV="1">
            <a:off x="1114868" y="1415579"/>
            <a:ext cx="3049542" cy="5039015"/>
          </a:xfrm>
          <a:prstGeom prst="bentConnector3">
            <a:avLst>
              <a:gd name="adj1" fmla="val -749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winkelte Verbindung 157"/>
          <p:cNvCxnSpPr>
            <a:stCxn id="4" idx="1"/>
            <a:endCxn id="183" idx="1"/>
          </p:cNvCxnSpPr>
          <p:nvPr/>
        </p:nvCxnSpPr>
        <p:spPr>
          <a:xfrm rot="10800000" flipH="1" flipV="1">
            <a:off x="1114868" y="1415579"/>
            <a:ext cx="3049542" cy="5380611"/>
          </a:xfrm>
          <a:prstGeom prst="bentConnector3">
            <a:avLst>
              <a:gd name="adj1" fmla="val -749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Gewinkelte Verbindung 293"/>
          <p:cNvCxnSpPr>
            <a:stCxn id="4" idx="1"/>
            <a:endCxn id="186" idx="1"/>
          </p:cNvCxnSpPr>
          <p:nvPr/>
        </p:nvCxnSpPr>
        <p:spPr>
          <a:xfrm rot="10800000" flipH="1" flipV="1">
            <a:off x="1114868" y="1415579"/>
            <a:ext cx="3049542" cy="5722207"/>
          </a:xfrm>
          <a:prstGeom prst="bentConnector3">
            <a:avLst>
              <a:gd name="adj1" fmla="val -749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Gewinkelte Verbindung 295"/>
          <p:cNvCxnSpPr>
            <a:stCxn id="4" idx="1"/>
            <a:endCxn id="187" idx="1"/>
          </p:cNvCxnSpPr>
          <p:nvPr/>
        </p:nvCxnSpPr>
        <p:spPr>
          <a:xfrm rot="10800000" flipH="1" flipV="1">
            <a:off x="1114868" y="1415580"/>
            <a:ext cx="3049542" cy="6060988"/>
          </a:xfrm>
          <a:prstGeom prst="bentConnector3">
            <a:avLst>
              <a:gd name="adj1" fmla="val -749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Gewinkelte Verbindung 297"/>
          <p:cNvCxnSpPr>
            <a:stCxn id="4" idx="1"/>
            <a:endCxn id="192" idx="1"/>
          </p:cNvCxnSpPr>
          <p:nvPr/>
        </p:nvCxnSpPr>
        <p:spPr>
          <a:xfrm rot="10800000" flipH="1" flipV="1">
            <a:off x="1114868" y="1415580"/>
            <a:ext cx="3049542" cy="6396762"/>
          </a:xfrm>
          <a:prstGeom prst="bentConnector3">
            <a:avLst>
              <a:gd name="adj1" fmla="val -749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Gewinkelte Verbindung 299"/>
          <p:cNvCxnSpPr>
            <a:stCxn id="4" idx="1"/>
            <a:endCxn id="193" idx="1"/>
          </p:cNvCxnSpPr>
          <p:nvPr/>
        </p:nvCxnSpPr>
        <p:spPr>
          <a:xfrm rot="10800000" flipH="1" flipV="1">
            <a:off x="1114868" y="1415579"/>
            <a:ext cx="3049542" cy="6735351"/>
          </a:xfrm>
          <a:prstGeom prst="bentConnector3">
            <a:avLst>
              <a:gd name="adj1" fmla="val -749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Gewinkelte Verbindung 301"/>
          <p:cNvCxnSpPr>
            <a:stCxn id="4" idx="1"/>
            <a:endCxn id="194" idx="1"/>
          </p:cNvCxnSpPr>
          <p:nvPr/>
        </p:nvCxnSpPr>
        <p:spPr>
          <a:xfrm rot="10800000" flipH="1" flipV="1">
            <a:off x="1114868" y="1415580"/>
            <a:ext cx="3049542" cy="7076944"/>
          </a:xfrm>
          <a:prstGeom prst="bentConnector3">
            <a:avLst>
              <a:gd name="adj1" fmla="val -749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Gewinkelte Verbindung 308"/>
          <p:cNvCxnSpPr>
            <a:stCxn id="182" idx="3"/>
            <a:endCxn id="40" idx="2"/>
          </p:cNvCxnSpPr>
          <p:nvPr/>
        </p:nvCxnSpPr>
        <p:spPr>
          <a:xfrm>
            <a:off x="5203002" y="5767056"/>
            <a:ext cx="2246796" cy="112732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Gewinkelte Verbindung 310"/>
          <p:cNvCxnSpPr>
            <a:stCxn id="184" idx="3"/>
            <a:endCxn id="40" idx="2"/>
          </p:cNvCxnSpPr>
          <p:nvPr/>
        </p:nvCxnSpPr>
        <p:spPr>
          <a:xfrm>
            <a:off x="5187478" y="6116595"/>
            <a:ext cx="2262320" cy="777783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Gewinkelte Verbindung 312"/>
          <p:cNvCxnSpPr>
            <a:stCxn id="185" idx="3"/>
            <a:endCxn id="40" idx="2"/>
          </p:cNvCxnSpPr>
          <p:nvPr/>
        </p:nvCxnSpPr>
        <p:spPr>
          <a:xfrm>
            <a:off x="5187478" y="6454595"/>
            <a:ext cx="2262320" cy="439783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Gewinkelte Verbindung 314"/>
          <p:cNvCxnSpPr>
            <a:stCxn id="183" idx="3"/>
            <a:endCxn id="40" idx="2"/>
          </p:cNvCxnSpPr>
          <p:nvPr/>
        </p:nvCxnSpPr>
        <p:spPr>
          <a:xfrm>
            <a:off x="5187478" y="6796191"/>
            <a:ext cx="2262320" cy="98187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Gewinkelte Verbindung 316"/>
          <p:cNvCxnSpPr>
            <a:stCxn id="186" idx="3"/>
            <a:endCxn id="40" idx="2"/>
          </p:cNvCxnSpPr>
          <p:nvPr/>
        </p:nvCxnSpPr>
        <p:spPr>
          <a:xfrm flipV="1">
            <a:off x="5187478" y="6894378"/>
            <a:ext cx="2262320" cy="243409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Gewinkelte Verbindung 318"/>
          <p:cNvCxnSpPr>
            <a:stCxn id="187" idx="3"/>
            <a:endCxn id="40" idx="2"/>
          </p:cNvCxnSpPr>
          <p:nvPr/>
        </p:nvCxnSpPr>
        <p:spPr>
          <a:xfrm flipV="1">
            <a:off x="5187478" y="6894378"/>
            <a:ext cx="2262320" cy="58219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Gewinkelte Verbindung 352"/>
          <p:cNvCxnSpPr>
            <a:stCxn id="192" idx="3"/>
            <a:endCxn id="40" idx="2"/>
          </p:cNvCxnSpPr>
          <p:nvPr/>
        </p:nvCxnSpPr>
        <p:spPr>
          <a:xfrm flipV="1">
            <a:off x="5187478" y="6894378"/>
            <a:ext cx="2262320" cy="91796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Gewinkelte Verbindung 354"/>
          <p:cNvCxnSpPr>
            <a:stCxn id="193" idx="3"/>
            <a:endCxn id="40" idx="2"/>
          </p:cNvCxnSpPr>
          <p:nvPr/>
        </p:nvCxnSpPr>
        <p:spPr>
          <a:xfrm flipV="1">
            <a:off x="5187478" y="6894378"/>
            <a:ext cx="2262320" cy="1256553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Gewinkelte Verbindung 356"/>
          <p:cNvCxnSpPr>
            <a:stCxn id="194" idx="3"/>
            <a:endCxn id="40" idx="2"/>
          </p:cNvCxnSpPr>
          <p:nvPr/>
        </p:nvCxnSpPr>
        <p:spPr>
          <a:xfrm flipV="1">
            <a:off x="5187478" y="6894378"/>
            <a:ext cx="2262320" cy="159814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hteck 76"/>
          <p:cNvSpPr/>
          <p:nvPr/>
        </p:nvSpPr>
        <p:spPr>
          <a:xfrm>
            <a:off x="11787740" y="1925073"/>
            <a:ext cx="948588" cy="26426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NIPWG</a:t>
            </a:r>
          </a:p>
        </p:txBody>
      </p:sp>
      <p:sp>
        <p:nvSpPr>
          <p:cNvPr id="79" name="Rechteck 78"/>
          <p:cNvSpPr/>
          <p:nvPr/>
        </p:nvSpPr>
        <p:spPr>
          <a:xfrm>
            <a:off x="11787740" y="2367376"/>
            <a:ext cx="969182" cy="264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WWNWS_CG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80" name="Rechteck 79"/>
          <p:cNvSpPr/>
          <p:nvPr/>
        </p:nvSpPr>
        <p:spPr>
          <a:xfrm>
            <a:off x="11787740" y="2809679"/>
            <a:ext cx="969182" cy="264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>
                <a:solidFill>
                  <a:schemeClr val="tx1"/>
                </a:solidFill>
              </a:rPr>
              <a:t>S-100WG</a:t>
            </a:r>
          </a:p>
        </p:txBody>
      </p:sp>
      <p:sp>
        <p:nvSpPr>
          <p:cNvPr id="84" name="Rechteck 83"/>
          <p:cNvSpPr/>
          <p:nvPr/>
        </p:nvSpPr>
        <p:spPr>
          <a:xfrm>
            <a:off x="11787740" y="3251982"/>
            <a:ext cx="969182" cy="2642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??????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11787740" y="3694285"/>
            <a:ext cx="969182" cy="264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TWLWG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86" name="Rechteck 85"/>
          <p:cNvSpPr/>
          <p:nvPr/>
        </p:nvSpPr>
        <p:spPr>
          <a:xfrm>
            <a:off x="11777443" y="4136586"/>
            <a:ext cx="969182" cy="264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</a:rPr>
              <a:t>JCOMM</a:t>
            </a:r>
            <a:endParaRPr lang="de-DE" sz="1000" dirty="0">
              <a:solidFill>
                <a:schemeClr val="tx1"/>
              </a:solidFill>
            </a:endParaRPr>
          </a:p>
        </p:txBody>
      </p:sp>
      <p:cxnSp>
        <p:nvCxnSpPr>
          <p:cNvPr id="148" name="Gewinkelte Verbindung 147"/>
          <p:cNvCxnSpPr>
            <a:stCxn id="23" idx="2"/>
            <a:endCxn id="8" idx="1"/>
          </p:cNvCxnSpPr>
          <p:nvPr/>
        </p:nvCxnSpPr>
        <p:spPr>
          <a:xfrm rot="16200000" flipH="1">
            <a:off x="3268255" y="1417144"/>
            <a:ext cx="637119" cy="1155192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Gewinkelte Verbindung 195"/>
          <p:cNvCxnSpPr>
            <a:stCxn id="23" idx="2"/>
            <a:endCxn id="75" idx="1"/>
          </p:cNvCxnSpPr>
          <p:nvPr/>
        </p:nvCxnSpPr>
        <p:spPr>
          <a:xfrm rot="16200000" flipH="1">
            <a:off x="2789951" y="1895448"/>
            <a:ext cx="1601488" cy="1162954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Gewinkelte Verbindung 196"/>
          <p:cNvCxnSpPr>
            <a:stCxn id="23" idx="2"/>
            <a:endCxn id="78" idx="1"/>
          </p:cNvCxnSpPr>
          <p:nvPr/>
        </p:nvCxnSpPr>
        <p:spPr>
          <a:xfrm rot="16200000" flipH="1">
            <a:off x="3028571" y="1656828"/>
            <a:ext cx="1124248" cy="1162954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Gewinkelte Verbindung 197"/>
          <p:cNvCxnSpPr>
            <a:stCxn id="23" idx="2"/>
            <a:endCxn id="35" idx="1"/>
          </p:cNvCxnSpPr>
          <p:nvPr/>
        </p:nvCxnSpPr>
        <p:spPr>
          <a:xfrm rot="16200000" flipH="1">
            <a:off x="2563202" y="2122197"/>
            <a:ext cx="2054986" cy="1162954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Gewinkelte Verbindung 198"/>
          <p:cNvCxnSpPr>
            <a:stCxn id="23" idx="2"/>
            <a:endCxn id="184" idx="1"/>
          </p:cNvCxnSpPr>
          <p:nvPr/>
        </p:nvCxnSpPr>
        <p:spPr>
          <a:xfrm rot="16200000" flipH="1">
            <a:off x="1366607" y="3318792"/>
            <a:ext cx="4440414" cy="1155192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Gewinkelte Verbindung 199"/>
          <p:cNvCxnSpPr>
            <a:stCxn id="23" idx="2"/>
            <a:endCxn id="182" idx="1"/>
          </p:cNvCxnSpPr>
          <p:nvPr/>
        </p:nvCxnSpPr>
        <p:spPr>
          <a:xfrm rot="16200000" flipH="1">
            <a:off x="1541377" y="3144022"/>
            <a:ext cx="4090875" cy="1155192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Gewinkelte Verbindung 200"/>
          <p:cNvCxnSpPr>
            <a:stCxn id="23" idx="2"/>
            <a:endCxn id="185" idx="1"/>
          </p:cNvCxnSpPr>
          <p:nvPr/>
        </p:nvCxnSpPr>
        <p:spPr>
          <a:xfrm rot="16200000" flipH="1">
            <a:off x="1197607" y="3487792"/>
            <a:ext cx="4778414" cy="1155192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Gewinkelte Verbindung 201"/>
          <p:cNvCxnSpPr>
            <a:stCxn id="23" idx="2"/>
            <a:endCxn id="193" idx="1"/>
          </p:cNvCxnSpPr>
          <p:nvPr/>
        </p:nvCxnSpPr>
        <p:spPr>
          <a:xfrm rot="16200000" flipH="1">
            <a:off x="349439" y="4335960"/>
            <a:ext cx="6474750" cy="1155192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Gewinkelte Verbindung 202"/>
          <p:cNvCxnSpPr>
            <a:stCxn id="23" idx="2"/>
            <a:endCxn id="186" idx="1"/>
          </p:cNvCxnSpPr>
          <p:nvPr/>
        </p:nvCxnSpPr>
        <p:spPr>
          <a:xfrm rot="16200000" flipH="1">
            <a:off x="856011" y="3829388"/>
            <a:ext cx="5461606" cy="1155192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Gewinkelte Verbindung 203"/>
          <p:cNvCxnSpPr>
            <a:stCxn id="23" idx="2"/>
            <a:endCxn id="183" idx="1"/>
          </p:cNvCxnSpPr>
          <p:nvPr/>
        </p:nvCxnSpPr>
        <p:spPr>
          <a:xfrm rot="16200000" flipH="1">
            <a:off x="1026809" y="3658590"/>
            <a:ext cx="5120010" cy="1155192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Gewinkelte Verbindung 204"/>
          <p:cNvCxnSpPr>
            <a:stCxn id="23" idx="2"/>
            <a:endCxn id="187" idx="1"/>
          </p:cNvCxnSpPr>
          <p:nvPr/>
        </p:nvCxnSpPr>
        <p:spPr>
          <a:xfrm rot="16200000" flipH="1">
            <a:off x="686621" y="3998778"/>
            <a:ext cx="5800387" cy="1155192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Gewinkelte Verbindung 205"/>
          <p:cNvCxnSpPr>
            <a:stCxn id="23" idx="2"/>
            <a:endCxn id="194" idx="1"/>
          </p:cNvCxnSpPr>
          <p:nvPr/>
        </p:nvCxnSpPr>
        <p:spPr>
          <a:xfrm rot="16200000" flipH="1">
            <a:off x="178643" y="4506756"/>
            <a:ext cx="6816343" cy="1155192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7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A3 Papier (297x420 mm)</PresentationFormat>
  <Paragraphs>43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BSH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Jens Schröder-Fürstenberg</dc:creator>
  <cp:lastModifiedBy>Jens Schröder-Fürstenberg</cp:lastModifiedBy>
  <cp:revision>38</cp:revision>
  <dcterms:created xsi:type="dcterms:W3CDTF">2018-03-21T20:04:12Z</dcterms:created>
  <dcterms:modified xsi:type="dcterms:W3CDTF">2019-02-26T13:25:51Z</dcterms:modified>
</cp:coreProperties>
</file>