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305" r:id="rId4"/>
    <p:sldId id="331" r:id="rId5"/>
    <p:sldId id="332" r:id="rId6"/>
    <p:sldId id="333" r:id="rId7"/>
    <p:sldId id="263" r:id="rId8"/>
    <p:sldId id="33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6DAF622-80EF-4547-9600-D2B98B84D374}">
          <p14:sldIdLst>
            <p14:sldId id="256"/>
            <p14:sldId id="261"/>
            <p14:sldId id="305"/>
            <p14:sldId id="331"/>
            <p14:sldId id="332"/>
            <p14:sldId id="333"/>
            <p14:sldId id="263"/>
            <p14:sldId id="3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9503" autoAdjust="0"/>
  </p:normalViewPr>
  <p:slideViewPr>
    <p:cSldViewPr snapToGrid="0" showGuides="1">
      <p:cViewPr>
        <p:scale>
          <a:sx n="80" d="100"/>
          <a:sy n="80" d="100"/>
        </p:scale>
        <p:origin x="-342" y="-72"/>
      </p:cViewPr>
      <p:guideLst>
        <p:guide orient="horz" pos="215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8BAE4-FD43-4610-BD4A-0D692863D297}" type="datetimeFigureOut">
              <a:rPr lang="zh-CN" altLang="en-US" smtClean="0"/>
              <a:t>2023/1/25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809CD-3CA7-42FA-A8CF-6ADA23F4B9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33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809CD-3CA7-42FA-A8CF-6ADA23F4B96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809CD-3CA7-42FA-A8CF-6ADA23F4B96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809CD-3CA7-42FA-A8CF-6ADA23F4B96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809CD-3CA7-42FA-A8CF-6ADA23F4B96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7882" y="1617365"/>
            <a:ext cx="9776088" cy="2846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of the Data Quality Working Group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Cross-check results of and recommendations on DQ chapters of  of  S-122, S-123, S-127 and S-128</a:t>
            </a:r>
            <a:b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3.3B</a:t>
            </a:r>
          </a:p>
        </p:txBody>
      </p:sp>
      <p:sp>
        <p:nvSpPr>
          <p:cNvPr id="4" name="Footer Placeholder 5"/>
          <p:cNvSpPr txBox="1"/>
          <p:nvPr/>
        </p:nvSpPr>
        <p:spPr>
          <a:xfrm>
            <a:off x="2578102" y="6177795"/>
            <a:ext cx="6807945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DQWG-18,  Monaco, 7- 9 February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Introduction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0490" y="1320800"/>
            <a:ext cx="9314180" cy="1576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According to Action DQWG 16/04 and DQWG 17/06, Data Quality Working Group has reviewed the data quality elements of S-122, S-123, S-127 and S-128.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Results of cross check of DQ chapters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623060" y="993140"/>
            <a:ext cx="8710295" cy="891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.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 S-122</a:t>
            </a:r>
            <a:endParaRPr lang="en-US" sz="1100" b="0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  <a:p>
            <a:pPr indent="0"/>
            <a:r>
              <a:rPr lang="en-US" sz="2400" b="0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The review results of the DQ chapter of S-122 are as follows:</a:t>
            </a:r>
            <a:endParaRPr lang="en-US" altLang="en-US" sz="2400" b="0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723390" y="2009775"/>
          <a:ext cx="7486015" cy="258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8615"/>
                <a:gridCol w="2057400"/>
              </a:tblGrid>
              <a:tr h="2336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cs typeface="+mn-lt"/>
                        </a:rPr>
                        <a:t>Recommendations</a:t>
                      </a:r>
                      <a:endParaRPr lang="en-US" altLang="en-US" sz="1400" b="1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>
                          <a:cs typeface="+mn-lt"/>
                        </a:rPr>
                        <a:t>S-122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1.Completeness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2.Conceptual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3. Domain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4. Format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5.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6. Positional Accuracy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 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7. Thematic Accuracy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8. Temporal Quality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9. Aggregation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10. Introduction to DQ Paragraph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579245" y="4671060"/>
            <a:ext cx="9583420" cy="2122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Y=YES, N=NO, N/A=not application</a:t>
            </a:r>
            <a:endParaRPr lang="en-US" sz="2200" b="1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  <a:p>
            <a:pPr indent="0"/>
            <a:r>
              <a:rPr lang="en-US" sz="22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NOTES:</a:t>
            </a:r>
            <a:endParaRPr lang="en-US" sz="2200" b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sz="22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a）In terms of “10. Introduction to DQ Paragraph”，S-122 does include an introduction, however, this is their own and has nothing to do with the proposed in S-97.</a:t>
            </a:r>
          </a:p>
          <a:p>
            <a:pPr indent="0"/>
            <a:r>
              <a:rPr sz="22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b) In fact, the whole DQ chapter of S-122 is only related to data validation.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Results of cross check of DQ chapters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623060" y="993140"/>
            <a:ext cx="9108440" cy="891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.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 S-123</a:t>
            </a:r>
            <a:endParaRPr lang="en-US" sz="1100" b="0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  <a:p>
            <a:pPr indent="0"/>
            <a:r>
              <a:rPr lang="en-US" sz="2400" b="0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The review results of the DQ chapter of S-123 are as follows:</a:t>
            </a:r>
            <a:endParaRPr lang="en-US" altLang="en-US" sz="2400" b="0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723390" y="2009775"/>
          <a:ext cx="7486015" cy="258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8615"/>
                <a:gridCol w="2057400"/>
              </a:tblGrid>
              <a:tr h="2336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cs typeface="+mn-lt"/>
                        </a:rPr>
                        <a:t>Recommendations</a:t>
                      </a:r>
                      <a:endParaRPr lang="en-US" altLang="en-US" sz="1400" b="1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>
                          <a:cs typeface="+mn-lt"/>
                        </a:rPr>
                        <a:t>S-123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1.Completeness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2.Conceptual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3. Domain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4. Format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5.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6. Positional Accuracy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 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7. Thematic Accuracy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8. Temporal Quality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9. Aggregation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10. Introduction to DQ Paragraph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74700" y="4590415"/>
            <a:ext cx="1161034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Y=YES, N=NO, N/A=not application</a:t>
            </a:r>
            <a:endParaRPr lang="en-US" sz="2400" b="1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  <a:p>
            <a:pPr indent="0"/>
            <a:r>
              <a:rPr lang="en-US" sz="24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NOTES:</a:t>
            </a:r>
            <a:endParaRPr lang="en-US" sz="2400" b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a）In terms of “10. Introduction to DQ Paragraph”，S-123 does include an introduction, however, this is their own and has nothing to do with the proposed in S-97.</a:t>
            </a:r>
          </a:p>
          <a:p>
            <a:pPr indent="0"/>
            <a:r>
              <a:rPr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b) In fact, the whole DQ chapter of S-123 is only related to data validation</a:t>
            </a:r>
            <a:r>
              <a:rPr lang="en-US"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  <a:r>
              <a:rPr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Results of cross check of DQ chapters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623060" y="1000760"/>
            <a:ext cx="8635365" cy="891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.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 S-12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1100" b="0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  <a:p>
            <a:pPr indent="0"/>
            <a:r>
              <a:rPr lang="en-US" sz="2400" b="0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The review results of the DQ chapter of S-127 are as follows:</a:t>
            </a:r>
            <a:endParaRPr lang="en-US" altLang="en-US" sz="2400" b="0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723390" y="2009775"/>
          <a:ext cx="7486015" cy="258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8615"/>
                <a:gridCol w="2057400"/>
              </a:tblGrid>
              <a:tr h="2336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cs typeface="+mn-lt"/>
                        </a:rPr>
                        <a:t>Recommendations</a:t>
                      </a:r>
                      <a:endParaRPr lang="en-US" altLang="en-US" sz="1400" b="1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>
                          <a:cs typeface="+mn-lt"/>
                        </a:rPr>
                        <a:t>S-127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1.Completeness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2.Conceptual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3. Domain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4. Format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5.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6. Positional Accuracy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7. Thematic Accuracy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8. Temporal Quality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9. Aggregation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10. Introduction to DQ Paragraph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579245" y="4671060"/>
            <a:ext cx="958342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Y=YES, N=NO, N/A=not application</a:t>
            </a:r>
            <a:endParaRPr lang="en-US" sz="2400" b="1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  <a:p>
            <a:pPr indent="0"/>
            <a:r>
              <a:rPr lang="en-US" sz="24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NOTES:</a:t>
            </a:r>
            <a:endParaRPr lang="en-US" sz="2400" b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DQ chapter of S-127 lacks a detailed description of each data quality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Results of cross check of DQ chapters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878965" y="732790"/>
            <a:ext cx="8439785" cy="891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>
                <a:latin typeface="Times New Roman" panose="02020603050405020304" pitchFamily="18" charset="0"/>
                <a:ea typeface="仿宋_GB2312" panose="02010609030101010101" charset="-122"/>
                <a:cs typeface="Times New Roman" panose="02020603050405020304" pitchFamily="18" charset="0"/>
              </a:rPr>
              <a:t>.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latin typeface="Times New Roman" panose="02020603050405020304" pitchFamily="18" charset="0"/>
                <a:ea typeface="仿宋_GB2312" panose="02010609030101010101" charset="-122"/>
                <a:cs typeface="Times New Roman" panose="02020603050405020304" pitchFamily="18" charset="0"/>
              </a:rPr>
              <a:t> S-128</a:t>
            </a:r>
            <a:endParaRPr lang="en-US" sz="1100" b="0">
              <a:latin typeface="Times New Roman" panose="02020603050405020304" pitchFamily="18" charset="0"/>
              <a:ea typeface="仿宋_GB2312" panose="02010609030101010101" charset="-122"/>
              <a:cs typeface="Times New Roman" panose="02020603050405020304" pitchFamily="18" charset="0"/>
            </a:endParaRPr>
          </a:p>
          <a:p>
            <a:pPr indent="0"/>
            <a:r>
              <a:rPr lang="en-US" sz="2400" b="0">
                <a:latin typeface="Times New Roman" panose="02020603050405020304" pitchFamily="18" charset="0"/>
                <a:ea typeface="仿宋_GB2312" panose="02010609030101010101" charset="-122"/>
                <a:cs typeface="Times New Roman" panose="02020603050405020304" pitchFamily="18" charset="0"/>
              </a:rPr>
              <a:t>The review results of the DQ chapter of S-128 are as follows:</a:t>
            </a:r>
            <a:endParaRPr lang="en-US" altLang="en-US" sz="2400" b="0">
              <a:latin typeface="Times New Roman" panose="02020603050405020304" pitchFamily="18" charset="0"/>
              <a:ea typeface="仿宋_GB2312" panose="02010609030101010101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827530" y="1624330"/>
          <a:ext cx="7486015" cy="258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8615"/>
                <a:gridCol w="2057400"/>
              </a:tblGrid>
              <a:tr h="2336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cs typeface="+mn-lt"/>
                        </a:rPr>
                        <a:t>Recommendations</a:t>
                      </a:r>
                      <a:endParaRPr lang="en-US" altLang="en-US" sz="1400" b="1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>
                          <a:cs typeface="+mn-lt"/>
                        </a:rPr>
                        <a:t>S-128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1.Completeness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2.Conceptual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3. Domain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4. Format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5. consistency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6. Positional Accuracy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7. Thematic Accuracy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8. Temporal Quality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9. Aggregation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cs typeface="+mn-lt"/>
                        </a:rPr>
                        <a:t>10. Introduction to DQ Paragraph</a:t>
                      </a:r>
                      <a:endParaRPr lang="en-US" altLang="en-US" sz="14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cs typeface="+mn-lt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030605" y="4277995"/>
            <a:ext cx="1079055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Y=YES, N=NO, N/A=not application</a:t>
            </a:r>
            <a:endParaRPr lang="en-US" sz="2400" b="1">
              <a:latin typeface="Arial" panose="020B0604020202020204" pitchFamily="34" charset="0"/>
              <a:ea typeface="仿宋_GB2312" panose="02010609030101010101" charset="-122"/>
              <a:cs typeface="Arial" panose="020B0604020202020204" pitchFamily="34" charset="0"/>
            </a:endParaRPr>
          </a:p>
          <a:p>
            <a:pPr indent="0"/>
            <a:r>
              <a:rPr lang="en-US" sz="2400" b="1">
                <a:latin typeface="Arial" panose="020B0604020202020204" pitchFamily="34" charset="0"/>
                <a:ea typeface="仿宋_GB2312" panose="02010609030101010101" charset="-122"/>
                <a:cs typeface="Arial" panose="020B0604020202020204" pitchFamily="34" charset="0"/>
              </a:rPr>
              <a:t>NOTES:</a:t>
            </a:r>
            <a:endParaRPr lang="en-US" sz="2400" b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4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following new text has been added to the introduction: Elements specifically required for the data product (none currently identified for S-128).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. ACTION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8940" y="2071370"/>
            <a:ext cx="9540240" cy="256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fontAlgn="auto">
              <a:lnSpc>
                <a:spcPct val="115000"/>
              </a:lnSpc>
              <a:buFont typeface="+mj-lt"/>
              <a:buAutoNum type="alphaLcPeriod"/>
            </a:pPr>
            <a:r>
              <a:rPr lang="en-US" altLang="zh-CN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altLang="zh-CN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information provided; </a:t>
            </a:r>
          </a:p>
          <a:p>
            <a:pPr marL="514350" indent="-514350" algn="just" fontAlgn="auto">
              <a:lnSpc>
                <a:spcPct val="115000"/>
              </a:lnSpc>
              <a:buFont typeface="+mj-lt"/>
              <a:buAutoNum type="alphaLcPeriod"/>
            </a:pPr>
            <a:r>
              <a:rPr lang="en-US" altLang="zh-CN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en-US" altLang="zh-CN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actions to improve the DQ chapters of S-122, S-123, S-127 and S-128 based on the recommended template of Data Quality chapter of S-1xx Data Product Specifications developed by DQWG.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28090" y="1414145"/>
            <a:ext cx="4629150" cy="5861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altLang="zh-CN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The NIPWG is requested 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REQUESTED FROM THE SubWG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GB" sz="28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zh-CN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DQWG is requested to</a:t>
            </a:r>
            <a:r>
              <a:rPr lang="en-US" altLang="zh-CN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15000"/>
              </a:lnSpc>
            </a:pPr>
            <a:endParaRPr lang="en-US" altLang="zh-CN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a. </a:t>
            </a:r>
            <a:r>
              <a:rPr lang="en-US" altLang="zh-CN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</a:t>
            </a:r>
            <a:r>
              <a:rPr lang="en-US" altLang="zh-CN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altLang="zh-CN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Approve</a:t>
            </a:r>
            <a:r>
              <a:rPr lang="en-US" altLang="zh-CN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document.</a:t>
            </a:r>
            <a:endParaRPr lang="zh-CN" altLang="zh-CN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</TotalTime>
  <Words>579</Words>
  <Application>Microsoft Office PowerPoint</Application>
  <PresentationFormat>自定义</PresentationFormat>
  <Paragraphs>132</Paragraphs>
  <Slides>8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Master_IHO_New_Logo</vt:lpstr>
      <vt:lpstr>PowerPoint 演示文稿</vt:lpstr>
      <vt:lpstr>1. Introduction</vt:lpstr>
      <vt:lpstr>2. Results of cross check of DQ chapters</vt:lpstr>
      <vt:lpstr>2. Results of cross check of DQ chapters</vt:lpstr>
      <vt:lpstr>2. Results of cross check of DQ chapters</vt:lpstr>
      <vt:lpstr>2. Results of cross check of DQ chapters</vt:lpstr>
      <vt:lpstr>3. ACTION</vt:lpstr>
      <vt:lpstr>ACTIONS REQUESTED FROM THE SubWG</vt:lpstr>
    </vt:vector>
  </TitlesOfParts>
  <Company>International Hydrographic Bureau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Administrator</cp:lastModifiedBy>
  <cp:revision>105</cp:revision>
  <dcterms:created xsi:type="dcterms:W3CDTF">2019-06-26T12:25:00Z</dcterms:created>
  <dcterms:modified xsi:type="dcterms:W3CDTF">2023-01-25T12:58:31Z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2052-11.8.2.8053</vt:lpwstr>
  </property>
</Properties>
</file>