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5EAD7-7180-4C7E-8369-0F9FCF5ABCBF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6AEC-1EB3-424E-8166-80A245ADAD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88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13403" r="42782" b="63029"/>
          <a:stretch/>
        </p:blipFill>
        <p:spPr bwMode="auto">
          <a:xfrm>
            <a:off x="5146070" y="0"/>
            <a:ext cx="3343448" cy="10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8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file:///C:\Users\B004145\AppData\Roaming\Microsoft\Signatures\EFKM-SDFE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927" cy="102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Energi-, Forsynings- og Klimaministeriet"/>
          <p:cNvPicPr/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5834743"/>
            <a:ext cx="768085" cy="7557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 userDrawn="1"/>
        </p:nvSpPr>
        <p:spPr>
          <a:xfrm>
            <a:off x="0" y="6581001"/>
            <a:ext cx="8544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Danish Geodata Agency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13403" r="42782" b="63029"/>
          <a:stretch/>
        </p:blipFill>
        <p:spPr bwMode="auto">
          <a:xfrm>
            <a:off x="5146070" y="0"/>
            <a:ext cx="3343448" cy="10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25032" y="3994620"/>
            <a:ext cx="10655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IHO MSDIWG meeting </a:t>
            </a:r>
          </a:p>
          <a:p>
            <a:pPr algn="ctr"/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17-18 March 2021</a:t>
            </a:r>
            <a:endParaRPr lang="da-DK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2561917"/>
            <a:ext cx="1219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of the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 Sea and North Sea Marine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 Working Group</a:t>
            </a:r>
          </a:p>
          <a:p>
            <a:pPr algn="ctr"/>
            <a:r>
              <a:rPr 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(BS-NSMSDIWG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13403" r="42782" b="63029"/>
          <a:stretch/>
        </p:blipFill>
        <p:spPr bwMode="auto">
          <a:xfrm>
            <a:off x="5146070" y="0"/>
            <a:ext cx="3343448" cy="10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1885" y="1262130"/>
            <a:ext cx="11364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Baltic Sea and North Sea Marine Spatial Data Infrastructure Working Group (BS-NSMSDIWG) online meeting No. 8 took place August 24 - 25 2020.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/>
          <p:cNvPicPr/>
          <p:nvPr/>
        </p:nvPicPr>
        <p:blipFill rotWithShape="1">
          <a:blip r:embed="rId2"/>
          <a:srcRect l="4494" t="8073" r="54273" b="25034"/>
          <a:stretch/>
        </p:blipFill>
        <p:spPr bwMode="auto">
          <a:xfrm>
            <a:off x="2683509" y="2228668"/>
            <a:ext cx="7199449" cy="3588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/>
          <p:cNvSpPr/>
          <p:nvPr/>
        </p:nvSpPr>
        <p:spPr>
          <a:xfrm>
            <a:off x="1306285" y="5860170"/>
            <a:ext cx="10145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from the North Sea Hydrographic Commission and the Baltic Sea Hydrographic Commission participated in the meeting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7240" y="1319700"/>
            <a:ext cx="11146971" cy="5198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</a:t>
            </a:r>
            <a:r>
              <a:rPr lang="da-DK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arears</a:t>
            </a:r>
            <a:r>
              <a:rPr lang="da-DK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the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Baltic Sea and North Sea Marine Spatial Data Infrastructure Working Group (BS-NSMSDIWG) online meeting No. 8. 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1:</a:t>
            </a:r>
            <a:br>
              <a:rPr lang="en-US" sz="2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a-DK" sz="1050" b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national SDI cooperation </a:t>
            </a:r>
            <a:endParaRPr lang="da-DK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INSPIRE</a:t>
            </a:r>
            <a:endParaRPr lang="da-DK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EMODnet</a:t>
            </a:r>
            <a:endParaRPr lang="da-DK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framework for maritime spatial planning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 (MSP-directive)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UN-GGIM Working Group on Marine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Geospatial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OGC Marine Domain Working Group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S-121 for maritime limits and boundaries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EMODnet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Bathymetry</a:t>
            </a:r>
            <a:endParaRPr lang="da-DK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096000" y="1935204"/>
            <a:ext cx="6096000" cy="3728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828040" algn="l"/>
              </a:tabLs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</a:t>
            </a:r>
            <a:endParaRPr lang="da-DK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BSR MSP Data ESG </a:t>
            </a: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MSP data services.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(BASEMAPS, HELCOM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Data Service, EU MSP Technical Expert Group on Data for MSP.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EMODNET-MSP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new EU data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 and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MSP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</a:t>
            </a:r>
            <a:endParaRPr lang="da-DK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828040" algn="l"/>
              </a:tabLst>
            </a:pPr>
            <a:r>
              <a:rPr lang="da-DK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DigiTwin</a:t>
            </a:r>
            <a:r>
              <a:rPr lang="da-DK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Northsea</a:t>
            </a:r>
            <a:r>
              <a:rPr lang="da-DK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MSP Challenges.</a:t>
            </a:r>
          </a:p>
        </p:txBody>
      </p:sp>
    </p:spTree>
    <p:extLst>
      <p:ext uri="{BB962C8B-B14F-4D97-AF65-F5344CB8AC3E}">
        <p14:creationId xmlns:p14="http://schemas.microsoft.com/office/powerpoint/2010/main" val="193923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4715" y="1415051"/>
            <a:ext cx="6758123" cy="514468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780456" y="1014941"/>
            <a:ext cx="4586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new call for EMODnet bathymetry </a:t>
            </a:r>
            <a:endParaRPr lang="da-D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6" y="1371505"/>
            <a:ext cx="7619647" cy="47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1431179" y="971396"/>
            <a:ext cx="4780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S-121. Maritime limits and boundaries</a:t>
            </a:r>
            <a:endParaRPr lang="da-D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038011" y="2583944"/>
            <a:ext cx="3979818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agreed that the BS-NSMSDIWG should investigate how the BSHC and NSHC could work with </a:t>
            </a:r>
            <a:r>
              <a:rPr lang="en-US" b="1" strike="sngStrik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S-121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1220and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it was possible and desirable to establish at pilot project with the North Sea and Baltic Sea as an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</a:t>
            </a:r>
            <a:r>
              <a:rPr lang="en-US" b="1" strike="sngStrike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121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122 testbed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741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6014" t="14390" r="55537" b="9200"/>
          <a:stretch/>
        </p:blipFill>
        <p:spPr bwMode="auto">
          <a:xfrm>
            <a:off x="375558" y="1618024"/>
            <a:ext cx="7192191" cy="4582479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ktangel 2"/>
          <p:cNvSpPr/>
          <p:nvPr/>
        </p:nvSpPr>
        <p:spPr>
          <a:xfrm>
            <a:off x="7924800" y="1618024"/>
            <a:ext cx="4127863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investigate the possibilities to establish a joint online meeting between the EU MSP Technical Expert group on data and the BS-NSMSDIWG in order to share information and to identify areas of cooperation</a:t>
            </a:r>
            <a:endParaRPr lang="da-DK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262716" y="1095994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HELCOM presentation</a:t>
            </a:r>
            <a:endParaRPr lang="da-D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2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2" y="1545678"/>
            <a:ext cx="4995008" cy="30698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3" name="Rektangel 2"/>
          <p:cNvSpPr/>
          <p:nvPr/>
        </p:nvSpPr>
        <p:spPr>
          <a:xfrm>
            <a:off x="822318" y="1145568"/>
            <a:ext cx="4253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North and Baltic MSP project</a:t>
            </a:r>
            <a:endParaRPr lang="da-D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43" y="3457301"/>
            <a:ext cx="4898714" cy="328313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5" name="Rektangel 4"/>
          <p:cNvSpPr/>
          <p:nvPr/>
        </p:nvSpPr>
        <p:spPr>
          <a:xfrm>
            <a:off x="6180908" y="1527011"/>
            <a:ext cx="4702628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BS-NSMSDIWG should follow the EU project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eMSP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order to investigate possibilities for cooperation</a:t>
            </a:r>
            <a:endParaRPr lang="da-DK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3082" y="1423757"/>
            <a:ext cx="7891055" cy="499446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Rektangel 2"/>
          <p:cNvSpPr/>
          <p:nvPr/>
        </p:nvSpPr>
        <p:spPr>
          <a:xfrm>
            <a:off x="1764328" y="1023647"/>
            <a:ext cx="2980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BS-NSMSDI hackathon</a:t>
            </a:r>
            <a:endParaRPr lang="da-DK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273142" y="1395450"/>
            <a:ext cx="3657600" cy="34778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decided to continue the planning of a MSDI Hackathon but due to lack of resources it should be a small scale MSDI Hackathon with HO data and the possibility to cooperate with relevant university and/or stakeholders should be investigated as the possibility to have an online MSDI Hackathon.</a:t>
            </a:r>
            <a:endParaRPr lang="da-DK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3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99" y="1106715"/>
            <a:ext cx="8142877" cy="552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8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363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Jens Peter Weiss Hartmann</dc:creator>
  <cp:lastModifiedBy>Jens Peter Weiss Hartmann</cp:lastModifiedBy>
  <cp:revision>9</cp:revision>
  <dcterms:created xsi:type="dcterms:W3CDTF">2020-09-21T12:50:10Z</dcterms:created>
  <dcterms:modified xsi:type="dcterms:W3CDTF">2021-03-16T11:25:47Z</dcterms:modified>
</cp:coreProperties>
</file>