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79" r:id="rId2"/>
    <p:sldId id="280" r:id="rId3"/>
    <p:sldId id="281" r:id="rId4"/>
    <p:sldId id="282" r:id="rId5"/>
    <p:sldId id="290" r:id="rId6"/>
    <p:sldId id="288" r:id="rId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9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09F58A8-CA8A-4A48-AD0D-7184E2E90343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512FBC3B-1F39-44A0-AC3A-8FA320DD63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23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202501" y="6191774"/>
            <a:ext cx="4114800" cy="5204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kern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CBSC 21 </a:t>
            </a:r>
            <a:r>
              <a:rPr lang="en-US" altLang="ko-KR" sz="14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Intersessional Meeting</a:t>
            </a:r>
            <a:r>
              <a:rPr lang="en-US" altLang="ja-JP" sz="14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ja-JP" sz="14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ko-KR" sz="14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meeting, </a:t>
            </a:r>
            <a:r>
              <a:rPr lang="en-US" altLang="ko-KR" sz="1400" kern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 </a:t>
            </a:r>
            <a:r>
              <a:rPr lang="en-US" altLang="ko-KR" sz="14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March </a:t>
            </a:r>
            <a:r>
              <a:rPr lang="en-US" altLang="ko-KR" sz="1400" kern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</a:t>
            </a:r>
            <a:endParaRPr lang="de-DE" sz="1400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2490438" y="1344502"/>
            <a:ext cx="7776839" cy="1162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kumimoji="1" lang="en-AU" altLang="ko-KR" sz="33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 Management System update</a:t>
            </a:r>
            <a:r>
              <a:rPr kumimoji="1" lang="en-US" altLang="ja-JP" sz="33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ja-JP" sz="33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kumimoji="1" lang="en-US" altLang="ja-JP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269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KHOA</a:t>
            </a:r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6424" y="2974020"/>
            <a:ext cx="2295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VTC, </a:t>
            </a:r>
            <a:r>
              <a:rPr kumimoji="1" lang="en-US" altLang="ja-JP" sz="2000" b="1" dirty="0" smtClean="0"/>
              <a:t>13 </a:t>
            </a:r>
            <a:r>
              <a:rPr kumimoji="1" lang="en-US" altLang="ko-KR" sz="2000" b="1" dirty="0"/>
              <a:t>March</a:t>
            </a:r>
            <a:r>
              <a:rPr kumimoji="1" lang="en-US" altLang="ja-JP" sz="2000" b="1" dirty="0"/>
              <a:t> </a:t>
            </a:r>
            <a:r>
              <a:rPr kumimoji="1" lang="en-US" altLang="ja-JP" sz="2000" b="1" dirty="0" smtClean="0"/>
              <a:t>2023</a:t>
            </a:r>
            <a:endParaRPr kumimoji="1" lang="ja-JP" alt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53625" y="191455"/>
            <a:ext cx="187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+mj-ea"/>
                <a:ea typeface="+mj-ea"/>
                <a:cs typeface="Arial" panose="020B0604020202020204" pitchFamily="34" charset="0"/>
              </a:rPr>
              <a:t>Agenda </a:t>
            </a:r>
            <a:r>
              <a:rPr lang="en-US" altLang="ko-KR" sz="2000" dirty="0" smtClean="0">
                <a:latin typeface="+mj-ea"/>
                <a:ea typeface="+mj-ea"/>
                <a:cs typeface="Arial" panose="020B0604020202020204" pitchFamily="34" charset="0"/>
              </a:rPr>
              <a:t>5</a:t>
            </a:r>
            <a:endParaRPr lang="ko-KR" altLang="en-US" sz="2000" dirty="0"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Items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223" y="1597684"/>
            <a:ext cx="10515600" cy="392322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Action required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슬라이드 번호 개체 틀 2"/>
          <p:cNvSpPr txBox="1">
            <a:spLocks/>
          </p:cNvSpPr>
          <p:nvPr/>
        </p:nvSpPr>
        <p:spPr>
          <a:xfrm>
            <a:off x="9466147" y="6356274"/>
            <a:ext cx="1449366" cy="365115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r"/>
            <a:fld id="{9832E71B-43FB-4D79-8E6B-F8E545A58E0A}" type="slidenum">
              <a:rPr lang="ko-KR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</a:t>
            </a:fld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9933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9024" y="233315"/>
            <a:ext cx="4523308" cy="670838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US" altLang="ko-KR" sz="3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Background</a:t>
            </a:r>
            <a:endParaRPr lang="ko-KR" altLang="en-US" sz="3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E3841A83-F4CC-4D83-B2C2-B2B3B458616D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1199748" y="1777310"/>
            <a:ext cx="4109626" cy="4266753"/>
          </a:xfrm>
          <a:prstGeom prst="roundRect">
            <a:avLst>
              <a:gd name="adj" fmla="val 1630"/>
            </a:avLst>
          </a:prstGeom>
          <a:gradFill rotWithShape="1">
            <a:gsLst>
              <a:gs pos="0">
                <a:schemeClr val="hlink"/>
              </a:gs>
              <a:gs pos="100000">
                <a:srgbClr val="00808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33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 sz="175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15">
            <a:extLst>
              <a:ext uri="{FF2B5EF4-FFF2-40B4-BE49-F238E27FC236}">
                <a16:creationId xmlns:a16="http://schemas.microsoft.com/office/drawing/2014/main" id="{D12FFE0A-A3F7-4664-BD8D-58A1D4F14BDD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1532004" y="2160533"/>
            <a:ext cx="3404888" cy="4065198"/>
          </a:xfrm>
          <a:prstGeom prst="roundRect">
            <a:avLst>
              <a:gd name="adj" fmla="val 2245"/>
            </a:avLst>
          </a:prstGeom>
          <a:gradFill rotWithShape="1">
            <a:gsLst>
              <a:gs pos="0">
                <a:srgbClr val="EAEAEA">
                  <a:gamma/>
                  <a:tint val="0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3366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 sz="175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104">
            <a:extLst>
              <a:ext uri="{FF2B5EF4-FFF2-40B4-BE49-F238E27FC236}">
                <a16:creationId xmlns:a16="http://schemas.microsoft.com/office/drawing/2014/main" id="{9C44B6A4-422E-4613-B60E-AB48768A21A7}"/>
              </a:ext>
            </a:extLst>
          </p:cNvPr>
          <p:cNvGrpSpPr>
            <a:grpSpLocks/>
          </p:cNvGrpSpPr>
          <p:nvPr/>
        </p:nvGrpSpPr>
        <p:grpSpPr bwMode="auto">
          <a:xfrm>
            <a:off x="1201852" y="1925647"/>
            <a:ext cx="4097995" cy="457407"/>
            <a:chOff x="405" y="2958"/>
            <a:chExt cx="746" cy="140"/>
          </a:xfrm>
        </p:grpSpPr>
        <p:grpSp>
          <p:nvGrpSpPr>
            <p:cNvPr id="7" name="Group 105">
              <a:extLst>
                <a:ext uri="{FF2B5EF4-FFF2-40B4-BE49-F238E27FC236}">
                  <a16:creationId xmlns:a16="http://schemas.microsoft.com/office/drawing/2014/main" id="{49A6B9DA-840F-408E-97BB-9B0DB918C7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" y="2958"/>
              <a:ext cx="746" cy="140"/>
              <a:chOff x="970" y="906"/>
              <a:chExt cx="1101" cy="169"/>
            </a:xfrm>
          </p:grpSpPr>
          <p:sp>
            <p:nvSpPr>
              <p:cNvPr id="9" name="AutoShape 106">
                <a:extLst>
                  <a:ext uri="{FF2B5EF4-FFF2-40B4-BE49-F238E27FC236}">
                    <a16:creationId xmlns:a16="http://schemas.microsoft.com/office/drawing/2014/main" id="{4C5BF991-385F-4B9A-9E71-FA93CF8B5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0" y="906"/>
                <a:ext cx="1099" cy="169"/>
              </a:xfrm>
              <a:prstGeom prst="roundRect">
                <a:avLst>
                  <a:gd name="adj" fmla="val 16667"/>
                </a:avLst>
              </a:prstGeom>
              <a:solidFill>
                <a:srgbClr val="008080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306" tIns="44653" rIns="89306" bIns="44653" anchor="ctr"/>
              <a:lstStyle/>
              <a:p>
                <a:pPr algn="ctr" latinLnBrk="0"/>
                <a:endParaRPr lang="ko-KR" altLang="ko-KR" sz="127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AutoShape 107">
                <a:extLst>
                  <a:ext uri="{FF2B5EF4-FFF2-40B4-BE49-F238E27FC236}">
                    <a16:creationId xmlns:a16="http://schemas.microsoft.com/office/drawing/2014/main" id="{2F50363E-B759-46D6-9F2A-3D9DB3620A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" y="915"/>
                <a:ext cx="1090" cy="5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8080">
                      <a:gamma/>
                      <a:tint val="53725"/>
                      <a:invGamma/>
                    </a:srgbClr>
                  </a:gs>
                  <a:gs pos="100000">
                    <a:srgbClr val="00808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3366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306" tIns="44653" rIns="89306" bIns="44653" anchor="ctr"/>
              <a:lstStyle/>
              <a:p>
                <a:pPr algn="ctr" latinLnBrk="0"/>
                <a:endParaRPr lang="ko-KR" altLang="ko-KR" sz="127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Rectangle 108">
              <a:extLst>
                <a:ext uri="{FF2B5EF4-FFF2-40B4-BE49-F238E27FC236}">
                  <a16:creationId xmlns:a16="http://schemas.microsoft.com/office/drawing/2014/main" id="{A950D67E-D06F-45F3-A107-C9296C6D6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" y="2958"/>
              <a:ext cx="662" cy="12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3366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77B4DD"/>
                      </a:gs>
                      <a:gs pos="100000">
                        <a:srgbClr val="77B4DD">
                          <a:gamma/>
                          <a:tint val="0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latinLnBrk="0"/>
              <a:r>
                <a:rPr lang="en-US" altLang="ko-KR" sz="1953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MS UI Gothic" panose="020B0600070205080204" pitchFamily="34" charset="-128"/>
                  <a:cs typeface="Arial" panose="020B0604020202020204" pitchFamily="34" charset="0"/>
                </a:rPr>
                <a:t>As-is</a:t>
              </a:r>
              <a:endParaRPr lang="ko-KR" altLang="en-US" sz="1953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Noto Sans CJK KR Black" panose="020B0A00000000000000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1" name="Text Placeholder 32">
            <a:extLst>
              <a:ext uri="{FF2B5EF4-FFF2-40B4-BE49-F238E27FC236}">
                <a16:creationId xmlns:a16="http://schemas.microsoft.com/office/drawing/2014/main" id="{61D924A9-1F90-4C48-8787-F490C48F5DB5}"/>
              </a:ext>
            </a:extLst>
          </p:cNvPr>
          <p:cNvSpPr txBox="1">
            <a:spLocks/>
          </p:cNvSpPr>
          <p:nvPr/>
        </p:nvSpPr>
        <p:spPr>
          <a:xfrm>
            <a:off x="2768377" y="2740950"/>
            <a:ext cx="2351661" cy="1019191"/>
          </a:xfrm>
          <a:prstGeom prst="rect">
            <a:avLst/>
          </a:prstGeom>
          <a:solidFill>
            <a:srgbClr val="0095CD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UI Gothic" panose="020B0600070205080204" pitchFamily="34" charset="-128"/>
                <a:cs typeface="Arial" panose="020B0604020202020204" pitchFamily="34" charset="0"/>
              </a:rPr>
              <a:t>By correspondence</a:t>
            </a:r>
          </a:p>
          <a:p>
            <a:pPr marL="0" indent="0" algn="ctr">
              <a:buNone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UI Gothic" panose="020B0600070205080204" pitchFamily="34" charset="-128"/>
                <a:cs typeface="Arial" panose="020B0604020202020204" pitchFamily="34" charset="0"/>
              </a:rPr>
              <a:t>(e-mail)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E6937C8-C748-4B69-B11B-3B17C7F4F5ED}"/>
              </a:ext>
            </a:extLst>
          </p:cNvPr>
          <p:cNvSpPr/>
          <p:nvPr/>
        </p:nvSpPr>
        <p:spPr>
          <a:xfrm>
            <a:off x="1321125" y="2749063"/>
            <a:ext cx="1366588" cy="11027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 477">
            <a:extLst>
              <a:ext uri="{FF2B5EF4-FFF2-40B4-BE49-F238E27FC236}">
                <a16:creationId xmlns:a16="http://schemas.microsoft.com/office/drawing/2014/main" id="{B86BEFD4-E851-407F-8AE6-D6C553716570}"/>
              </a:ext>
            </a:extLst>
          </p:cNvPr>
          <p:cNvSpPr/>
          <p:nvPr/>
        </p:nvSpPr>
        <p:spPr>
          <a:xfrm>
            <a:off x="2180060" y="2819176"/>
            <a:ext cx="432153" cy="504594"/>
          </a:xfrm>
          <a:custGeom>
            <a:avLst/>
            <a:gdLst>
              <a:gd name="connsiteX0" fmla="*/ 117191 w 432706"/>
              <a:gd name="connsiteY0" fmla="*/ 360589 h 504825"/>
              <a:gd name="connsiteX1" fmla="*/ 315515 w 432706"/>
              <a:gd name="connsiteY1" fmla="*/ 360589 h 504825"/>
              <a:gd name="connsiteX2" fmla="*/ 321994 w 432706"/>
              <a:gd name="connsiteY2" fmla="*/ 363125 h 504825"/>
              <a:gd name="connsiteX3" fmla="*/ 324530 w 432706"/>
              <a:gd name="connsiteY3" fmla="*/ 369604 h 504825"/>
              <a:gd name="connsiteX4" fmla="*/ 324530 w 432706"/>
              <a:gd name="connsiteY4" fmla="*/ 387634 h 504825"/>
              <a:gd name="connsiteX5" fmla="*/ 321994 w 432706"/>
              <a:gd name="connsiteY5" fmla="*/ 394113 h 504825"/>
              <a:gd name="connsiteX6" fmla="*/ 315515 w 432706"/>
              <a:gd name="connsiteY6" fmla="*/ 396648 h 504825"/>
              <a:gd name="connsiteX7" fmla="*/ 117191 w 432706"/>
              <a:gd name="connsiteY7" fmla="*/ 396648 h 504825"/>
              <a:gd name="connsiteX8" fmla="*/ 110712 w 432706"/>
              <a:gd name="connsiteY8" fmla="*/ 394113 h 504825"/>
              <a:gd name="connsiteX9" fmla="*/ 108176 w 432706"/>
              <a:gd name="connsiteY9" fmla="*/ 387634 h 504825"/>
              <a:gd name="connsiteX10" fmla="*/ 108176 w 432706"/>
              <a:gd name="connsiteY10" fmla="*/ 369604 h 504825"/>
              <a:gd name="connsiteX11" fmla="*/ 110712 w 432706"/>
              <a:gd name="connsiteY11" fmla="*/ 363125 h 504825"/>
              <a:gd name="connsiteX12" fmla="*/ 117191 w 432706"/>
              <a:gd name="connsiteY12" fmla="*/ 360589 h 504825"/>
              <a:gd name="connsiteX13" fmla="*/ 117191 w 432706"/>
              <a:gd name="connsiteY13" fmla="*/ 288471 h 504825"/>
              <a:gd name="connsiteX14" fmla="*/ 315515 w 432706"/>
              <a:gd name="connsiteY14" fmla="*/ 288471 h 504825"/>
              <a:gd name="connsiteX15" fmla="*/ 321994 w 432706"/>
              <a:gd name="connsiteY15" fmla="*/ 291007 h 504825"/>
              <a:gd name="connsiteX16" fmla="*/ 324530 w 432706"/>
              <a:gd name="connsiteY16" fmla="*/ 297486 h 504825"/>
              <a:gd name="connsiteX17" fmla="*/ 324530 w 432706"/>
              <a:gd name="connsiteY17" fmla="*/ 315516 h 504825"/>
              <a:gd name="connsiteX18" fmla="*/ 321994 w 432706"/>
              <a:gd name="connsiteY18" fmla="*/ 321995 h 504825"/>
              <a:gd name="connsiteX19" fmla="*/ 315515 w 432706"/>
              <a:gd name="connsiteY19" fmla="*/ 324530 h 504825"/>
              <a:gd name="connsiteX20" fmla="*/ 117191 w 432706"/>
              <a:gd name="connsiteY20" fmla="*/ 324530 h 504825"/>
              <a:gd name="connsiteX21" fmla="*/ 110712 w 432706"/>
              <a:gd name="connsiteY21" fmla="*/ 321995 h 504825"/>
              <a:gd name="connsiteX22" fmla="*/ 108176 w 432706"/>
              <a:gd name="connsiteY22" fmla="*/ 315516 h 504825"/>
              <a:gd name="connsiteX23" fmla="*/ 108176 w 432706"/>
              <a:gd name="connsiteY23" fmla="*/ 297486 h 504825"/>
              <a:gd name="connsiteX24" fmla="*/ 110712 w 432706"/>
              <a:gd name="connsiteY24" fmla="*/ 291007 h 504825"/>
              <a:gd name="connsiteX25" fmla="*/ 117191 w 432706"/>
              <a:gd name="connsiteY25" fmla="*/ 288471 h 504825"/>
              <a:gd name="connsiteX26" fmla="*/ 117191 w 432706"/>
              <a:gd name="connsiteY26" fmla="*/ 216353 h 504825"/>
              <a:gd name="connsiteX27" fmla="*/ 315515 w 432706"/>
              <a:gd name="connsiteY27" fmla="*/ 216353 h 504825"/>
              <a:gd name="connsiteX28" fmla="*/ 321994 w 432706"/>
              <a:gd name="connsiteY28" fmla="*/ 218888 h 504825"/>
              <a:gd name="connsiteX29" fmla="*/ 324530 w 432706"/>
              <a:gd name="connsiteY29" fmla="*/ 225367 h 504825"/>
              <a:gd name="connsiteX30" fmla="*/ 324530 w 432706"/>
              <a:gd name="connsiteY30" fmla="*/ 243397 h 504825"/>
              <a:gd name="connsiteX31" fmla="*/ 321994 w 432706"/>
              <a:gd name="connsiteY31" fmla="*/ 249876 h 504825"/>
              <a:gd name="connsiteX32" fmla="*/ 315515 w 432706"/>
              <a:gd name="connsiteY32" fmla="*/ 252411 h 504825"/>
              <a:gd name="connsiteX33" fmla="*/ 117191 w 432706"/>
              <a:gd name="connsiteY33" fmla="*/ 252411 h 504825"/>
              <a:gd name="connsiteX34" fmla="*/ 110712 w 432706"/>
              <a:gd name="connsiteY34" fmla="*/ 249876 h 504825"/>
              <a:gd name="connsiteX35" fmla="*/ 108176 w 432706"/>
              <a:gd name="connsiteY35" fmla="*/ 243397 h 504825"/>
              <a:gd name="connsiteX36" fmla="*/ 108176 w 432706"/>
              <a:gd name="connsiteY36" fmla="*/ 225367 h 504825"/>
              <a:gd name="connsiteX37" fmla="*/ 110712 w 432706"/>
              <a:gd name="connsiteY37" fmla="*/ 218888 h 504825"/>
              <a:gd name="connsiteX38" fmla="*/ 117191 w 432706"/>
              <a:gd name="connsiteY38" fmla="*/ 216353 h 504825"/>
              <a:gd name="connsiteX39" fmla="*/ 288471 w 432706"/>
              <a:gd name="connsiteY39" fmla="*/ 38312 h 504825"/>
              <a:gd name="connsiteX40" fmla="*/ 288471 w 432706"/>
              <a:gd name="connsiteY40" fmla="*/ 144236 h 504825"/>
              <a:gd name="connsiteX41" fmla="*/ 394394 w 432706"/>
              <a:gd name="connsiteY41" fmla="*/ 144236 h 504825"/>
              <a:gd name="connsiteX42" fmla="*/ 388196 w 432706"/>
              <a:gd name="connsiteY42" fmla="*/ 132685 h 504825"/>
              <a:gd name="connsiteX43" fmla="*/ 300021 w 432706"/>
              <a:gd name="connsiteY43" fmla="*/ 44510 h 504825"/>
              <a:gd name="connsiteX44" fmla="*/ 288471 w 432706"/>
              <a:gd name="connsiteY44" fmla="*/ 38312 h 504825"/>
              <a:gd name="connsiteX45" fmla="*/ 36059 w 432706"/>
              <a:gd name="connsiteY45" fmla="*/ 36059 h 504825"/>
              <a:gd name="connsiteX46" fmla="*/ 36059 w 432706"/>
              <a:gd name="connsiteY46" fmla="*/ 468766 h 504825"/>
              <a:gd name="connsiteX47" fmla="*/ 396648 w 432706"/>
              <a:gd name="connsiteY47" fmla="*/ 468766 h 504825"/>
              <a:gd name="connsiteX48" fmla="*/ 396648 w 432706"/>
              <a:gd name="connsiteY48" fmla="*/ 180295 h 504825"/>
              <a:gd name="connsiteX49" fmla="*/ 279456 w 432706"/>
              <a:gd name="connsiteY49" fmla="*/ 180295 h 504825"/>
              <a:gd name="connsiteX50" fmla="*/ 260300 w 432706"/>
              <a:gd name="connsiteY50" fmla="*/ 172407 h 504825"/>
              <a:gd name="connsiteX51" fmla="*/ 252412 w 432706"/>
              <a:gd name="connsiteY51" fmla="*/ 153251 h 504825"/>
              <a:gd name="connsiteX52" fmla="*/ 252412 w 432706"/>
              <a:gd name="connsiteY52" fmla="*/ 36059 h 504825"/>
              <a:gd name="connsiteX53" fmla="*/ 27044 w 432706"/>
              <a:gd name="connsiteY53" fmla="*/ 0 h 504825"/>
              <a:gd name="connsiteX54" fmla="*/ 279456 w 432706"/>
              <a:gd name="connsiteY54" fmla="*/ 0 h 504825"/>
              <a:gd name="connsiteX55" fmla="*/ 304246 w 432706"/>
              <a:gd name="connsiteY55" fmla="*/ 5634 h 504825"/>
              <a:gd name="connsiteX56" fmla="*/ 325656 w 432706"/>
              <a:gd name="connsiteY56" fmla="*/ 19156 h 504825"/>
              <a:gd name="connsiteX57" fmla="*/ 413550 w 432706"/>
              <a:gd name="connsiteY57" fmla="*/ 107050 h 504825"/>
              <a:gd name="connsiteX58" fmla="*/ 427073 w 432706"/>
              <a:gd name="connsiteY58" fmla="*/ 128460 h 504825"/>
              <a:gd name="connsiteX59" fmla="*/ 432706 w 432706"/>
              <a:gd name="connsiteY59" fmla="*/ 153251 h 504825"/>
              <a:gd name="connsiteX60" fmla="*/ 432706 w 432706"/>
              <a:gd name="connsiteY60" fmla="*/ 477781 h 504825"/>
              <a:gd name="connsiteX61" fmla="*/ 424818 w 432706"/>
              <a:gd name="connsiteY61" fmla="*/ 496937 h 504825"/>
              <a:gd name="connsiteX62" fmla="*/ 405662 w 432706"/>
              <a:gd name="connsiteY62" fmla="*/ 504825 h 504825"/>
              <a:gd name="connsiteX63" fmla="*/ 27044 w 432706"/>
              <a:gd name="connsiteY63" fmla="*/ 504825 h 504825"/>
              <a:gd name="connsiteX64" fmla="*/ 7888 w 432706"/>
              <a:gd name="connsiteY64" fmla="*/ 496937 h 504825"/>
              <a:gd name="connsiteX65" fmla="*/ 0 w 432706"/>
              <a:gd name="connsiteY65" fmla="*/ 477781 h 504825"/>
              <a:gd name="connsiteX66" fmla="*/ 0 w 432706"/>
              <a:gd name="connsiteY66" fmla="*/ 27044 h 504825"/>
              <a:gd name="connsiteX67" fmla="*/ 7888 w 432706"/>
              <a:gd name="connsiteY67" fmla="*/ 7888 h 504825"/>
              <a:gd name="connsiteX68" fmla="*/ 27044 w 432706"/>
              <a:gd name="connsiteY68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32706" h="504825">
                <a:moveTo>
                  <a:pt x="117191" y="360589"/>
                </a:moveTo>
                <a:lnTo>
                  <a:pt x="315515" y="360589"/>
                </a:lnTo>
                <a:cubicBezTo>
                  <a:pt x="318144" y="360589"/>
                  <a:pt x="320304" y="361434"/>
                  <a:pt x="321994" y="363125"/>
                </a:cubicBezTo>
                <a:cubicBezTo>
                  <a:pt x="323684" y="364815"/>
                  <a:pt x="324530" y="366975"/>
                  <a:pt x="324530" y="369604"/>
                </a:cubicBezTo>
                <a:lnTo>
                  <a:pt x="324530" y="387634"/>
                </a:lnTo>
                <a:cubicBezTo>
                  <a:pt x="324530" y="390263"/>
                  <a:pt x="323684" y="392423"/>
                  <a:pt x="321994" y="394113"/>
                </a:cubicBezTo>
                <a:cubicBezTo>
                  <a:pt x="320304" y="395803"/>
                  <a:pt x="318144" y="396648"/>
                  <a:pt x="315515" y="396648"/>
                </a:cubicBezTo>
                <a:lnTo>
                  <a:pt x="117191" y="396648"/>
                </a:lnTo>
                <a:cubicBezTo>
                  <a:pt x="114562" y="396648"/>
                  <a:pt x="112402" y="395803"/>
                  <a:pt x="110712" y="394113"/>
                </a:cubicBezTo>
                <a:cubicBezTo>
                  <a:pt x="109021" y="392423"/>
                  <a:pt x="108176" y="390263"/>
                  <a:pt x="108176" y="387634"/>
                </a:cubicBezTo>
                <a:lnTo>
                  <a:pt x="108176" y="369604"/>
                </a:lnTo>
                <a:cubicBezTo>
                  <a:pt x="108176" y="366975"/>
                  <a:pt x="109021" y="364815"/>
                  <a:pt x="110712" y="363125"/>
                </a:cubicBezTo>
                <a:cubicBezTo>
                  <a:pt x="112402" y="361434"/>
                  <a:pt x="114562" y="360589"/>
                  <a:pt x="117191" y="360589"/>
                </a:cubicBezTo>
                <a:close/>
                <a:moveTo>
                  <a:pt x="117191" y="288471"/>
                </a:moveTo>
                <a:lnTo>
                  <a:pt x="315515" y="288471"/>
                </a:lnTo>
                <a:cubicBezTo>
                  <a:pt x="318144" y="288471"/>
                  <a:pt x="320304" y="289317"/>
                  <a:pt x="321994" y="291007"/>
                </a:cubicBezTo>
                <a:cubicBezTo>
                  <a:pt x="323684" y="292697"/>
                  <a:pt x="324530" y="294857"/>
                  <a:pt x="324530" y="297486"/>
                </a:cubicBezTo>
                <a:lnTo>
                  <a:pt x="324530" y="315516"/>
                </a:lnTo>
                <a:cubicBezTo>
                  <a:pt x="324530" y="318145"/>
                  <a:pt x="323684" y="320305"/>
                  <a:pt x="321994" y="321995"/>
                </a:cubicBezTo>
                <a:cubicBezTo>
                  <a:pt x="320304" y="323685"/>
                  <a:pt x="318144" y="324530"/>
                  <a:pt x="315515" y="324530"/>
                </a:cubicBezTo>
                <a:lnTo>
                  <a:pt x="117191" y="324530"/>
                </a:lnTo>
                <a:cubicBezTo>
                  <a:pt x="114562" y="324530"/>
                  <a:pt x="112402" y="323685"/>
                  <a:pt x="110712" y="321995"/>
                </a:cubicBezTo>
                <a:cubicBezTo>
                  <a:pt x="109021" y="320305"/>
                  <a:pt x="108176" y="318145"/>
                  <a:pt x="108176" y="315516"/>
                </a:cubicBezTo>
                <a:lnTo>
                  <a:pt x="108176" y="297486"/>
                </a:lnTo>
                <a:cubicBezTo>
                  <a:pt x="108176" y="294857"/>
                  <a:pt x="109021" y="292697"/>
                  <a:pt x="110712" y="291007"/>
                </a:cubicBezTo>
                <a:cubicBezTo>
                  <a:pt x="112402" y="289317"/>
                  <a:pt x="114562" y="288471"/>
                  <a:pt x="117191" y="288471"/>
                </a:cubicBezTo>
                <a:close/>
                <a:moveTo>
                  <a:pt x="117191" y="216353"/>
                </a:moveTo>
                <a:lnTo>
                  <a:pt x="315515" y="216353"/>
                </a:lnTo>
                <a:cubicBezTo>
                  <a:pt x="318144" y="216353"/>
                  <a:pt x="320304" y="217198"/>
                  <a:pt x="321994" y="218888"/>
                </a:cubicBezTo>
                <a:cubicBezTo>
                  <a:pt x="323684" y="220578"/>
                  <a:pt x="324530" y="222738"/>
                  <a:pt x="324530" y="225367"/>
                </a:cubicBezTo>
                <a:lnTo>
                  <a:pt x="324530" y="243397"/>
                </a:lnTo>
                <a:cubicBezTo>
                  <a:pt x="324530" y="246026"/>
                  <a:pt x="323684" y="248186"/>
                  <a:pt x="321994" y="249876"/>
                </a:cubicBezTo>
                <a:cubicBezTo>
                  <a:pt x="320304" y="251566"/>
                  <a:pt x="318144" y="252411"/>
                  <a:pt x="315515" y="252411"/>
                </a:cubicBezTo>
                <a:lnTo>
                  <a:pt x="117191" y="252411"/>
                </a:lnTo>
                <a:cubicBezTo>
                  <a:pt x="114562" y="252411"/>
                  <a:pt x="112402" y="251566"/>
                  <a:pt x="110712" y="249876"/>
                </a:cubicBezTo>
                <a:cubicBezTo>
                  <a:pt x="109021" y="248186"/>
                  <a:pt x="108176" y="246026"/>
                  <a:pt x="108176" y="243397"/>
                </a:cubicBezTo>
                <a:lnTo>
                  <a:pt x="108176" y="225367"/>
                </a:lnTo>
                <a:cubicBezTo>
                  <a:pt x="108176" y="222738"/>
                  <a:pt x="109021" y="220578"/>
                  <a:pt x="110712" y="218888"/>
                </a:cubicBezTo>
                <a:cubicBezTo>
                  <a:pt x="112402" y="217198"/>
                  <a:pt x="114562" y="216353"/>
                  <a:pt x="117191" y="216353"/>
                </a:cubicBezTo>
                <a:close/>
                <a:moveTo>
                  <a:pt x="288471" y="38312"/>
                </a:moveTo>
                <a:lnTo>
                  <a:pt x="288471" y="144236"/>
                </a:lnTo>
                <a:lnTo>
                  <a:pt x="394394" y="144236"/>
                </a:lnTo>
                <a:cubicBezTo>
                  <a:pt x="392516" y="138789"/>
                  <a:pt x="390450" y="134939"/>
                  <a:pt x="388196" y="132685"/>
                </a:cubicBezTo>
                <a:lnTo>
                  <a:pt x="300021" y="44510"/>
                </a:lnTo>
                <a:cubicBezTo>
                  <a:pt x="297767" y="42256"/>
                  <a:pt x="293917" y="40191"/>
                  <a:pt x="288471" y="38312"/>
                </a:cubicBezTo>
                <a:close/>
                <a:moveTo>
                  <a:pt x="36059" y="36059"/>
                </a:moveTo>
                <a:lnTo>
                  <a:pt x="36059" y="468766"/>
                </a:lnTo>
                <a:lnTo>
                  <a:pt x="396648" y="468766"/>
                </a:lnTo>
                <a:lnTo>
                  <a:pt x="396648" y="180295"/>
                </a:lnTo>
                <a:lnTo>
                  <a:pt x="279456" y="180295"/>
                </a:lnTo>
                <a:cubicBezTo>
                  <a:pt x="271944" y="180295"/>
                  <a:pt x="265558" y="177665"/>
                  <a:pt x="260300" y="172407"/>
                </a:cubicBezTo>
                <a:cubicBezTo>
                  <a:pt x="255041" y="167148"/>
                  <a:pt x="252412" y="160763"/>
                  <a:pt x="252412" y="153251"/>
                </a:cubicBezTo>
                <a:lnTo>
                  <a:pt x="252412" y="36059"/>
                </a:lnTo>
                <a:close/>
                <a:moveTo>
                  <a:pt x="27044" y="0"/>
                </a:moveTo>
                <a:lnTo>
                  <a:pt x="279456" y="0"/>
                </a:lnTo>
                <a:cubicBezTo>
                  <a:pt x="286968" y="0"/>
                  <a:pt x="295232" y="1878"/>
                  <a:pt x="304246" y="5634"/>
                </a:cubicBezTo>
                <a:cubicBezTo>
                  <a:pt x="313261" y="9390"/>
                  <a:pt x="320398" y="13898"/>
                  <a:pt x="325656" y="19156"/>
                </a:cubicBezTo>
                <a:lnTo>
                  <a:pt x="413550" y="107050"/>
                </a:lnTo>
                <a:cubicBezTo>
                  <a:pt x="418809" y="112309"/>
                  <a:pt x="423316" y="119445"/>
                  <a:pt x="427073" y="128460"/>
                </a:cubicBezTo>
                <a:cubicBezTo>
                  <a:pt x="430828" y="137475"/>
                  <a:pt x="432706" y="145738"/>
                  <a:pt x="432706" y="153251"/>
                </a:cubicBezTo>
                <a:lnTo>
                  <a:pt x="432706" y="477781"/>
                </a:lnTo>
                <a:cubicBezTo>
                  <a:pt x="432706" y="485293"/>
                  <a:pt x="430077" y="491679"/>
                  <a:pt x="424818" y="496937"/>
                </a:cubicBezTo>
                <a:cubicBezTo>
                  <a:pt x="419560" y="502196"/>
                  <a:pt x="413175" y="504825"/>
                  <a:pt x="405662" y="504825"/>
                </a:cubicBezTo>
                <a:lnTo>
                  <a:pt x="27044" y="504825"/>
                </a:lnTo>
                <a:cubicBezTo>
                  <a:pt x="19531" y="504825"/>
                  <a:pt x="13146" y="502196"/>
                  <a:pt x="7888" y="496937"/>
                </a:cubicBezTo>
                <a:cubicBezTo>
                  <a:pt x="2629" y="491679"/>
                  <a:pt x="0" y="485293"/>
                  <a:pt x="0" y="477781"/>
                </a:cubicBezTo>
                <a:lnTo>
                  <a:pt x="0" y="27044"/>
                </a:lnTo>
                <a:cubicBezTo>
                  <a:pt x="0" y="19532"/>
                  <a:pt x="2629" y="13147"/>
                  <a:pt x="7888" y="7888"/>
                </a:cubicBezTo>
                <a:cubicBezTo>
                  <a:pt x="13146" y="2629"/>
                  <a:pt x="19531" y="0"/>
                  <a:pt x="270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>
              <a:latin typeface="Arial" panose="020B0604020202020204" pitchFamily="34" charset="0"/>
              <a:ea typeface="MS UI 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Freeform 448">
            <a:extLst>
              <a:ext uri="{FF2B5EF4-FFF2-40B4-BE49-F238E27FC236}">
                <a16:creationId xmlns:a16="http://schemas.microsoft.com/office/drawing/2014/main" id="{3BA44DF0-5225-47D0-933D-C4BBDC797BFB}"/>
              </a:ext>
            </a:extLst>
          </p:cNvPr>
          <p:cNvSpPr/>
          <p:nvPr/>
        </p:nvSpPr>
        <p:spPr>
          <a:xfrm>
            <a:off x="1479778" y="3317263"/>
            <a:ext cx="504180" cy="504594"/>
          </a:xfrm>
          <a:custGeom>
            <a:avLst/>
            <a:gdLst/>
            <a:ahLst/>
            <a:cxnLst/>
            <a:rect l="l" t="t" r="r" b="b"/>
            <a:pathLst>
              <a:path w="504825" h="504825">
                <a:moveTo>
                  <a:pt x="27044" y="0"/>
                </a:moveTo>
                <a:lnTo>
                  <a:pt x="333545" y="0"/>
                </a:lnTo>
                <a:cubicBezTo>
                  <a:pt x="341058" y="0"/>
                  <a:pt x="347443" y="2629"/>
                  <a:pt x="352702" y="7888"/>
                </a:cubicBezTo>
                <a:cubicBezTo>
                  <a:pt x="357960" y="13147"/>
                  <a:pt x="360590" y="19532"/>
                  <a:pt x="360590" y="27044"/>
                </a:cubicBezTo>
                <a:lnTo>
                  <a:pt x="360590" y="119445"/>
                </a:lnTo>
                <a:cubicBezTo>
                  <a:pt x="364534" y="121887"/>
                  <a:pt x="367914" y="124516"/>
                  <a:pt x="370731" y="127333"/>
                </a:cubicBezTo>
                <a:lnTo>
                  <a:pt x="485669" y="242271"/>
                </a:lnTo>
                <a:cubicBezTo>
                  <a:pt x="490928" y="247530"/>
                  <a:pt x="495435" y="254666"/>
                  <a:pt x="499191" y="263681"/>
                </a:cubicBezTo>
                <a:cubicBezTo>
                  <a:pt x="502947" y="272696"/>
                  <a:pt x="504825" y="280959"/>
                  <a:pt x="504825" y="288471"/>
                </a:cubicBezTo>
                <a:lnTo>
                  <a:pt x="504825" y="477781"/>
                </a:lnTo>
                <a:cubicBezTo>
                  <a:pt x="504825" y="485293"/>
                  <a:pt x="502196" y="491678"/>
                  <a:pt x="496937" y="496937"/>
                </a:cubicBezTo>
                <a:cubicBezTo>
                  <a:pt x="491678" y="502196"/>
                  <a:pt x="485293" y="504825"/>
                  <a:pt x="477781" y="504825"/>
                </a:cubicBezTo>
                <a:lnTo>
                  <a:pt x="207339" y="504825"/>
                </a:lnTo>
                <a:cubicBezTo>
                  <a:pt x="199826" y="504825"/>
                  <a:pt x="193441" y="502196"/>
                  <a:pt x="188183" y="496937"/>
                </a:cubicBezTo>
                <a:cubicBezTo>
                  <a:pt x="182924" y="491678"/>
                  <a:pt x="180295" y="485293"/>
                  <a:pt x="180295" y="477781"/>
                </a:cubicBezTo>
                <a:lnTo>
                  <a:pt x="180295" y="432707"/>
                </a:lnTo>
                <a:lnTo>
                  <a:pt x="27044" y="432707"/>
                </a:lnTo>
                <a:cubicBezTo>
                  <a:pt x="19532" y="432707"/>
                  <a:pt x="13146" y="430078"/>
                  <a:pt x="7888" y="424819"/>
                </a:cubicBezTo>
                <a:cubicBezTo>
                  <a:pt x="2629" y="419561"/>
                  <a:pt x="0" y="413175"/>
                  <a:pt x="0" y="405663"/>
                </a:cubicBezTo>
                <a:lnTo>
                  <a:pt x="0" y="27044"/>
                </a:lnTo>
                <a:cubicBezTo>
                  <a:pt x="0" y="19532"/>
                  <a:pt x="2629" y="13147"/>
                  <a:pt x="7888" y="7888"/>
                </a:cubicBezTo>
                <a:cubicBezTo>
                  <a:pt x="13146" y="2629"/>
                  <a:pt x="19532" y="0"/>
                  <a:pt x="27044" y="0"/>
                </a:cubicBezTo>
                <a:close/>
                <a:moveTo>
                  <a:pt x="81133" y="36059"/>
                </a:moveTo>
                <a:cubicBezTo>
                  <a:pt x="78691" y="36059"/>
                  <a:pt x="76578" y="36951"/>
                  <a:pt x="74794" y="38735"/>
                </a:cubicBezTo>
                <a:cubicBezTo>
                  <a:pt x="73010" y="40519"/>
                  <a:pt x="72118" y="42632"/>
                  <a:pt x="72118" y="45074"/>
                </a:cubicBezTo>
                <a:lnTo>
                  <a:pt x="72118" y="63103"/>
                </a:lnTo>
                <a:cubicBezTo>
                  <a:pt x="72118" y="65545"/>
                  <a:pt x="73010" y="67657"/>
                  <a:pt x="74794" y="69442"/>
                </a:cubicBezTo>
                <a:cubicBezTo>
                  <a:pt x="76578" y="71226"/>
                  <a:pt x="78691" y="72118"/>
                  <a:pt x="81133" y="72118"/>
                </a:cubicBezTo>
                <a:lnTo>
                  <a:pt x="279457" y="72118"/>
                </a:lnTo>
                <a:cubicBezTo>
                  <a:pt x="281899" y="72118"/>
                  <a:pt x="284011" y="71226"/>
                  <a:pt x="285795" y="69442"/>
                </a:cubicBezTo>
                <a:cubicBezTo>
                  <a:pt x="287579" y="67657"/>
                  <a:pt x="288472" y="65545"/>
                  <a:pt x="288472" y="63103"/>
                </a:cubicBezTo>
                <a:lnTo>
                  <a:pt x="288472" y="45074"/>
                </a:lnTo>
                <a:cubicBezTo>
                  <a:pt x="288472" y="42632"/>
                  <a:pt x="287579" y="40519"/>
                  <a:pt x="285795" y="38735"/>
                </a:cubicBezTo>
                <a:cubicBezTo>
                  <a:pt x="284011" y="36951"/>
                  <a:pt x="281899" y="36059"/>
                  <a:pt x="279457" y="36059"/>
                </a:cubicBezTo>
                <a:lnTo>
                  <a:pt x="81133" y="36059"/>
                </a:lnTo>
                <a:close/>
                <a:moveTo>
                  <a:pt x="216354" y="144236"/>
                </a:moveTo>
                <a:lnTo>
                  <a:pt x="216354" y="468766"/>
                </a:lnTo>
                <a:lnTo>
                  <a:pt x="468766" y="468766"/>
                </a:lnTo>
                <a:lnTo>
                  <a:pt x="468766" y="288471"/>
                </a:lnTo>
                <a:lnTo>
                  <a:pt x="351575" y="288471"/>
                </a:lnTo>
                <a:cubicBezTo>
                  <a:pt x="344062" y="288471"/>
                  <a:pt x="337677" y="285842"/>
                  <a:pt x="332419" y="280583"/>
                </a:cubicBezTo>
                <a:cubicBezTo>
                  <a:pt x="327160" y="275325"/>
                  <a:pt x="324531" y="268939"/>
                  <a:pt x="324531" y="261427"/>
                </a:cubicBezTo>
                <a:lnTo>
                  <a:pt x="324531" y="144236"/>
                </a:lnTo>
                <a:lnTo>
                  <a:pt x="216354" y="144236"/>
                </a:lnTo>
                <a:close/>
                <a:moveTo>
                  <a:pt x="360590" y="168181"/>
                </a:moveTo>
                <a:lnTo>
                  <a:pt x="360590" y="252412"/>
                </a:lnTo>
                <a:lnTo>
                  <a:pt x="444821" y="252412"/>
                </a:lnTo>
                <a:lnTo>
                  <a:pt x="360590" y="1681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ea typeface="MS UI 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AA01306F-8A1A-441D-A544-820D221692F2}"/>
              </a:ext>
            </a:extLst>
          </p:cNvPr>
          <p:cNvSpPr txBox="1">
            <a:spLocks/>
          </p:cNvSpPr>
          <p:nvPr/>
        </p:nvSpPr>
        <p:spPr>
          <a:xfrm>
            <a:off x="2658861" y="4040650"/>
            <a:ext cx="2461178" cy="661473"/>
          </a:xfrm>
          <a:prstGeom prst="rect">
            <a:avLst/>
          </a:prstGeom>
          <a:solidFill>
            <a:srgbClr val="7BB21B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UI Gothic" panose="020B0600070205080204" pitchFamily="34" charset="-128"/>
                <a:cs typeface="Arial" panose="020B0604020202020204" pitchFamily="34" charset="0"/>
              </a:rPr>
              <a:t>Difficulty in                   management</a:t>
            </a:r>
          </a:p>
        </p:txBody>
      </p:sp>
      <p:sp>
        <p:nvSpPr>
          <p:cNvPr id="16" name="Freeform 292">
            <a:extLst>
              <a:ext uri="{FF2B5EF4-FFF2-40B4-BE49-F238E27FC236}">
                <a16:creationId xmlns:a16="http://schemas.microsoft.com/office/drawing/2014/main" id="{4EC290A7-F422-4506-BC10-FFAF7AE776D2}"/>
              </a:ext>
            </a:extLst>
          </p:cNvPr>
          <p:cNvSpPr/>
          <p:nvPr/>
        </p:nvSpPr>
        <p:spPr>
          <a:xfrm>
            <a:off x="1494513" y="2807435"/>
            <a:ext cx="504824" cy="396445"/>
          </a:xfrm>
          <a:custGeom>
            <a:avLst/>
            <a:gdLst/>
            <a:ahLst/>
            <a:cxnLst/>
            <a:rect l="l" t="t" r="r" b="b"/>
            <a:pathLst>
              <a:path w="504824" h="396648">
                <a:moveTo>
                  <a:pt x="45073" y="0"/>
                </a:moveTo>
                <a:lnTo>
                  <a:pt x="459750" y="0"/>
                </a:lnTo>
                <a:cubicBezTo>
                  <a:pt x="472145" y="0"/>
                  <a:pt x="482757" y="4413"/>
                  <a:pt x="491583" y="13241"/>
                </a:cubicBezTo>
                <a:cubicBezTo>
                  <a:pt x="500410" y="22067"/>
                  <a:pt x="504824" y="32678"/>
                  <a:pt x="504824" y="45074"/>
                </a:cubicBezTo>
                <a:lnTo>
                  <a:pt x="504824" y="351574"/>
                </a:lnTo>
                <a:cubicBezTo>
                  <a:pt x="504824" y="363970"/>
                  <a:pt x="500410" y="374581"/>
                  <a:pt x="491583" y="383408"/>
                </a:cubicBezTo>
                <a:cubicBezTo>
                  <a:pt x="482757" y="392235"/>
                  <a:pt x="472145" y="396648"/>
                  <a:pt x="459750" y="396648"/>
                </a:cubicBezTo>
                <a:lnTo>
                  <a:pt x="45073" y="396648"/>
                </a:lnTo>
                <a:cubicBezTo>
                  <a:pt x="32677" y="396648"/>
                  <a:pt x="22066" y="392235"/>
                  <a:pt x="13240" y="383408"/>
                </a:cubicBezTo>
                <a:cubicBezTo>
                  <a:pt x="4412" y="374581"/>
                  <a:pt x="0" y="363970"/>
                  <a:pt x="0" y="351574"/>
                </a:cubicBezTo>
                <a:lnTo>
                  <a:pt x="0" y="45074"/>
                </a:lnTo>
                <a:cubicBezTo>
                  <a:pt x="0" y="32678"/>
                  <a:pt x="4412" y="22067"/>
                  <a:pt x="13240" y="13241"/>
                </a:cubicBezTo>
                <a:cubicBezTo>
                  <a:pt x="22066" y="4413"/>
                  <a:pt x="32677" y="0"/>
                  <a:pt x="45073" y="0"/>
                </a:cubicBezTo>
                <a:close/>
                <a:moveTo>
                  <a:pt x="45073" y="36059"/>
                </a:moveTo>
                <a:cubicBezTo>
                  <a:pt x="42631" y="36059"/>
                  <a:pt x="40518" y="36951"/>
                  <a:pt x="38734" y="38735"/>
                </a:cubicBezTo>
                <a:cubicBezTo>
                  <a:pt x="36951" y="40519"/>
                  <a:pt x="36058" y="42632"/>
                  <a:pt x="36058" y="45074"/>
                </a:cubicBezTo>
                <a:cubicBezTo>
                  <a:pt x="36058" y="76625"/>
                  <a:pt x="49861" y="103294"/>
                  <a:pt x="77469" y="125079"/>
                </a:cubicBezTo>
                <a:cubicBezTo>
                  <a:pt x="113716" y="153626"/>
                  <a:pt x="151371" y="183393"/>
                  <a:pt x="190435" y="214381"/>
                </a:cubicBezTo>
                <a:cubicBezTo>
                  <a:pt x="191562" y="215321"/>
                  <a:pt x="194849" y="218091"/>
                  <a:pt x="200295" y="222692"/>
                </a:cubicBezTo>
                <a:cubicBezTo>
                  <a:pt x="205742" y="227293"/>
                  <a:pt x="210061" y="230815"/>
                  <a:pt x="213254" y="233256"/>
                </a:cubicBezTo>
                <a:cubicBezTo>
                  <a:pt x="216447" y="235697"/>
                  <a:pt x="220625" y="238656"/>
                  <a:pt x="225790" y="242130"/>
                </a:cubicBezTo>
                <a:cubicBezTo>
                  <a:pt x="230955" y="245604"/>
                  <a:pt x="235697" y="248187"/>
                  <a:pt x="240016" y="249877"/>
                </a:cubicBezTo>
                <a:cubicBezTo>
                  <a:pt x="244336" y="251567"/>
                  <a:pt x="248373" y="252412"/>
                  <a:pt x="252129" y="252412"/>
                </a:cubicBezTo>
                <a:lnTo>
                  <a:pt x="252411" y="252412"/>
                </a:lnTo>
                <a:lnTo>
                  <a:pt x="252693" y="252412"/>
                </a:lnTo>
                <a:cubicBezTo>
                  <a:pt x="256449" y="252412"/>
                  <a:pt x="260487" y="251567"/>
                  <a:pt x="264807" y="249877"/>
                </a:cubicBezTo>
                <a:cubicBezTo>
                  <a:pt x="269127" y="248187"/>
                  <a:pt x="273868" y="245604"/>
                  <a:pt x="279033" y="242130"/>
                </a:cubicBezTo>
                <a:cubicBezTo>
                  <a:pt x="284197" y="238656"/>
                  <a:pt x="288376" y="235697"/>
                  <a:pt x="291569" y="233256"/>
                </a:cubicBezTo>
                <a:cubicBezTo>
                  <a:pt x="294762" y="230815"/>
                  <a:pt x="299081" y="227293"/>
                  <a:pt x="304528" y="222692"/>
                </a:cubicBezTo>
                <a:cubicBezTo>
                  <a:pt x="309975" y="218091"/>
                  <a:pt x="313261" y="215321"/>
                  <a:pt x="314388" y="214381"/>
                </a:cubicBezTo>
                <a:cubicBezTo>
                  <a:pt x="353451" y="183393"/>
                  <a:pt x="391107" y="153626"/>
                  <a:pt x="427353" y="125079"/>
                </a:cubicBezTo>
                <a:cubicBezTo>
                  <a:pt x="437495" y="117004"/>
                  <a:pt x="446932" y="106158"/>
                  <a:pt x="455666" y="92542"/>
                </a:cubicBezTo>
                <a:cubicBezTo>
                  <a:pt x="464398" y="78926"/>
                  <a:pt x="468766" y="66577"/>
                  <a:pt x="468766" y="55497"/>
                </a:cubicBezTo>
                <a:cubicBezTo>
                  <a:pt x="468766" y="55121"/>
                  <a:pt x="468766" y="54088"/>
                  <a:pt x="468766" y="52398"/>
                </a:cubicBezTo>
                <a:cubicBezTo>
                  <a:pt x="468766" y="50708"/>
                  <a:pt x="468766" y="49440"/>
                  <a:pt x="468766" y="48595"/>
                </a:cubicBezTo>
                <a:cubicBezTo>
                  <a:pt x="468766" y="47750"/>
                  <a:pt x="468718" y="46529"/>
                  <a:pt x="468624" y="44933"/>
                </a:cubicBezTo>
                <a:cubicBezTo>
                  <a:pt x="468530" y="43336"/>
                  <a:pt x="468248" y="42162"/>
                  <a:pt x="467779" y="41411"/>
                </a:cubicBezTo>
                <a:cubicBezTo>
                  <a:pt x="467309" y="40660"/>
                  <a:pt x="466793" y="39815"/>
                  <a:pt x="466230" y="38876"/>
                </a:cubicBezTo>
                <a:cubicBezTo>
                  <a:pt x="465666" y="37937"/>
                  <a:pt x="464821" y="37232"/>
                  <a:pt x="463694" y="36763"/>
                </a:cubicBezTo>
                <a:cubicBezTo>
                  <a:pt x="462567" y="36293"/>
                  <a:pt x="461252" y="36059"/>
                  <a:pt x="459750" y="36059"/>
                </a:cubicBezTo>
                <a:lnTo>
                  <a:pt x="45073" y="36059"/>
                </a:lnTo>
                <a:close/>
                <a:moveTo>
                  <a:pt x="36058" y="135221"/>
                </a:moveTo>
                <a:lnTo>
                  <a:pt x="36058" y="351574"/>
                </a:lnTo>
                <a:cubicBezTo>
                  <a:pt x="36058" y="354016"/>
                  <a:pt x="36951" y="356129"/>
                  <a:pt x="38734" y="357913"/>
                </a:cubicBezTo>
                <a:cubicBezTo>
                  <a:pt x="40518" y="359697"/>
                  <a:pt x="42631" y="360589"/>
                  <a:pt x="45073" y="360589"/>
                </a:cubicBezTo>
                <a:lnTo>
                  <a:pt x="459750" y="360589"/>
                </a:lnTo>
                <a:cubicBezTo>
                  <a:pt x="462192" y="360589"/>
                  <a:pt x="464304" y="359697"/>
                  <a:pt x="466088" y="357913"/>
                </a:cubicBezTo>
                <a:cubicBezTo>
                  <a:pt x="467873" y="356129"/>
                  <a:pt x="468766" y="354016"/>
                  <a:pt x="468766" y="351574"/>
                </a:cubicBezTo>
                <a:lnTo>
                  <a:pt x="468766" y="135221"/>
                </a:lnTo>
                <a:cubicBezTo>
                  <a:pt x="462755" y="141982"/>
                  <a:pt x="456276" y="148180"/>
                  <a:pt x="449327" y="153814"/>
                </a:cubicBezTo>
                <a:cubicBezTo>
                  <a:pt x="398994" y="192502"/>
                  <a:pt x="358992" y="224241"/>
                  <a:pt x="329318" y="249032"/>
                </a:cubicBezTo>
                <a:cubicBezTo>
                  <a:pt x="319740" y="257108"/>
                  <a:pt x="311946" y="263399"/>
                  <a:pt x="305936" y="267906"/>
                </a:cubicBezTo>
                <a:cubicBezTo>
                  <a:pt x="299927" y="272414"/>
                  <a:pt x="291804" y="276968"/>
                  <a:pt x="281568" y="281569"/>
                </a:cubicBezTo>
                <a:cubicBezTo>
                  <a:pt x="271333" y="286171"/>
                  <a:pt x="261708" y="288471"/>
                  <a:pt x="252693" y="288471"/>
                </a:cubicBezTo>
                <a:lnTo>
                  <a:pt x="252411" y="288471"/>
                </a:lnTo>
                <a:lnTo>
                  <a:pt x="252129" y="288471"/>
                </a:lnTo>
                <a:cubicBezTo>
                  <a:pt x="243115" y="288471"/>
                  <a:pt x="233490" y="286171"/>
                  <a:pt x="223254" y="281569"/>
                </a:cubicBezTo>
                <a:cubicBezTo>
                  <a:pt x="213019" y="276968"/>
                  <a:pt x="204896" y="272414"/>
                  <a:pt x="198887" y="267906"/>
                </a:cubicBezTo>
                <a:cubicBezTo>
                  <a:pt x="192876" y="263399"/>
                  <a:pt x="185082" y="257108"/>
                  <a:pt x="175504" y="249032"/>
                </a:cubicBezTo>
                <a:cubicBezTo>
                  <a:pt x="145831" y="224241"/>
                  <a:pt x="105828" y="192502"/>
                  <a:pt x="55495" y="153814"/>
                </a:cubicBezTo>
                <a:cubicBezTo>
                  <a:pt x="48548" y="148180"/>
                  <a:pt x="42068" y="141982"/>
                  <a:pt x="36058" y="135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ea typeface="MS UI 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44F6912-C5F5-4412-974D-BF928258FE46}"/>
              </a:ext>
            </a:extLst>
          </p:cNvPr>
          <p:cNvSpPr/>
          <p:nvPr/>
        </p:nvSpPr>
        <p:spPr>
          <a:xfrm>
            <a:off x="1345161" y="4150903"/>
            <a:ext cx="1301593" cy="6393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eform 308">
            <a:extLst>
              <a:ext uri="{FF2B5EF4-FFF2-40B4-BE49-F238E27FC236}">
                <a16:creationId xmlns:a16="http://schemas.microsoft.com/office/drawing/2014/main" id="{4B78E4F8-9004-4B8C-9E47-659EA797578D}"/>
              </a:ext>
            </a:extLst>
          </p:cNvPr>
          <p:cNvSpPr/>
          <p:nvPr/>
        </p:nvSpPr>
        <p:spPr>
          <a:xfrm>
            <a:off x="1490681" y="4262135"/>
            <a:ext cx="432707" cy="360405"/>
          </a:xfrm>
          <a:custGeom>
            <a:avLst/>
            <a:gdLst/>
            <a:ahLst/>
            <a:cxnLst/>
            <a:rect l="l" t="t" r="r" b="b"/>
            <a:pathLst>
              <a:path w="432707" h="360589">
                <a:moveTo>
                  <a:pt x="99163" y="0"/>
                </a:moveTo>
                <a:lnTo>
                  <a:pt x="333545" y="0"/>
                </a:lnTo>
                <a:cubicBezTo>
                  <a:pt x="338428" y="0"/>
                  <a:pt x="343358" y="1596"/>
                  <a:pt x="348335" y="4789"/>
                </a:cubicBezTo>
                <a:cubicBezTo>
                  <a:pt x="353312" y="7982"/>
                  <a:pt x="356739" y="11926"/>
                  <a:pt x="358618" y="16621"/>
                </a:cubicBezTo>
                <a:lnTo>
                  <a:pt x="425665" y="172125"/>
                </a:lnTo>
                <a:cubicBezTo>
                  <a:pt x="430360" y="183581"/>
                  <a:pt x="432707" y="195131"/>
                  <a:pt x="432707" y="206775"/>
                </a:cubicBezTo>
                <a:lnTo>
                  <a:pt x="432707" y="342560"/>
                </a:lnTo>
                <a:cubicBezTo>
                  <a:pt x="432707" y="347443"/>
                  <a:pt x="430923" y="351668"/>
                  <a:pt x="427355" y="355237"/>
                </a:cubicBezTo>
                <a:cubicBezTo>
                  <a:pt x="423786" y="358805"/>
                  <a:pt x="419560" y="360589"/>
                  <a:pt x="414678" y="360589"/>
                </a:cubicBezTo>
                <a:lnTo>
                  <a:pt x="18030" y="360589"/>
                </a:lnTo>
                <a:cubicBezTo>
                  <a:pt x="13146" y="360589"/>
                  <a:pt x="8921" y="358805"/>
                  <a:pt x="5353" y="355237"/>
                </a:cubicBezTo>
                <a:cubicBezTo>
                  <a:pt x="1784" y="351668"/>
                  <a:pt x="0" y="347443"/>
                  <a:pt x="0" y="342560"/>
                </a:cubicBezTo>
                <a:lnTo>
                  <a:pt x="0" y="206775"/>
                </a:lnTo>
                <a:cubicBezTo>
                  <a:pt x="0" y="195131"/>
                  <a:pt x="2348" y="183581"/>
                  <a:pt x="7043" y="172125"/>
                </a:cubicBezTo>
                <a:lnTo>
                  <a:pt x="74090" y="16621"/>
                </a:lnTo>
                <a:cubicBezTo>
                  <a:pt x="75968" y="11926"/>
                  <a:pt x="79395" y="7982"/>
                  <a:pt x="84373" y="4789"/>
                </a:cubicBezTo>
                <a:cubicBezTo>
                  <a:pt x="89349" y="1596"/>
                  <a:pt x="94279" y="0"/>
                  <a:pt x="99163" y="0"/>
                </a:cubicBezTo>
                <a:close/>
                <a:moveTo>
                  <a:pt x="116628" y="54088"/>
                </a:moveTo>
                <a:lnTo>
                  <a:pt x="56906" y="193817"/>
                </a:lnTo>
                <a:cubicBezTo>
                  <a:pt x="56717" y="194192"/>
                  <a:pt x="56483" y="194943"/>
                  <a:pt x="56201" y="196070"/>
                </a:cubicBezTo>
                <a:cubicBezTo>
                  <a:pt x="55920" y="197197"/>
                  <a:pt x="55685" y="197948"/>
                  <a:pt x="55497" y="198324"/>
                </a:cubicBezTo>
                <a:lnTo>
                  <a:pt x="144518" y="198324"/>
                </a:lnTo>
                <a:lnTo>
                  <a:pt x="171280" y="252412"/>
                </a:lnTo>
                <a:lnTo>
                  <a:pt x="261428" y="252412"/>
                </a:lnTo>
                <a:lnTo>
                  <a:pt x="288190" y="198324"/>
                </a:lnTo>
                <a:lnTo>
                  <a:pt x="377211" y="198324"/>
                </a:lnTo>
                <a:cubicBezTo>
                  <a:pt x="377022" y="197761"/>
                  <a:pt x="376788" y="197009"/>
                  <a:pt x="376506" y="196070"/>
                </a:cubicBezTo>
                <a:cubicBezTo>
                  <a:pt x="376225" y="195131"/>
                  <a:pt x="375989" y="194380"/>
                  <a:pt x="375802" y="193817"/>
                </a:cubicBezTo>
                <a:lnTo>
                  <a:pt x="316080" y="54088"/>
                </a:lnTo>
                <a:lnTo>
                  <a:pt x="116628" y="540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ea typeface="MS UI 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" name="Freeform 389">
            <a:extLst>
              <a:ext uri="{FF2B5EF4-FFF2-40B4-BE49-F238E27FC236}">
                <a16:creationId xmlns:a16="http://schemas.microsoft.com/office/drawing/2014/main" id="{8B9A962E-5415-4CE4-8FD7-76145FD5C934}"/>
              </a:ext>
            </a:extLst>
          </p:cNvPr>
          <p:cNvSpPr/>
          <p:nvPr/>
        </p:nvSpPr>
        <p:spPr>
          <a:xfrm>
            <a:off x="2035869" y="4226092"/>
            <a:ext cx="468767" cy="432486"/>
          </a:xfrm>
          <a:custGeom>
            <a:avLst/>
            <a:gdLst/>
            <a:ahLst/>
            <a:cxnLst/>
            <a:rect l="l" t="t" r="r" b="b"/>
            <a:pathLst>
              <a:path w="468766" h="432707">
                <a:moveTo>
                  <a:pt x="99163" y="0"/>
                </a:moveTo>
                <a:lnTo>
                  <a:pt x="288471" y="0"/>
                </a:lnTo>
                <a:cubicBezTo>
                  <a:pt x="295983" y="0"/>
                  <a:pt x="304247" y="1878"/>
                  <a:pt x="313262" y="5634"/>
                </a:cubicBezTo>
                <a:cubicBezTo>
                  <a:pt x="322277" y="9390"/>
                  <a:pt x="329413" y="13898"/>
                  <a:pt x="334672" y="19156"/>
                </a:cubicBezTo>
                <a:lnTo>
                  <a:pt x="377492" y="61976"/>
                </a:lnTo>
                <a:cubicBezTo>
                  <a:pt x="382750" y="67235"/>
                  <a:pt x="387257" y="74372"/>
                  <a:pt x="391015" y="83386"/>
                </a:cubicBezTo>
                <a:cubicBezTo>
                  <a:pt x="394770" y="92401"/>
                  <a:pt x="396648" y="100665"/>
                  <a:pt x="396648" y="108177"/>
                </a:cubicBezTo>
                <a:lnTo>
                  <a:pt x="396648" y="180295"/>
                </a:lnTo>
                <a:lnTo>
                  <a:pt x="414678" y="180295"/>
                </a:lnTo>
                <a:cubicBezTo>
                  <a:pt x="429514" y="180295"/>
                  <a:pt x="442238" y="185600"/>
                  <a:pt x="452849" y="196211"/>
                </a:cubicBezTo>
                <a:cubicBezTo>
                  <a:pt x="463461" y="206822"/>
                  <a:pt x="468766" y="219546"/>
                  <a:pt x="468766" y="234383"/>
                </a:cubicBezTo>
                <a:lnTo>
                  <a:pt x="468766" y="351575"/>
                </a:lnTo>
                <a:cubicBezTo>
                  <a:pt x="468766" y="354016"/>
                  <a:pt x="467873" y="356129"/>
                  <a:pt x="466090" y="357913"/>
                </a:cubicBezTo>
                <a:cubicBezTo>
                  <a:pt x="464305" y="359697"/>
                  <a:pt x="462193" y="360589"/>
                  <a:pt x="459751" y="360589"/>
                </a:cubicBezTo>
                <a:lnTo>
                  <a:pt x="396648" y="360589"/>
                </a:lnTo>
                <a:lnTo>
                  <a:pt x="396648" y="405663"/>
                </a:lnTo>
                <a:cubicBezTo>
                  <a:pt x="396648" y="413175"/>
                  <a:pt x="394019" y="419561"/>
                  <a:pt x="388761" y="424819"/>
                </a:cubicBezTo>
                <a:cubicBezTo>
                  <a:pt x="383501" y="430078"/>
                  <a:pt x="377117" y="432707"/>
                  <a:pt x="369604" y="432707"/>
                </a:cubicBezTo>
                <a:lnTo>
                  <a:pt x="99163" y="432707"/>
                </a:lnTo>
                <a:cubicBezTo>
                  <a:pt x="91650" y="432707"/>
                  <a:pt x="85265" y="430078"/>
                  <a:pt x="80006" y="424819"/>
                </a:cubicBezTo>
                <a:cubicBezTo>
                  <a:pt x="74747" y="419561"/>
                  <a:pt x="72118" y="413175"/>
                  <a:pt x="72118" y="405663"/>
                </a:cubicBezTo>
                <a:lnTo>
                  <a:pt x="72118" y="360589"/>
                </a:lnTo>
                <a:lnTo>
                  <a:pt x="9015" y="360589"/>
                </a:lnTo>
                <a:cubicBezTo>
                  <a:pt x="6573" y="360589"/>
                  <a:pt x="4460" y="359697"/>
                  <a:pt x="2677" y="357913"/>
                </a:cubicBezTo>
                <a:cubicBezTo>
                  <a:pt x="892" y="356129"/>
                  <a:pt x="0" y="354016"/>
                  <a:pt x="0" y="351575"/>
                </a:cubicBezTo>
                <a:lnTo>
                  <a:pt x="0" y="234383"/>
                </a:lnTo>
                <a:cubicBezTo>
                  <a:pt x="0" y="219546"/>
                  <a:pt x="5306" y="206822"/>
                  <a:pt x="15917" y="196211"/>
                </a:cubicBezTo>
                <a:cubicBezTo>
                  <a:pt x="26528" y="185600"/>
                  <a:pt x="39252" y="180295"/>
                  <a:pt x="54089" y="180295"/>
                </a:cubicBezTo>
                <a:lnTo>
                  <a:pt x="72118" y="180295"/>
                </a:lnTo>
                <a:lnTo>
                  <a:pt x="72118" y="27044"/>
                </a:lnTo>
                <a:cubicBezTo>
                  <a:pt x="72118" y="19532"/>
                  <a:pt x="74747" y="13146"/>
                  <a:pt x="80006" y="7888"/>
                </a:cubicBezTo>
                <a:cubicBezTo>
                  <a:pt x="85265" y="2629"/>
                  <a:pt x="91650" y="0"/>
                  <a:pt x="99163" y="0"/>
                </a:cubicBezTo>
                <a:close/>
                <a:moveTo>
                  <a:pt x="108177" y="36059"/>
                </a:moveTo>
                <a:lnTo>
                  <a:pt x="108177" y="216354"/>
                </a:lnTo>
                <a:lnTo>
                  <a:pt x="360589" y="216354"/>
                </a:lnTo>
                <a:lnTo>
                  <a:pt x="360589" y="108177"/>
                </a:lnTo>
                <a:lnTo>
                  <a:pt x="315515" y="108177"/>
                </a:lnTo>
                <a:cubicBezTo>
                  <a:pt x="308003" y="108177"/>
                  <a:pt x="301618" y="105547"/>
                  <a:pt x="296359" y="100289"/>
                </a:cubicBezTo>
                <a:cubicBezTo>
                  <a:pt x="291101" y="95030"/>
                  <a:pt x="288471" y="88645"/>
                  <a:pt x="288471" y="81133"/>
                </a:cubicBezTo>
                <a:lnTo>
                  <a:pt x="288471" y="36059"/>
                </a:lnTo>
                <a:lnTo>
                  <a:pt x="108177" y="36059"/>
                </a:lnTo>
                <a:close/>
                <a:moveTo>
                  <a:pt x="414678" y="216354"/>
                </a:moveTo>
                <a:cubicBezTo>
                  <a:pt x="409795" y="216354"/>
                  <a:pt x="405569" y="218138"/>
                  <a:pt x="402001" y="221706"/>
                </a:cubicBezTo>
                <a:cubicBezTo>
                  <a:pt x="398432" y="225274"/>
                  <a:pt x="396648" y="229500"/>
                  <a:pt x="396648" y="234383"/>
                </a:cubicBezTo>
                <a:cubicBezTo>
                  <a:pt x="396648" y="239266"/>
                  <a:pt x="398432" y="243492"/>
                  <a:pt x="402001" y="247060"/>
                </a:cubicBezTo>
                <a:cubicBezTo>
                  <a:pt x="405569" y="250628"/>
                  <a:pt x="409795" y="252412"/>
                  <a:pt x="414678" y="252412"/>
                </a:cubicBezTo>
                <a:cubicBezTo>
                  <a:pt x="419560" y="252412"/>
                  <a:pt x="423786" y="250628"/>
                  <a:pt x="427355" y="247060"/>
                </a:cubicBezTo>
                <a:cubicBezTo>
                  <a:pt x="430923" y="243492"/>
                  <a:pt x="432707" y="239266"/>
                  <a:pt x="432707" y="234383"/>
                </a:cubicBezTo>
                <a:cubicBezTo>
                  <a:pt x="432707" y="229500"/>
                  <a:pt x="430923" y="225274"/>
                  <a:pt x="427355" y="221706"/>
                </a:cubicBezTo>
                <a:cubicBezTo>
                  <a:pt x="423786" y="218138"/>
                  <a:pt x="419560" y="216354"/>
                  <a:pt x="414678" y="216354"/>
                </a:cubicBezTo>
                <a:close/>
                <a:moveTo>
                  <a:pt x="108177" y="324530"/>
                </a:moveTo>
                <a:lnTo>
                  <a:pt x="108177" y="396648"/>
                </a:lnTo>
                <a:lnTo>
                  <a:pt x="360589" y="396648"/>
                </a:lnTo>
                <a:lnTo>
                  <a:pt x="360589" y="324530"/>
                </a:lnTo>
                <a:lnTo>
                  <a:pt x="108177" y="3245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ea typeface="MS UI 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0" name="Text Placeholder 32">
            <a:extLst>
              <a:ext uri="{FF2B5EF4-FFF2-40B4-BE49-F238E27FC236}">
                <a16:creationId xmlns:a16="http://schemas.microsoft.com/office/drawing/2014/main" id="{C399F87C-21BF-49E7-9377-9954D12E316F}"/>
              </a:ext>
            </a:extLst>
          </p:cNvPr>
          <p:cNvSpPr txBox="1">
            <a:spLocks/>
          </p:cNvSpPr>
          <p:nvPr/>
        </p:nvSpPr>
        <p:spPr>
          <a:xfrm>
            <a:off x="2646753" y="4979160"/>
            <a:ext cx="2473286" cy="542865"/>
          </a:xfrm>
          <a:prstGeom prst="rect">
            <a:avLst/>
          </a:prstGeom>
          <a:solidFill>
            <a:srgbClr val="F17C3F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UI Gothic" panose="020B0600070205080204" pitchFamily="34" charset="-128"/>
                <a:cs typeface="Arial" panose="020B0604020202020204" pitchFamily="34" charset="0"/>
              </a:rPr>
              <a:t>Low efficiency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BCBAAE12-D6BE-4B61-A962-00F121A7B9BE}"/>
              </a:ext>
            </a:extLst>
          </p:cNvPr>
          <p:cNvSpPr/>
          <p:nvPr/>
        </p:nvSpPr>
        <p:spPr>
          <a:xfrm>
            <a:off x="1314151" y="4995046"/>
            <a:ext cx="1301593" cy="639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eform 299">
            <a:extLst>
              <a:ext uri="{FF2B5EF4-FFF2-40B4-BE49-F238E27FC236}">
                <a16:creationId xmlns:a16="http://schemas.microsoft.com/office/drawing/2014/main" id="{D5432CE9-54FC-4114-853D-05BDB9F5B780}"/>
              </a:ext>
            </a:extLst>
          </p:cNvPr>
          <p:cNvSpPr/>
          <p:nvPr/>
        </p:nvSpPr>
        <p:spPr>
          <a:xfrm>
            <a:off x="1457596" y="5098489"/>
            <a:ext cx="396647" cy="432488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>
              <a:latin typeface="Arial" panose="020B0604020202020204" pitchFamily="34" charset="0"/>
              <a:ea typeface="MS UI 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3" name="Freeform 299">
            <a:extLst>
              <a:ext uri="{FF2B5EF4-FFF2-40B4-BE49-F238E27FC236}">
                <a16:creationId xmlns:a16="http://schemas.microsoft.com/office/drawing/2014/main" id="{00E25D35-A562-440E-B71F-A88DC3BA6093}"/>
              </a:ext>
            </a:extLst>
          </p:cNvPr>
          <p:cNvSpPr/>
          <p:nvPr/>
        </p:nvSpPr>
        <p:spPr>
          <a:xfrm>
            <a:off x="2018918" y="5092742"/>
            <a:ext cx="432153" cy="468552"/>
          </a:xfrm>
          <a:custGeom>
            <a:avLst/>
            <a:gdLst/>
            <a:ahLst/>
            <a:cxnLst/>
            <a:rect l="l" t="t" r="r" b="b"/>
            <a:pathLst>
              <a:path w="432707" h="468766">
                <a:moveTo>
                  <a:pt x="275231" y="0"/>
                </a:moveTo>
                <a:lnTo>
                  <a:pt x="306782" y="0"/>
                </a:lnTo>
                <a:cubicBezTo>
                  <a:pt x="333075" y="0"/>
                  <a:pt x="354344" y="7418"/>
                  <a:pt x="370590" y="22255"/>
                </a:cubicBezTo>
                <a:cubicBezTo>
                  <a:pt x="386835" y="37092"/>
                  <a:pt x="394864" y="57375"/>
                  <a:pt x="394676" y="83105"/>
                </a:cubicBezTo>
                <a:lnTo>
                  <a:pt x="394676" y="84513"/>
                </a:lnTo>
                <a:cubicBezTo>
                  <a:pt x="405945" y="98974"/>
                  <a:pt x="411579" y="115689"/>
                  <a:pt x="411579" y="134658"/>
                </a:cubicBezTo>
                <a:cubicBezTo>
                  <a:pt x="411579" y="138789"/>
                  <a:pt x="411297" y="142827"/>
                  <a:pt x="410733" y="146771"/>
                </a:cubicBezTo>
                <a:cubicBezTo>
                  <a:pt x="417870" y="159354"/>
                  <a:pt x="421439" y="172876"/>
                  <a:pt x="421439" y="187337"/>
                </a:cubicBezTo>
                <a:cubicBezTo>
                  <a:pt x="421439" y="194098"/>
                  <a:pt x="420593" y="200578"/>
                  <a:pt x="418903" y="206776"/>
                </a:cubicBezTo>
                <a:cubicBezTo>
                  <a:pt x="428106" y="220673"/>
                  <a:pt x="432707" y="235980"/>
                  <a:pt x="432707" y="252694"/>
                </a:cubicBezTo>
                <a:cubicBezTo>
                  <a:pt x="432707" y="272038"/>
                  <a:pt x="425570" y="288847"/>
                  <a:pt x="411297" y="303120"/>
                </a:cubicBezTo>
                <a:cubicBezTo>
                  <a:pt x="397023" y="317394"/>
                  <a:pt x="380121" y="324530"/>
                  <a:pt x="360589" y="324530"/>
                </a:cubicBezTo>
                <a:lnTo>
                  <a:pt x="311008" y="324530"/>
                </a:lnTo>
                <a:cubicBezTo>
                  <a:pt x="320023" y="343123"/>
                  <a:pt x="324530" y="361153"/>
                  <a:pt x="324530" y="378619"/>
                </a:cubicBezTo>
                <a:cubicBezTo>
                  <a:pt x="324530" y="400780"/>
                  <a:pt x="321244" y="418246"/>
                  <a:pt x="314670" y="431017"/>
                </a:cubicBezTo>
                <a:cubicBezTo>
                  <a:pt x="308097" y="443976"/>
                  <a:pt x="298519" y="453507"/>
                  <a:pt x="285936" y="459610"/>
                </a:cubicBezTo>
                <a:cubicBezTo>
                  <a:pt x="273352" y="465714"/>
                  <a:pt x="259173" y="468766"/>
                  <a:pt x="243398" y="468766"/>
                </a:cubicBezTo>
                <a:cubicBezTo>
                  <a:pt x="233819" y="468766"/>
                  <a:pt x="225368" y="465292"/>
                  <a:pt x="218043" y="458343"/>
                </a:cubicBezTo>
                <a:cubicBezTo>
                  <a:pt x="211658" y="452145"/>
                  <a:pt x="206587" y="444445"/>
                  <a:pt x="202832" y="435242"/>
                </a:cubicBezTo>
                <a:cubicBezTo>
                  <a:pt x="199075" y="426040"/>
                  <a:pt x="196681" y="417542"/>
                  <a:pt x="195648" y="409748"/>
                </a:cubicBezTo>
                <a:cubicBezTo>
                  <a:pt x="194615" y="401954"/>
                  <a:pt x="192972" y="394019"/>
                  <a:pt x="190718" y="385943"/>
                </a:cubicBezTo>
                <a:cubicBezTo>
                  <a:pt x="188464" y="377868"/>
                  <a:pt x="185553" y="371858"/>
                  <a:pt x="181985" y="367914"/>
                </a:cubicBezTo>
                <a:cubicBezTo>
                  <a:pt x="172970" y="358523"/>
                  <a:pt x="162922" y="346598"/>
                  <a:pt x="151842" y="332137"/>
                </a:cubicBezTo>
                <a:cubicBezTo>
                  <a:pt x="132873" y="307534"/>
                  <a:pt x="120009" y="292979"/>
                  <a:pt x="113248" y="288472"/>
                </a:cubicBezTo>
                <a:lnTo>
                  <a:pt x="36059" y="288472"/>
                </a:lnTo>
                <a:cubicBezTo>
                  <a:pt x="26105" y="288472"/>
                  <a:pt x="17607" y="284950"/>
                  <a:pt x="10564" y="277907"/>
                </a:cubicBezTo>
                <a:cubicBezTo>
                  <a:pt x="3521" y="270864"/>
                  <a:pt x="0" y="262366"/>
                  <a:pt x="0" y="252412"/>
                </a:cubicBezTo>
                <a:lnTo>
                  <a:pt x="0" y="72118"/>
                </a:lnTo>
                <a:cubicBezTo>
                  <a:pt x="0" y="62164"/>
                  <a:pt x="3521" y="53666"/>
                  <a:pt x="10564" y="46623"/>
                </a:cubicBezTo>
                <a:cubicBezTo>
                  <a:pt x="17607" y="39580"/>
                  <a:pt x="26105" y="36059"/>
                  <a:pt x="36059" y="36059"/>
                </a:cubicBezTo>
                <a:lnTo>
                  <a:pt x="117191" y="36059"/>
                </a:lnTo>
                <a:cubicBezTo>
                  <a:pt x="121323" y="36059"/>
                  <a:pt x="134282" y="32303"/>
                  <a:pt x="156068" y="24790"/>
                </a:cubicBezTo>
                <a:cubicBezTo>
                  <a:pt x="180106" y="16527"/>
                  <a:pt x="201047" y="10329"/>
                  <a:pt x="218889" y="6198"/>
                </a:cubicBezTo>
                <a:cubicBezTo>
                  <a:pt x="236730" y="2066"/>
                  <a:pt x="255511" y="0"/>
                  <a:pt x="275231" y="0"/>
                </a:cubicBezTo>
                <a:close/>
                <a:moveTo>
                  <a:pt x="270442" y="36059"/>
                </a:moveTo>
                <a:cubicBezTo>
                  <a:pt x="245839" y="36059"/>
                  <a:pt x="213724" y="42914"/>
                  <a:pt x="174097" y="56624"/>
                </a:cubicBezTo>
                <a:cubicBezTo>
                  <a:pt x="173158" y="56999"/>
                  <a:pt x="170435" y="57985"/>
                  <a:pt x="165927" y="59582"/>
                </a:cubicBezTo>
                <a:cubicBezTo>
                  <a:pt x="161420" y="61178"/>
                  <a:pt x="158086" y="62352"/>
                  <a:pt x="155926" y="63103"/>
                </a:cubicBezTo>
                <a:cubicBezTo>
                  <a:pt x="153767" y="63854"/>
                  <a:pt x="150480" y="64934"/>
                  <a:pt x="146066" y="66343"/>
                </a:cubicBezTo>
                <a:cubicBezTo>
                  <a:pt x="141653" y="67751"/>
                  <a:pt x="138085" y="68784"/>
                  <a:pt x="135362" y="69441"/>
                </a:cubicBezTo>
                <a:cubicBezTo>
                  <a:pt x="132638" y="70099"/>
                  <a:pt x="129540" y="70709"/>
                  <a:pt x="126065" y="71273"/>
                </a:cubicBezTo>
                <a:cubicBezTo>
                  <a:pt x="122591" y="71836"/>
                  <a:pt x="119633" y="72118"/>
                  <a:pt x="117191" y="72118"/>
                </a:cubicBezTo>
                <a:lnTo>
                  <a:pt x="108177" y="72118"/>
                </a:lnTo>
                <a:lnTo>
                  <a:pt x="108177" y="252412"/>
                </a:lnTo>
                <a:lnTo>
                  <a:pt x="117191" y="252412"/>
                </a:lnTo>
                <a:cubicBezTo>
                  <a:pt x="120196" y="252412"/>
                  <a:pt x="123530" y="253258"/>
                  <a:pt x="127192" y="254948"/>
                </a:cubicBezTo>
                <a:cubicBezTo>
                  <a:pt x="130855" y="256638"/>
                  <a:pt x="134610" y="259174"/>
                  <a:pt x="138461" y="262554"/>
                </a:cubicBezTo>
                <a:cubicBezTo>
                  <a:pt x="142310" y="265935"/>
                  <a:pt x="145926" y="269268"/>
                  <a:pt x="149306" y="272555"/>
                </a:cubicBezTo>
                <a:cubicBezTo>
                  <a:pt x="152687" y="275841"/>
                  <a:pt x="156443" y="279973"/>
                  <a:pt x="160575" y="284950"/>
                </a:cubicBezTo>
                <a:cubicBezTo>
                  <a:pt x="164707" y="289927"/>
                  <a:pt x="167946" y="293918"/>
                  <a:pt x="170294" y="296923"/>
                </a:cubicBezTo>
                <a:cubicBezTo>
                  <a:pt x="172641" y="299928"/>
                  <a:pt x="175599" y="303778"/>
                  <a:pt x="179168" y="308473"/>
                </a:cubicBezTo>
                <a:cubicBezTo>
                  <a:pt x="182736" y="313168"/>
                  <a:pt x="184895" y="315985"/>
                  <a:pt x="185647" y="316924"/>
                </a:cubicBezTo>
                <a:cubicBezTo>
                  <a:pt x="195976" y="329695"/>
                  <a:pt x="203207" y="338240"/>
                  <a:pt x="207339" y="342560"/>
                </a:cubicBezTo>
                <a:cubicBezTo>
                  <a:pt x="215038" y="350636"/>
                  <a:pt x="220626" y="360918"/>
                  <a:pt x="224101" y="373407"/>
                </a:cubicBezTo>
                <a:cubicBezTo>
                  <a:pt x="227575" y="385896"/>
                  <a:pt x="230439" y="397681"/>
                  <a:pt x="232693" y="408762"/>
                </a:cubicBezTo>
                <a:cubicBezTo>
                  <a:pt x="234946" y="419842"/>
                  <a:pt x="238514" y="427824"/>
                  <a:pt x="243398" y="432707"/>
                </a:cubicBezTo>
                <a:cubicBezTo>
                  <a:pt x="261427" y="432707"/>
                  <a:pt x="273446" y="428294"/>
                  <a:pt x="279457" y="419467"/>
                </a:cubicBezTo>
                <a:cubicBezTo>
                  <a:pt x="285466" y="410640"/>
                  <a:pt x="288471" y="397024"/>
                  <a:pt x="288471" y="378619"/>
                </a:cubicBezTo>
                <a:cubicBezTo>
                  <a:pt x="288471" y="367538"/>
                  <a:pt x="283964" y="352467"/>
                  <a:pt x="274949" y="333404"/>
                </a:cubicBezTo>
                <a:cubicBezTo>
                  <a:pt x="265935" y="314342"/>
                  <a:pt x="261427" y="299364"/>
                  <a:pt x="261427" y="288472"/>
                </a:cubicBezTo>
                <a:lnTo>
                  <a:pt x="360589" y="288472"/>
                </a:lnTo>
                <a:cubicBezTo>
                  <a:pt x="369979" y="288472"/>
                  <a:pt x="378337" y="284856"/>
                  <a:pt x="385661" y="277626"/>
                </a:cubicBezTo>
                <a:cubicBezTo>
                  <a:pt x="392986" y="270395"/>
                  <a:pt x="396648" y="261991"/>
                  <a:pt x="396648" y="252412"/>
                </a:cubicBezTo>
                <a:cubicBezTo>
                  <a:pt x="396648" y="245839"/>
                  <a:pt x="394629" y="238233"/>
                  <a:pt x="390591" y="229594"/>
                </a:cubicBezTo>
                <a:cubicBezTo>
                  <a:pt x="386553" y="220955"/>
                  <a:pt x="381529" y="216542"/>
                  <a:pt x="375520" y="216354"/>
                </a:cubicBezTo>
                <a:cubicBezTo>
                  <a:pt x="378337" y="213161"/>
                  <a:pt x="380684" y="208701"/>
                  <a:pt x="382562" y="202973"/>
                </a:cubicBezTo>
                <a:cubicBezTo>
                  <a:pt x="384440" y="197244"/>
                  <a:pt x="385380" y="192033"/>
                  <a:pt x="385380" y="187337"/>
                </a:cubicBezTo>
                <a:cubicBezTo>
                  <a:pt x="385380" y="174379"/>
                  <a:pt x="380403" y="163204"/>
                  <a:pt x="370449" y="153814"/>
                </a:cubicBezTo>
                <a:cubicBezTo>
                  <a:pt x="373829" y="147804"/>
                  <a:pt x="375520" y="141325"/>
                  <a:pt x="375520" y="134376"/>
                </a:cubicBezTo>
                <a:cubicBezTo>
                  <a:pt x="375520" y="127427"/>
                  <a:pt x="373876" y="120525"/>
                  <a:pt x="370590" y="113670"/>
                </a:cubicBezTo>
                <a:cubicBezTo>
                  <a:pt x="367303" y="106815"/>
                  <a:pt x="362843" y="101885"/>
                  <a:pt x="357209" y="98880"/>
                </a:cubicBezTo>
                <a:cubicBezTo>
                  <a:pt x="358147" y="93246"/>
                  <a:pt x="358617" y="87988"/>
                  <a:pt x="358617" y="83105"/>
                </a:cubicBezTo>
                <a:cubicBezTo>
                  <a:pt x="358617" y="67141"/>
                  <a:pt x="354016" y="55309"/>
                  <a:pt x="344814" y="47609"/>
                </a:cubicBezTo>
                <a:cubicBezTo>
                  <a:pt x="335611" y="39909"/>
                  <a:pt x="322840" y="36059"/>
                  <a:pt x="306501" y="36059"/>
                </a:cubicBezTo>
                <a:lnTo>
                  <a:pt x="270442" y="36059"/>
                </a:lnTo>
                <a:close/>
                <a:moveTo>
                  <a:pt x="54088" y="72118"/>
                </a:moveTo>
                <a:cubicBezTo>
                  <a:pt x="49205" y="72118"/>
                  <a:pt x="44980" y="73902"/>
                  <a:pt x="41411" y="77470"/>
                </a:cubicBezTo>
                <a:cubicBezTo>
                  <a:pt x="37843" y="81039"/>
                  <a:pt x="36059" y="85264"/>
                  <a:pt x="36059" y="90147"/>
                </a:cubicBezTo>
                <a:cubicBezTo>
                  <a:pt x="36059" y="95030"/>
                  <a:pt x="37843" y="99256"/>
                  <a:pt x="41411" y="102824"/>
                </a:cubicBezTo>
                <a:cubicBezTo>
                  <a:pt x="44980" y="106392"/>
                  <a:pt x="49205" y="108177"/>
                  <a:pt x="54088" y="108177"/>
                </a:cubicBezTo>
                <a:cubicBezTo>
                  <a:pt x="58971" y="108177"/>
                  <a:pt x="63196" y="106392"/>
                  <a:pt x="66765" y="102824"/>
                </a:cubicBezTo>
                <a:cubicBezTo>
                  <a:pt x="70333" y="99256"/>
                  <a:pt x="72117" y="95030"/>
                  <a:pt x="72117" y="90147"/>
                </a:cubicBezTo>
                <a:cubicBezTo>
                  <a:pt x="72117" y="85264"/>
                  <a:pt x="70333" y="81039"/>
                  <a:pt x="66765" y="77470"/>
                </a:cubicBezTo>
                <a:cubicBezTo>
                  <a:pt x="63196" y="73902"/>
                  <a:pt x="58971" y="72118"/>
                  <a:pt x="54088" y="72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ea typeface="MS UI 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B4BA378A-280D-4986-BC73-7BE493E4259F}"/>
              </a:ext>
            </a:extLst>
          </p:cNvPr>
          <p:cNvGrpSpPr/>
          <p:nvPr/>
        </p:nvGrpSpPr>
        <p:grpSpPr>
          <a:xfrm>
            <a:off x="6083902" y="1855095"/>
            <a:ext cx="4320000" cy="4110404"/>
            <a:chOff x="4626802" y="1495528"/>
            <a:chExt cx="4320000" cy="4110404"/>
          </a:xfrm>
        </p:grpSpPr>
        <p:sp>
          <p:nvSpPr>
            <p:cNvPr id="25" name="AutoShape 114">
              <a:extLst>
                <a:ext uri="{FF2B5EF4-FFF2-40B4-BE49-F238E27FC236}">
                  <a16:creationId xmlns:a16="http://schemas.microsoft.com/office/drawing/2014/main" id="{A5993FFA-1173-4438-A7C0-3CEAEA63420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>
              <a:off x="4731600" y="1390730"/>
              <a:ext cx="4110404" cy="4320000"/>
            </a:xfrm>
            <a:prstGeom prst="roundRect">
              <a:avLst>
                <a:gd name="adj" fmla="val 2694"/>
              </a:avLst>
            </a:prstGeom>
            <a:gradFill rotWithShape="1">
              <a:gsLst>
                <a:gs pos="0">
                  <a:srgbClr val="0099CC"/>
                </a:gs>
                <a:gs pos="100000">
                  <a:srgbClr val="0066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758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6" name="Group 116">
              <a:extLst>
                <a:ext uri="{FF2B5EF4-FFF2-40B4-BE49-F238E27FC236}">
                  <a16:creationId xmlns:a16="http://schemas.microsoft.com/office/drawing/2014/main" id="{8EE3E498-CA25-499A-955D-DB9085F131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2467" y="1531967"/>
              <a:ext cx="4219514" cy="493069"/>
              <a:chOff x="405" y="2958"/>
              <a:chExt cx="794" cy="140"/>
            </a:xfrm>
          </p:grpSpPr>
          <p:grpSp>
            <p:nvGrpSpPr>
              <p:cNvPr id="38" name="Group 117">
                <a:extLst>
                  <a:ext uri="{FF2B5EF4-FFF2-40B4-BE49-F238E27FC236}">
                    <a16:creationId xmlns:a16="http://schemas.microsoft.com/office/drawing/2014/main" id="{58259918-D13B-4A30-A330-ED4BBBBBF7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5" y="2958"/>
                <a:ext cx="794" cy="140"/>
                <a:chOff x="969" y="906"/>
                <a:chExt cx="1171" cy="169"/>
              </a:xfrm>
            </p:grpSpPr>
            <p:sp>
              <p:nvSpPr>
                <p:cNvPr id="40" name="AutoShape 118">
                  <a:extLst>
                    <a:ext uri="{FF2B5EF4-FFF2-40B4-BE49-F238E27FC236}">
                      <a16:creationId xmlns:a16="http://schemas.microsoft.com/office/drawing/2014/main" id="{CC6A02E5-E0E3-4D44-AD42-4161FD910D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9" y="906"/>
                  <a:ext cx="1171" cy="16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21639F"/>
                </a:solidFill>
                <a:ln w="9525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9306" tIns="44653" rIns="89306" bIns="44653" anchor="ctr"/>
                <a:lstStyle/>
                <a:p>
                  <a:pPr algn="ctr" latinLnBrk="0"/>
                  <a:endParaRPr lang="ko-KR" altLang="ko-KR" sz="127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" name="AutoShape 119">
                  <a:extLst>
                    <a:ext uri="{FF2B5EF4-FFF2-40B4-BE49-F238E27FC236}">
                      <a16:creationId xmlns:a16="http://schemas.microsoft.com/office/drawing/2014/main" id="{8B46D301-BF59-40D1-965C-3A43DDCFE0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1" y="915"/>
                  <a:ext cx="1150" cy="61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21639F">
                        <a:gamma/>
                        <a:tint val="53725"/>
                        <a:invGamma/>
                      </a:srgbClr>
                    </a:gs>
                    <a:gs pos="100000">
                      <a:srgbClr val="21639F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3366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9306" tIns="44653" rIns="89306" bIns="44653" anchor="ctr"/>
                <a:lstStyle/>
                <a:p>
                  <a:pPr algn="ctr" latinLnBrk="0"/>
                  <a:endParaRPr lang="ko-KR" altLang="ko-KR" sz="127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9" name="Rectangle 120">
                <a:extLst>
                  <a:ext uri="{FF2B5EF4-FFF2-40B4-BE49-F238E27FC236}">
                    <a16:creationId xmlns:a16="http://schemas.microsoft.com/office/drawing/2014/main" id="{3CBC5E8F-D136-40E8-B93B-86571A9999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" y="2958"/>
                <a:ext cx="662" cy="129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3366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77B4DD"/>
                        </a:gs>
                        <a:gs pos="100000">
                          <a:srgbClr val="77B4DD">
                            <a:gamma/>
                            <a:tint val="0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algn="ctr" latinLnBrk="0"/>
                <a:r>
                  <a:rPr lang="en-US" altLang="ko-KR" sz="1953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MS UI Gothic" panose="020B0600070205080204" pitchFamily="34" charset="-128"/>
                    <a:cs typeface="Arial" panose="020B0604020202020204" pitchFamily="34" charset="0"/>
                  </a:rPr>
                  <a:t>To-be</a:t>
                </a:r>
                <a:endParaRPr lang="ko-KR" altLang="en-US" sz="1953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Noto Sans CJK KR Black" panose="020B0A00000000000000" pitchFamily="34" charset="-127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7" name="AutoShape 13">
              <a:extLst>
                <a:ext uri="{FF2B5EF4-FFF2-40B4-BE49-F238E27FC236}">
                  <a16:creationId xmlns:a16="http://schemas.microsoft.com/office/drawing/2014/main" id="{7EEAB89B-D63F-4F4E-9B27-A0C4A51AB4A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>
              <a:off x="5079473" y="1744410"/>
              <a:ext cx="3394591" cy="4188607"/>
            </a:xfrm>
            <a:prstGeom prst="roundRect">
              <a:avLst>
                <a:gd name="adj" fmla="val 2245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758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99">
              <a:extLst>
                <a:ext uri="{FF2B5EF4-FFF2-40B4-BE49-F238E27FC236}">
                  <a16:creationId xmlns:a16="http://schemas.microsoft.com/office/drawing/2014/main" id="{C042ABC6-7DA2-4E5C-A028-79892360E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8401" y="2149548"/>
              <a:ext cx="3090208" cy="596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93547" tIns="46773" rIns="93547" bIns="46773"/>
            <a:lstStyle>
              <a:lvl1pPr marL="177800" indent="-177800" defTabSz="957263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598488" defTabSz="957263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957263" defTabSz="957263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436688" defTabSz="957263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1916113" defTabSz="957263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0" latinLnBrk="0" hangingPunct="0">
                <a:lnSpc>
                  <a:spcPct val="110000"/>
                </a:lnSpc>
                <a:spcBef>
                  <a:spcPct val="55000"/>
                </a:spcBef>
                <a:buClr>
                  <a:srgbClr val="83C1FF"/>
                </a:buClr>
                <a:buSzPct val="80000"/>
                <a:buFont typeface="Wingdings" panose="05000000000000000000" pitchFamily="2" charset="2"/>
                <a:buBlip>
                  <a:blip r:embed="rId3"/>
                </a:buBlip>
              </a:pPr>
              <a:endParaRPr lang="ko-KR" altLang="en-US" sz="1758" dirty="0">
                <a:solidFill>
                  <a:srgbClr val="000000"/>
                </a:solidFill>
                <a:latin typeface="Arial" panose="020B0604020202020204" pitchFamily="34" charset="0"/>
                <a:ea typeface="HY헤드라인M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9" name="Text Placeholder 32">
              <a:extLst>
                <a:ext uri="{FF2B5EF4-FFF2-40B4-BE49-F238E27FC236}">
                  <a16:creationId xmlns:a16="http://schemas.microsoft.com/office/drawing/2014/main" id="{1C412D54-81DD-4D92-80C8-A5D96B210FA1}"/>
                </a:ext>
              </a:extLst>
            </p:cNvPr>
            <p:cNvSpPr txBox="1">
              <a:spLocks/>
            </p:cNvSpPr>
            <p:nvPr/>
          </p:nvSpPr>
          <p:spPr>
            <a:xfrm>
              <a:off x="6060599" y="2311008"/>
              <a:ext cx="2751514" cy="860751"/>
            </a:xfrm>
            <a:prstGeom prst="rect">
              <a:avLst/>
            </a:prstGeom>
            <a:solidFill>
              <a:srgbClr val="0095CD"/>
            </a:solidFill>
          </p:spPr>
          <p:txBody>
            <a:bodyPr anchor="ctr"/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MS UI Gothic" panose="020B0600070205080204" pitchFamily="34" charset="-128"/>
                  <a:cs typeface="Arial" panose="020B0604020202020204" pitchFamily="34" charset="0"/>
                </a:rPr>
                <a:t>Online business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MS UI Gothic" panose="020B0600070205080204" pitchFamily="34" charset="-128"/>
                  <a:cs typeface="Arial" panose="020B0604020202020204" pitchFamily="34" charset="0"/>
                </a:rPr>
                <a:t>(web system)</a:t>
              </a: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B880B68C-F794-4317-9D24-C3D4692F7BC6}"/>
                </a:ext>
              </a:extLst>
            </p:cNvPr>
            <p:cNvSpPr/>
            <p:nvPr/>
          </p:nvSpPr>
          <p:spPr>
            <a:xfrm>
              <a:off x="4732307" y="2187570"/>
              <a:ext cx="1278451" cy="9188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 Placeholder 32">
              <a:extLst>
                <a:ext uri="{FF2B5EF4-FFF2-40B4-BE49-F238E27FC236}">
                  <a16:creationId xmlns:a16="http://schemas.microsoft.com/office/drawing/2014/main" id="{88458AC0-E57C-4361-9EF2-2E145F6CFC4A}"/>
                </a:ext>
              </a:extLst>
            </p:cNvPr>
            <p:cNvSpPr txBox="1">
              <a:spLocks/>
            </p:cNvSpPr>
            <p:nvPr/>
          </p:nvSpPr>
          <p:spPr>
            <a:xfrm>
              <a:off x="5982427" y="3400573"/>
              <a:ext cx="2856182" cy="808224"/>
            </a:xfrm>
            <a:prstGeom prst="rect">
              <a:avLst/>
            </a:prstGeom>
            <a:solidFill>
              <a:srgbClr val="7BB21B"/>
            </a:solidFill>
          </p:spPr>
          <p:txBody>
            <a:bodyPr anchor="ctr"/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MS UI Gothic" panose="020B0600070205080204" pitchFamily="34" charset="-128"/>
                  <a:cs typeface="Arial" panose="020B0604020202020204" pitchFamily="34" charset="0"/>
                </a:rPr>
                <a:t>Systematic data             management</a:t>
              </a: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0E71EC6F-F6B2-46CF-9BA9-AB6979C3265A}"/>
                </a:ext>
              </a:extLst>
            </p:cNvPr>
            <p:cNvSpPr/>
            <p:nvPr/>
          </p:nvSpPr>
          <p:spPr>
            <a:xfrm>
              <a:off x="4729394" y="3202264"/>
              <a:ext cx="1301593" cy="11423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 Placeholder 32">
              <a:extLst>
                <a:ext uri="{FF2B5EF4-FFF2-40B4-BE49-F238E27FC236}">
                  <a16:creationId xmlns:a16="http://schemas.microsoft.com/office/drawing/2014/main" id="{73C096F9-CD03-4930-BB43-6962136B812F}"/>
                </a:ext>
              </a:extLst>
            </p:cNvPr>
            <p:cNvSpPr txBox="1">
              <a:spLocks/>
            </p:cNvSpPr>
            <p:nvPr/>
          </p:nvSpPr>
          <p:spPr>
            <a:xfrm>
              <a:off x="6087095" y="4571198"/>
              <a:ext cx="2751515" cy="639379"/>
            </a:xfrm>
            <a:prstGeom prst="rect">
              <a:avLst/>
            </a:prstGeom>
            <a:solidFill>
              <a:srgbClr val="F17C3F"/>
            </a:solidFill>
          </p:spPr>
          <p:txBody>
            <a:bodyPr anchor="ctr"/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MS UI Gothic" panose="020B0600070205080204" pitchFamily="34" charset="-128"/>
                  <a:cs typeface="Arial" panose="020B0604020202020204" pitchFamily="34" charset="0"/>
                </a:rPr>
                <a:t>High efficiency </a:t>
              </a: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C582FEA8-53CE-4079-95F3-D50E4BDAC0B2}"/>
                </a:ext>
              </a:extLst>
            </p:cNvPr>
            <p:cNvSpPr/>
            <p:nvPr/>
          </p:nvSpPr>
          <p:spPr>
            <a:xfrm>
              <a:off x="4729394" y="4437611"/>
              <a:ext cx="1301593" cy="10621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35" name="Object 17">
              <a:extLst>
                <a:ext uri="{FF2B5EF4-FFF2-40B4-BE49-F238E27FC236}">
                  <a16:creationId xmlns:a16="http://schemas.microsoft.com/office/drawing/2014/main" id="{406B8122-D293-4DDF-AC2D-5BA9C0A7A4E9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4662835" y="2204254"/>
            <a:ext cx="1333457" cy="9179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Image" r:id="rId4" imgW="1078903" imgH="743399" progId="Photoshop.Image.6">
                    <p:embed/>
                  </p:oleObj>
                </mc:Choice>
                <mc:Fallback>
                  <p:oleObj name="Image" r:id="rId4" imgW="1078903" imgH="743399" progId="Photoshop.Image.6">
                    <p:embed/>
                    <p:pic>
                      <p:nvPicPr>
                        <p:cNvPr id="35" name="Object 17">
                          <a:extLst>
                            <a:ext uri="{FF2B5EF4-FFF2-40B4-BE49-F238E27FC236}">
                              <a16:creationId xmlns:a16="http://schemas.microsoft.com/office/drawing/2014/main" id="{406B8122-D293-4DDF-AC2D-5BA9C0A7A4E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2835" y="2204254"/>
                          <a:ext cx="1333457" cy="9179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89803" dir="21112194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6" name="Picture 25">
              <a:extLst>
                <a:ext uri="{FF2B5EF4-FFF2-40B4-BE49-F238E27FC236}">
                  <a16:creationId xmlns:a16="http://schemas.microsoft.com/office/drawing/2014/main" id="{51DEC036-2AE6-4057-852F-795155B3D9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941" y="3281903"/>
              <a:ext cx="945824" cy="10760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31" descr="PE03858_">
              <a:extLst>
                <a:ext uri="{FF2B5EF4-FFF2-40B4-BE49-F238E27FC236}">
                  <a16:creationId xmlns:a16="http://schemas.microsoft.com/office/drawing/2014/main" id="{55B1DEEE-79C6-4F4A-B146-1C58BBB655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3726" y="4444829"/>
              <a:ext cx="1159797" cy="1004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Freeform 15">
            <a:extLst>
              <a:ext uri="{FF2B5EF4-FFF2-40B4-BE49-F238E27FC236}">
                <a16:creationId xmlns:a16="http://schemas.microsoft.com/office/drawing/2014/main" id="{EB3FFF86-F736-498B-9B29-2004F419C565}"/>
              </a:ext>
            </a:extLst>
          </p:cNvPr>
          <p:cNvSpPr>
            <a:spLocks noChangeAspect="1"/>
          </p:cNvSpPr>
          <p:nvPr/>
        </p:nvSpPr>
        <p:spPr bwMode="auto">
          <a:xfrm>
            <a:off x="5538812" y="3794855"/>
            <a:ext cx="381948" cy="431237"/>
          </a:xfrm>
          <a:custGeom>
            <a:avLst/>
            <a:gdLst>
              <a:gd name="T0" fmla="*/ 707 w 727"/>
              <a:gd name="T1" fmla="*/ 207 h 473"/>
              <a:gd name="T2" fmla="*/ 669 w 727"/>
              <a:gd name="T3" fmla="*/ 181 h 473"/>
              <a:gd name="T4" fmla="*/ 629 w 727"/>
              <a:gd name="T5" fmla="*/ 159 h 473"/>
              <a:gd name="T6" fmla="*/ 594 w 727"/>
              <a:gd name="T7" fmla="*/ 130 h 473"/>
              <a:gd name="T8" fmla="*/ 557 w 727"/>
              <a:gd name="T9" fmla="*/ 104 h 473"/>
              <a:gd name="T10" fmla="*/ 520 w 727"/>
              <a:gd name="T11" fmla="*/ 77 h 473"/>
              <a:gd name="T12" fmla="*/ 490 w 727"/>
              <a:gd name="T13" fmla="*/ 42 h 473"/>
              <a:gd name="T14" fmla="*/ 454 w 727"/>
              <a:gd name="T15" fmla="*/ 14 h 473"/>
              <a:gd name="T16" fmla="*/ 416 w 727"/>
              <a:gd name="T17" fmla="*/ 30 h 473"/>
              <a:gd name="T18" fmla="*/ 417 w 727"/>
              <a:gd name="T19" fmla="*/ 71 h 473"/>
              <a:gd name="T20" fmla="*/ 370 w 727"/>
              <a:gd name="T21" fmla="*/ 110 h 473"/>
              <a:gd name="T22" fmla="*/ 324 w 727"/>
              <a:gd name="T23" fmla="*/ 107 h 473"/>
              <a:gd name="T24" fmla="*/ 278 w 727"/>
              <a:gd name="T25" fmla="*/ 114 h 473"/>
              <a:gd name="T26" fmla="*/ 232 w 727"/>
              <a:gd name="T27" fmla="*/ 114 h 473"/>
              <a:gd name="T28" fmla="*/ 186 w 727"/>
              <a:gd name="T29" fmla="*/ 114 h 473"/>
              <a:gd name="T30" fmla="*/ 141 w 727"/>
              <a:gd name="T31" fmla="*/ 111 h 473"/>
              <a:gd name="T32" fmla="*/ 95 w 727"/>
              <a:gd name="T33" fmla="*/ 117 h 473"/>
              <a:gd name="T34" fmla="*/ 49 w 727"/>
              <a:gd name="T35" fmla="*/ 107 h 473"/>
              <a:gd name="T36" fmla="*/ 6 w 727"/>
              <a:gd name="T37" fmla="*/ 162 h 473"/>
              <a:gd name="T38" fmla="*/ 5 w 727"/>
              <a:gd name="T39" fmla="*/ 213 h 473"/>
              <a:gd name="T40" fmla="*/ 0 w 727"/>
              <a:gd name="T41" fmla="*/ 263 h 473"/>
              <a:gd name="T42" fmla="*/ 8 w 727"/>
              <a:gd name="T43" fmla="*/ 314 h 473"/>
              <a:gd name="T44" fmla="*/ 49 w 727"/>
              <a:gd name="T45" fmla="*/ 361 h 473"/>
              <a:gd name="T46" fmla="*/ 95 w 727"/>
              <a:gd name="T47" fmla="*/ 362 h 473"/>
              <a:gd name="T48" fmla="*/ 141 w 727"/>
              <a:gd name="T49" fmla="*/ 362 h 473"/>
              <a:gd name="T50" fmla="*/ 186 w 727"/>
              <a:gd name="T51" fmla="*/ 365 h 473"/>
              <a:gd name="T52" fmla="*/ 232 w 727"/>
              <a:gd name="T53" fmla="*/ 364 h 473"/>
              <a:gd name="T54" fmla="*/ 278 w 727"/>
              <a:gd name="T55" fmla="*/ 361 h 473"/>
              <a:gd name="T56" fmla="*/ 324 w 727"/>
              <a:gd name="T57" fmla="*/ 365 h 473"/>
              <a:gd name="T58" fmla="*/ 370 w 727"/>
              <a:gd name="T59" fmla="*/ 361 h 473"/>
              <a:gd name="T60" fmla="*/ 411 w 727"/>
              <a:gd name="T61" fmla="*/ 405 h 473"/>
              <a:gd name="T62" fmla="*/ 416 w 727"/>
              <a:gd name="T63" fmla="*/ 446 h 473"/>
              <a:gd name="T64" fmla="*/ 452 w 727"/>
              <a:gd name="T65" fmla="*/ 459 h 473"/>
              <a:gd name="T66" fmla="*/ 487 w 727"/>
              <a:gd name="T67" fmla="*/ 431 h 473"/>
              <a:gd name="T68" fmla="*/ 524 w 727"/>
              <a:gd name="T69" fmla="*/ 404 h 473"/>
              <a:gd name="T70" fmla="*/ 557 w 727"/>
              <a:gd name="T71" fmla="*/ 373 h 473"/>
              <a:gd name="T72" fmla="*/ 594 w 727"/>
              <a:gd name="T73" fmla="*/ 345 h 473"/>
              <a:gd name="T74" fmla="*/ 632 w 727"/>
              <a:gd name="T75" fmla="*/ 321 h 473"/>
              <a:gd name="T76" fmla="*/ 668 w 727"/>
              <a:gd name="T77" fmla="*/ 292 h 473"/>
              <a:gd name="T78" fmla="*/ 704 w 727"/>
              <a:gd name="T79" fmla="*/ 265 h 473"/>
              <a:gd name="T80" fmla="*/ 707 w 727"/>
              <a:gd name="T81" fmla="*/ 207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27" h="473">
                <a:moveTo>
                  <a:pt x="707" y="207"/>
                </a:moveTo>
                <a:cubicBezTo>
                  <a:pt x="689" y="194"/>
                  <a:pt x="688" y="195"/>
                  <a:pt x="669" y="181"/>
                </a:cubicBezTo>
                <a:cubicBezTo>
                  <a:pt x="651" y="168"/>
                  <a:pt x="647" y="173"/>
                  <a:pt x="629" y="159"/>
                </a:cubicBezTo>
                <a:cubicBezTo>
                  <a:pt x="611" y="145"/>
                  <a:pt x="612" y="144"/>
                  <a:pt x="594" y="130"/>
                </a:cubicBezTo>
                <a:cubicBezTo>
                  <a:pt x="576" y="116"/>
                  <a:pt x="575" y="118"/>
                  <a:pt x="557" y="104"/>
                </a:cubicBezTo>
                <a:cubicBezTo>
                  <a:pt x="539" y="91"/>
                  <a:pt x="539" y="91"/>
                  <a:pt x="520" y="77"/>
                </a:cubicBezTo>
                <a:cubicBezTo>
                  <a:pt x="502" y="63"/>
                  <a:pt x="508" y="55"/>
                  <a:pt x="490" y="42"/>
                </a:cubicBezTo>
                <a:cubicBezTo>
                  <a:pt x="472" y="28"/>
                  <a:pt x="472" y="28"/>
                  <a:pt x="454" y="14"/>
                </a:cubicBezTo>
                <a:cubicBezTo>
                  <a:pt x="436" y="0"/>
                  <a:pt x="416" y="10"/>
                  <a:pt x="416" y="30"/>
                </a:cubicBezTo>
                <a:cubicBezTo>
                  <a:pt x="416" y="51"/>
                  <a:pt x="417" y="51"/>
                  <a:pt x="417" y="71"/>
                </a:cubicBezTo>
                <a:cubicBezTo>
                  <a:pt x="417" y="92"/>
                  <a:pt x="392" y="110"/>
                  <a:pt x="370" y="110"/>
                </a:cubicBezTo>
                <a:cubicBezTo>
                  <a:pt x="347" y="110"/>
                  <a:pt x="347" y="107"/>
                  <a:pt x="324" y="107"/>
                </a:cubicBezTo>
                <a:cubicBezTo>
                  <a:pt x="301" y="107"/>
                  <a:pt x="301" y="114"/>
                  <a:pt x="278" y="114"/>
                </a:cubicBezTo>
                <a:cubicBezTo>
                  <a:pt x="255" y="114"/>
                  <a:pt x="255" y="114"/>
                  <a:pt x="232" y="114"/>
                </a:cubicBezTo>
                <a:cubicBezTo>
                  <a:pt x="209" y="114"/>
                  <a:pt x="209" y="114"/>
                  <a:pt x="186" y="114"/>
                </a:cubicBezTo>
                <a:cubicBezTo>
                  <a:pt x="164" y="114"/>
                  <a:pt x="164" y="111"/>
                  <a:pt x="141" y="111"/>
                </a:cubicBezTo>
                <a:cubicBezTo>
                  <a:pt x="118" y="111"/>
                  <a:pt x="118" y="117"/>
                  <a:pt x="95" y="117"/>
                </a:cubicBezTo>
                <a:cubicBezTo>
                  <a:pt x="72" y="117"/>
                  <a:pt x="72" y="107"/>
                  <a:pt x="49" y="107"/>
                </a:cubicBezTo>
                <a:cubicBezTo>
                  <a:pt x="26" y="107"/>
                  <a:pt x="6" y="137"/>
                  <a:pt x="6" y="162"/>
                </a:cubicBezTo>
                <a:cubicBezTo>
                  <a:pt x="6" y="188"/>
                  <a:pt x="5" y="188"/>
                  <a:pt x="5" y="213"/>
                </a:cubicBezTo>
                <a:cubicBezTo>
                  <a:pt x="5" y="238"/>
                  <a:pt x="0" y="238"/>
                  <a:pt x="0" y="263"/>
                </a:cubicBezTo>
                <a:cubicBezTo>
                  <a:pt x="0" y="288"/>
                  <a:pt x="8" y="288"/>
                  <a:pt x="8" y="314"/>
                </a:cubicBezTo>
                <a:cubicBezTo>
                  <a:pt x="8" y="339"/>
                  <a:pt x="26" y="361"/>
                  <a:pt x="49" y="361"/>
                </a:cubicBezTo>
                <a:cubicBezTo>
                  <a:pt x="72" y="361"/>
                  <a:pt x="72" y="362"/>
                  <a:pt x="95" y="362"/>
                </a:cubicBezTo>
                <a:cubicBezTo>
                  <a:pt x="118" y="362"/>
                  <a:pt x="118" y="362"/>
                  <a:pt x="141" y="362"/>
                </a:cubicBezTo>
                <a:cubicBezTo>
                  <a:pt x="164" y="362"/>
                  <a:pt x="164" y="365"/>
                  <a:pt x="186" y="365"/>
                </a:cubicBezTo>
                <a:cubicBezTo>
                  <a:pt x="209" y="365"/>
                  <a:pt x="209" y="364"/>
                  <a:pt x="232" y="364"/>
                </a:cubicBezTo>
                <a:cubicBezTo>
                  <a:pt x="255" y="364"/>
                  <a:pt x="255" y="361"/>
                  <a:pt x="278" y="361"/>
                </a:cubicBezTo>
                <a:cubicBezTo>
                  <a:pt x="301" y="361"/>
                  <a:pt x="301" y="365"/>
                  <a:pt x="324" y="365"/>
                </a:cubicBezTo>
                <a:cubicBezTo>
                  <a:pt x="347" y="365"/>
                  <a:pt x="347" y="361"/>
                  <a:pt x="370" y="361"/>
                </a:cubicBezTo>
                <a:cubicBezTo>
                  <a:pt x="392" y="361"/>
                  <a:pt x="411" y="384"/>
                  <a:pt x="411" y="405"/>
                </a:cubicBezTo>
                <a:cubicBezTo>
                  <a:pt x="411" y="425"/>
                  <a:pt x="416" y="425"/>
                  <a:pt x="416" y="446"/>
                </a:cubicBezTo>
                <a:cubicBezTo>
                  <a:pt x="416" y="466"/>
                  <a:pt x="434" y="473"/>
                  <a:pt x="452" y="459"/>
                </a:cubicBezTo>
                <a:cubicBezTo>
                  <a:pt x="470" y="446"/>
                  <a:pt x="469" y="444"/>
                  <a:pt x="487" y="431"/>
                </a:cubicBezTo>
                <a:cubicBezTo>
                  <a:pt x="505" y="417"/>
                  <a:pt x="506" y="417"/>
                  <a:pt x="524" y="404"/>
                </a:cubicBezTo>
                <a:cubicBezTo>
                  <a:pt x="542" y="390"/>
                  <a:pt x="539" y="387"/>
                  <a:pt x="557" y="373"/>
                </a:cubicBezTo>
                <a:cubicBezTo>
                  <a:pt x="576" y="359"/>
                  <a:pt x="575" y="359"/>
                  <a:pt x="594" y="345"/>
                </a:cubicBezTo>
                <a:cubicBezTo>
                  <a:pt x="612" y="331"/>
                  <a:pt x="614" y="335"/>
                  <a:pt x="632" y="321"/>
                </a:cubicBezTo>
                <a:cubicBezTo>
                  <a:pt x="650" y="307"/>
                  <a:pt x="650" y="306"/>
                  <a:pt x="668" y="292"/>
                </a:cubicBezTo>
                <a:cubicBezTo>
                  <a:pt x="686" y="279"/>
                  <a:pt x="684" y="274"/>
                  <a:pt x="704" y="265"/>
                </a:cubicBezTo>
                <a:cubicBezTo>
                  <a:pt x="727" y="255"/>
                  <a:pt x="725" y="221"/>
                  <a:pt x="707" y="207"/>
                </a:cubicBez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anose="020B0604020202020204" pitchFamily="34" charset="0"/>
              <a:ea typeface="MS UI 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C33B4B2D-5FDA-47C2-A094-750FCBDD895E}"/>
              </a:ext>
            </a:extLst>
          </p:cNvPr>
          <p:cNvSpPr/>
          <p:nvPr/>
        </p:nvSpPr>
        <p:spPr>
          <a:xfrm>
            <a:off x="587341" y="981343"/>
            <a:ext cx="111379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AU" altLang="ko-KR" sz="2000" dirty="0">
                <a:cs typeface="Arial" panose="020B0604020202020204" pitchFamily="34" charset="0"/>
              </a:rPr>
              <a:t> Prototype </a:t>
            </a:r>
            <a:r>
              <a:rPr lang="en-AU" altLang="ko-KR" sz="2000" dirty="0" smtClean="0">
                <a:cs typeface="Arial" panose="020B0604020202020204" pitchFamily="34" charset="0"/>
              </a:rPr>
              <a:t>CBMS(ver. 1.0) was </a:t>
            </a:r>
            <a:r>
              <a:rPr lang="en-AU" altLang="ko-KR" sz="2000" dirty="0">
                <a:cs typeface="Arial" panose="020B0604020202020204" pitchFamily="34" charset="0"/>
              </a:rPr>
              <a:t>developed between </a:t>
            </a:r>
            <a:r>
              <a:rPr lang="en-AU" altLang="ko-KR" sz="2000" u="sng" dirty="0">
                <a:cs typeface="Arial" panose="020B0604020202020204" pitchFamily="34" charset="0"/>
              </a:rPr>
              <a:t>2015 and </a:t>
            </a:r>
            <a:r>
              <a:rPr lang="en-AU" altLang="ko-KR" sz="2000" u="sng" dirty="0" smtClean="0">
                <a:cs typeface="Arial" panose="020B0604020202020204" pitchFamily="34" charset="0"/>
              </a:rPr>
              <a:t>2019 </a:t>
            </a:r>
            <a:r>
              <a:rPr lang="en-AU" altLang="ko-KR" sz="2000" u="sng" dirty="0">
                <a:cs typeface="Arial" panose="020B0604020202020204" pitchFamily="34" charset="0"/>
              </a:rPr>
              <a:t>by KHOA &amp; IHO Sec</a:t>
            </a:r>
            <a:r>
              <a:rPr lang="en-AU" altLang="ko-KR" sz="2000" dirty="0"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AU" altLang="ko-KR" sz="2000" dirty="0">
                <a:cs typeface="Arial" panose="020B0604020202020204" pitchFamily="34" charset="0"/>
              </a:rPr>
              <a:t> System applied </a:t>
            </a:r>
            <a:r>
              <a:rPr lang="en-AU" altLang="ko-KR" sz="2000" dirty="0" smtClean="0">
                <a:cs typeface="Arial" panose="020B0604020202020204" pitchFamily="34" charset="0"/>
              </a:rPr>
              <a:t>testing</a:t>
            </a:r>
            <a:r>
              <a:rPr lang="en-US" altLang="ko-KR" sz="2000" dirty="0" smtClean="0">
                <a:cs typeface="Arial" panose="020B0604020202020204" pitchFamily="34" charset="0"/>
              </a:rPr>
              <a:t>, </a:t>
            </a:r>
            <a:r>
              <a:rPr lang="en-AU" altLang="ko-KR" sz="2000" dirty="0" smtClean="0">
                <a:cs typeface="Arial" panose="020B0604020202020204" pitchFamily="34" charset="0"/>
              </a:rPr>
              <a:t>update </a:t>
            </a:r>
            <a:r>
              <a:rPr lang="en-AU" altLang="ko-KR" sz="2000" dirty="0">
                <a:cs typeface="Arial" panose="020B0604020202020204" pitchFamily="34" charset="0"/>
              </a:rPr>
              <a:t>to </a:t>
            </a:r>
            <a:r>
              <a:rPr lang="en-AU" altLang="ko-KR" sz="2000" dirty="0" smtClean="0">
                <a:cs typeface="Arial" panose="020B0604020202020204" pitchFamily="34" charset="0"/>
              </a:rPr>
              <a:t>improvements, </a:t>
            </a:r>
            <a:r>
              <a:rPr lang="en-AU" altLang="ko-KR" sz="2000" u="sng" dirty="0" smtClean="0">
                <a:cs typeface="Arial" panose="020B0604020202020204" pitchFamily="34" charset="0"/>
              </a:rPr>
              <a:t>re-build the system </a:t>
            </a:r>
            <a:r>
              <a:rPr lang="en-US" altLang="ko-KR" sz="2000" u="sng" dirty="0" smtClean="0">
                <a:cs typeface="Arial" panose="020B0604020202020204" pitchFamily="34" charset="0"/>
              </a:rPr>
              <a:t>(ver. 1.5 ) on 2022</a:t>
            </a:r>
            <a:endParaRPr lang="en-AU" altLang="ko-KR" sz="2000" u="sng" dirty="0">
              <a:cs typeface="Arial" panose="020B0604020202020204" pitchFamily="34" charset="0"/>
            </a:endParaRPr>
          </a:p>
        </p:txBody>
      </p:sp>
      <p:sp>
        <p:nvSpPr>
          <p:cNvPr id="46" name="슬라이드 번호 개체 틀 2"/>
          <p:cNvSpPr txBox="1">
            <a:spLocks/>
          </p:cNvSpPr>
          <p:nvPr/>
        </p:nvSpPr>
        <p:spPr>
          <a:xfrm>
            <a:off x="9466147" y="6356274"/>
            <a:ext cx="1449366" cy="365115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r"/>
            <a:fld id="{9832E71B-43FB-4D79-8E6B-F8E545A58E0A}" type="slidenum">
              <a:rPr lang="ko-KR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</a:t>
            </a:fld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8166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5272" y="3091669"/>
            <a:ext cx="4245586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200" dirty="0" smtClean="0"/>
              <a:t>Difficult to use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200" dirty="0" smtClean="0"/>
              <a:t>Limited function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200" dirty="0" smtClean="0"/>
              <a:t>Low efficiency (less than 12 per.)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200" dirty="0" smtClean="0"/>
              <a:t>Few feedbacks 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721552" y="612877"/>
            <a:ext cx="4523308" cy="670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0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ko-KR" dirty="0" smtClean="0"/>
              <a:t>- Limitation of CBMS</a:t>
            </a:r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>
            <a:off x="5703975" y="3701631"/>
            <a:ext cx="705948" cy="447675"/>
          </a:xfrm>
          <a:prstGeom prst="rightArrow">
            <a:avLst>
              <a:gd name="adj1" fmla="val 50000"/>
              <a:gd name="adj2" fmla="val 54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슬라이드 번호 개체 틀 2"/>
          <p:cNvSpPr txBox="1">
            <a:spLocks/>
          </p:cNvSpPr>
          <p:nvPr/>
        </p:nvSpPr>
        <p:spPr>
          <a:xfrm>
            <a:off x="9466147" y="6356274"/>
            <a:ext cx="1449366" cy="365115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r"/>
            <a:fld id="{9832E71B-43FB-4D79-8E6B-F8E545A58E0A}" type="slidenum">
              <a:rPr lang="ko-KR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pPr algn="r"/>
              <a:t>4</a:t>
            </a:fld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3960" y="1354693"/>
            <a:ext cx="10565979" cy="8002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CBSC 20 Action 10. </a:t>
            </a:r>
            <a:r>
              <a:rPr lang="en-US" altLang="ko-KR" sz="2200" dirty="0"/>
              <a:t>CB Coordinators to test the </a:t>
            </a:r>
            <a:r>
              <a:rPr lang="en-US" altLang="ko-KR" sz="2200" u="sng" dirty="0"/>
              <a:t>CBMS from 1 July 2022 </a:t>
            </a:r>
            <a:r>
              <a:rPr lang="en-US" altLang="ko-KR" sz="2200" dirty="0"/>
              <a:t>using the submissions for 2023, reporting if they face difficulties until the end of the year.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43820" y="2546272"/>
            <a:ext cx="2908489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2200" dirty="0" smtClean="0"/>
              <a:t>Raised issue / limitation</a:t>
            </a:r>
            <a:endParaRPr lang="ko-KR" altLang="en-US" sz="2200" dirty="0"/>
          </a:p>
        </p:txBody>
      </p:sp>
      <p:sp>
        <p:nvSpPr>
          <p:cNvPr id="3" name="직사각형 2"/>
          <p:cNvSpPr/>
          <p:nvPr/>
        </p:nvSpPr>
        <p:spPr>
          <a:xfrm>
            <a:off x="6762897" y="5215327"/>
            <a:ext cx="4063254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2200" dirty="0" smtClean="0"/>
              <a:t>Raised issue </a:t>
            </a:r>
            <a:r>
              <a:rPr lang="en-US" altLang="ko-KR" sz="2200" dirty="0"/>
              <a:t>about the </a:t>
            </a:r>
            <a:r>
              <a:rPr lang="en-US" altLang="ko-KR" sz="2200" b="1" dirty="0"/>
              <a:t>necessity of the system</a:t>
            </a:r>
          </a:p>
        </p:txBody>
      </p:sp>
      <p:sp>
        <p:nvSpPr>
          <p:cNvPr id="11" name="오른쪽 화살표 10"/>
          <p:cNvSpPr/>
          <p:nvPr/>
        </p:nvSpPr>
        <p:spPr>
          <a:xfrm rot="5400000">
            <a:off x="8417688" y="4630560"/>
            <a:ext cx="513030" cy="447675"/>
          </a:xfrm>
          <a:prstGeom prst="rightArrow">
            <a:avLst>
              <a:gd name="adj1" fmla="val 50000"/>
              <a:gd name="adj2" fmla="val 54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762897" y="3371470"/>
            <a:ext cx="4063254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2200" dirty="0" smtClean="0"/>
              <a:t>KHOA and IHO secretariat conducted internal test of CBMS June to October 2022 </a:t>
            </a:r>
            <a:endParaRPr lang="en-US" altLang="ko-KR" sz="2200" dirty="0"/>
          </a:p>
        </p:txBody>
      </p:sp>
    </p:spTree>
    <p:extLst>
      <p:ext uri="{BB962C8B-B14F-4D97-AF65-F5344CB8AC3E}">
        <p14:creationId xmlns:p14="http://schemas.microsoft.com/office/powerpoint/2010/main" val="247362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1385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Conclusions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5500"/>
            <a:ext cx="11001375" cy="3826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IHO and KHOA have decided to stop the development of CBMS after 2 meetings</a:t>
            </a: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  - 13th IHO-KHOA </a:t>
            </a:r>
            <a:r>
              <a:rPr lang="en-US" sz="2200" dirty="0" err="1"/>
              <a:t>Programme</a:t>
            </a:r>
            <a:r>
              <a:rPr lang="en-US" sz="2200" dirty="0"/>
              <a:t> of technical cooperation PMB meeting (</a:t>
            </a:r>
            <a:r>
              <a:rPr lang="en-US" sz="2200" dirty="0" smtClean="0"/>
              <a:t>7 - 8 February 2023)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smtClean="0"/>
              <a:t>- 1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Technical Cooperation Meeting related on the IHO-KHOA Arrangement (13 March 2023) </a:t>
            </a:r>
            <a:endParaRPr lang="en-US" sz="2200" dirty="0"/>
          </a:p>
        </p:txBody>
      </p:sp>
      <p:sp>
        <p:nvSpPr>
          <p:cNvPr id="4" name="슬라이드 번호 개체 틀 2"/>
          <p:cNvSpPr txBox="1">
            <a:spLocks/>
          </p:cNvSpPr>
          <p:nvPr/>
        </p:nvSpPr>
        <p:spPr>
          <a:xfrm>
            <a:off x="9466147" y="6356274"/>
            <a:ext cx="1449366" cy="365115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r"/>
            <a:fld id="{9832E71B-43FB-4D79-8E6B-F8E545A58E0A}" type="slidenum">
              <a:rPr lang="ko-KR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pPr algn="r"/>
              <a:t>5</a:t>
            </a:fld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/6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68528"/>
              </p:ext>
            </p:extLst>
          </p:nvPr>
        </p:nvGraphicFramePr>
        <p:xfrm>
          <a:off x="1057112" y="2563525"/>
          <a:ext cx="9772676" cy="76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2676">
                  <a:extLst>
                    <a:ext uri="{9D8B030D-6E8A-4147-A177-3AD203B41FA5}">
                      <a16:colId xmlns:a16="http://schemas.microsoft.com/office/drawing/2014/main" val="1501811957"/>
                    </a:ext>
                  </a:extLst>
                </a:gridCol>
              </a:tblGrid>
              <a:tr h="7606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9: KHOA to inform CBSC21 Intersessional on the decision taken, in consultation with the IHO Secretariat, to cease the development of the CBMS.</a:t>
                      </a:r>
                      <a:endParaRPr lang="ko-KR" altLang="ko-KR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084472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53283"/>
              </p:ext>
            </p:extLst>
          </p:nvPr>
        </p:nvGraphicFramePr>
        <p:xfrm>
          <a:off x="1057112" y="4382798"/>
          <a:ext cx="9772676" cy="60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2676">
                  <a:extLst>
                    <a:ext uri="{9D8B030D-6E8A-4147-A177-3AD203B41FA5}">
                      <a16:colId xmlns:a16="http://schemas.microsoft.com/office/drawing/2014/main" val="1501811957"/>
                    </a:ext>
                  </a:extLst>
                </a:gridCol>
              </a:tblGrid>
              <a:tr h="607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?: KHOA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IHO have agree to stop the development of the CBMS</a:t>
                      </a:r>
                      <a:endParaRPr lang="ko-KR" altLang="ko-KR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084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6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1385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Action required 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328"/>
            <a:ext cx="10515600" cy="28449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Take note of this report.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altLang="ko-KR" dirty="0"/>
              <a:t>To acknowledge the effort put into developing the CBMS by </a:t>
            </a:r>
            <a:r>
              <a:rPr lang="en-US" altLang="ko-KR" dirty="0" smtClean="0"/>
              <a:t>KHOA </a:t>
            </a:r>
          </a:p>
          <a:p>
            <a:pPr>
              <a:lnSpc>
                <a:spcPct val="100000"/>
              </a:lnSpc>
            </a:pPr>
            <a:r>
              <a:rPr lang="en-US" altLang="ko-KR" dirty="0"/>
              <a:t>To cease the CBMS in accordance with the decision agreed between the IHO Secretariat and KHOA</a:t>
            </a:r>
            <a:br>
              <a:rPr lang="en-US" altLang="ko-KR" dirty="0"/>
            </a:br>
            <a:endParaRPr lang="en-US" dirty="0"/>
          </a:p>
        </p:txBody>
      </p:sp>
      <p:sp>
        <p:nvSpPr>
          <p:cNvPr id="4" name="슬라이드 번호 개체 틀 2"/>
          <p:cNvSpPr txBox="1">
            <a:spLocks/>
          </p:cNvSpPr>
          <p:nvPr/>
        </p:nvSpPr>
        <p:spPr>
          <a:xfrm>
            <a:off x="9466147" y="6356274"/>
            <a:ext cx="1449366" cy="365115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r"/>
            <a:fld id="{9832E71B-43FB-4D79-8E6B-F8E545A58E0A}" type="slidenum">
              <a:rPr lang="ko-KR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pPr algn="r"/>
              <a:t>6</a:t>
            </a:fld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8259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rgbClr val="FF33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300</Words>
  <Application>Microsoft Office PowerPoint</Application>
  <PresentationFormat>와이드스크린</PresentationFormat>
  <Paragraphs>51</Paragraphs>
  <Slides>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9" baseType="lpstr">
      <vt:lpstr>HY헤드라인M</vt:lpstr>
      <vt:lpstr>MS UI Gothic</vt:lpstr>
      <vt:lpstr>Noto Sans CJK KR Black</vt:lpstr>
      <vt:lpstr>游ゴシック</vt:lpstr>
      <vt:lpstr>游ゴシック Light</vt:lpstr>
      <vt:lpstr>맑은 고딕</vt:lpstr>
      <vt:lpstr>Arial</vt:lpstr>
      <vt:lpstr>Calibri</vt:lpstr>
      <vt:lpstr>Calibri Light</vt:lpstr>
      <vt:lpstr>Times New Roman</vt:lpstr>
      <vt:lpstr>Wingdings</vt:lpstr>
      <vt:lpstr>Office Theme</vt:lpstr>
      <vt:lpstr>Image</vt:lpstr>
      <vt:lpstr>PowerPoint 프레젠테이션</vt:lpstr>
      <vt:lpstr>Items</vt:lpstr>
      <vt:lpstr>1. Background</vt:lpstr>
      <vt:lpstr>PowerPoint 프레젠테이션</vt:lpstr>
      <vt:lpstr>2. Conclusions</vt:lpstr>
      <vt:lpstr>3. Action required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user</cp:lastModifiedBy>
  <cp:revision>85</cp:revision>
  <cp:lastPrinted>2022-02-14T01:26:20Z</cp:lastPrinted>
  <dcterms:created xsi:type="dcterms:W3CDTF">2020-09-20T17:50:33Z</dcterms:created>
  <dcterms:modified xsi:type="dcterms:W3CDTF">2023-03-13T09:31:13Z</dcterms:modified>
</cp:coreProperties>
</file>