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7" r:id="rId2"/>
    <p:sldId id="284" r:id="rId3"/>
    <p:sldId id="264" r:id="rId4"/>
    <p:sldId id="271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992" autoAdjust="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1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7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7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82" y="6069012"/>
            <a:ext cx="2366964" cy="788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098" y="6069012"/>
            <a:ext cx="793714" cy="808277"/>
          </a:xfrm>
          <a:prstGeom prst="rect">
            <a:avLst/>
          </a:prstGeom>
        </p:spPr>
      </p:pic>
      <p:sp>
        <p:nvSpPr>
          <p:cNvPr id="11" name="Footer Placeholder 8"/>
          <p:cNvSpPr txBox="1">
            <a:spLocks/>
          </p:cNvSpPr>
          <p:nvPr userDrawn="1"/>
        </p:nvSpPr>
        <p:spPr>
          <a:xfrm>
            <a:off x="8021213" y="6271896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South</a:t>
            </a:r>
            <a:r>
              <a:rPr lang="de-DE" baseline="0" dirty="0">
                <a:solidFill>
                  <a:schemeClr val="tx1"/>
                </a:solidFill>
              </a:rPr>
              <a:t> West Pacific </a:t>
            </a:r>
            <a:r>
              <a:rPr lang="de-DE" dirty="0">
                <a:solidFill>
                  <a:schemeClr val="tx1"/>
                </a:solidFill>
              </a:rPr>
              <a:t>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" y="6031690"/>
            <a:ext cx="2489765" cy="829921"/>
          </a:xfrm>
          <a:prstGeom prst="rect">
            <a:avLst/>
          </a:prstGeom>
        </p:spPr>
      </p:pic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7867467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South West Pacific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14" y="6031690"/>
            <a:ext cx="813938" cy="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3/9/2023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3544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South West Pacific </a:t>
            </a:r>
          </a:p>
          <a:p>
            <a:pPr marL="0" indent="0" algn="ctr">
              <a:buNone/>
            </a:pPr>
            <a:r>
              <a:rPr lang="en-US" sz="4400" dirty="0" smtClean="0"/>
              <a:t>Regional Hydrographic Commission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3200" dirty="0" smtClean="0"/>
              <a:t>Capacity Building Report to CBSC21 Intercessional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Matt Borbash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20BA83-2932-47B6-BD2F-1D4DF785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7515"/>
            <a:ext cx="10867845" cy="5405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2022 CB Activity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12667" y="1104677"/>
            <a:ext cx="11118907" cy="47880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SWPHC Hydrographic Leaders </a:t>
            </a:r>
            <a:r>
              <a:rPr lang="en-US" dirty="0" err="1" smtClean="0"/>
              <a:t>Programme</a:t>
            </a:r>
            <a:r>
              <a:rPr lang="en-US" dirty="0" smtClean="0"/>
              <a:t> (Feb – Dec)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SWPHC Seabed 2030 Webinars 1-4 (May – Jul)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SWPHC S-100 Workshop #2 (Oct)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U.S</a:t>
            </a:r>
            <a:r>
              <a:rPr lang="en-US" dirty="0"/>
              <a:t>. Navy IHMEP CAT B; </a:t>
            </a:r>
            <a:r>
              <a:rPr lang="en-US" dirty="0" smtClean="0"/>
              <a:t>Indonesia graduate (Aug)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IIC S-5 CAT B (May)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92D05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8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2023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4" y="1090569"/>
            <a:ext cx="6702802" cy="490471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Technical </a:t>
            </a:r>
            <a:r>
              <a:rPr lang="en-US" dirty="0">
                <a:solidFill>
                  <a:prstClr val="black"/>
                </a:solidFill>
              </a:rPr>
              <a:t>Workshop on Hydrographic Governance </a:t>
            </a:r>
            <a:r>
              <a:rPr lang="en-US" dirty="0" smtClean="0">
                <a:solidFill>
                  <a:prstClr val="black"/>
                </a:solidFill>
              </a:rPr>
              <a:t>(Wellington ICW SWPHC20; 20 -21 </a:t>
            </a:r>
            <a:r>
              <a:rPr lang="en-US" dirty="0">
                <a:solidFill>
                  <a:prstClr val="black"/>
                </a:solidFill>
              </a:rPr>
              <a:t>F</a:t>
            </a:r>
            <a:r>
              <a:rPr lang="en-US" dirty="0" smtClean="0">
                <a:solidFill>
                  <a:prstClr val="black"/>
                </a:solidFill>
              </a:rPr>
              <a:t>eb)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</a:rPr>
              <a:t>To build institutional knowledge and capability to develop and implement enduring Hydrographic Governance</a:t>
            </a:r>
          </a:p>
          <a:p>
            <a:pPr lvl="1"/>
            <a:r>
              <a:rPr lang="en-US" sz="2200" dirty="0" smtClean="0">
                <a:solidFill>
                  <a:prstClr val="black"/>
                </a:solidFill>
              </a:rPr>
              <a:t>To </a:t>
            </a:r>
            <a:r>
              <a:rPr lang="en-US" sz="2200" dirty="0">
                <a:solidFill>
                  <a:prstClr val="black"/>
                </a:solidFill>
              </a:rPr>
              <a:t>provide the knowledge and roadmap to deliver an effective institutional framework for Hydrographic Governance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To work with PICTs to develop a Hydrographic </a:t>
            </a:r>
            <a:r>
              <a:rPr lang="en-US" sz="2200" dirty="0" smtClean="0">
                <a:solidFill>
                  <a:prstClr val="black"/>
                </a:solidFill>
              </a:rPr>
              <a:t>Governance </a:t>
            </a:r>
            <a:r>
              <a:rPr lang="en-US" sz="2200" dirty="0">
                <a:solidFill>
                  <a:prstClr val="black"/>
                </a:solidFill>
              </a:rPr>
              <a:t>structure that is fit for purpose and meets each PICTs requirements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To share experience and knowledge between SWPHC members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To build enduring relationships with representatives from SWPHC</a:t>
            </a:r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419" y="2013358"/>
            <a:ext cx="5102832" cy="28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2023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4" y="1090476"/>
            <a:ext cx="11767638" cy="4904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393" y="1209077"/>
            <a:ext cx="11434193" cy="226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MSI Regional Workshop </a:t>
            </a:r>
            <a:r>
              <a:rPr lang="en-US" sz="2800" dirty="0" smtClean="0">
                <a:solidFill>
                  <a:prstClr val="black"/>
                </a:solidFill>
              </a:rPr>
              <a:t>(Fiji 25-27 July)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To build institutional knowledge, commitment and capability to deliver MSI for the region that will improve maritime safety and increase maritime domain awareness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To </a:t>
            </a:r>
            <a:r>
              <a:rPr lang="en-US" sz="2200" dirty="0">
                <a:solidFill>
                  <a:prstClr val="black"/>
                </a:solidFill>
              </a:rPr>
              <a:t>provide MSI training to representatives from SWPHC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To increase the knowledge and experience to provide compliant MSI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To build enduring relationships with representatives from SWPHC</a:t>
            </a:r>
          </a:p>
        </p:txBody>
      </p:sp>
    </p:spTree>
    <p:extLst>
      <p:ext uri="{BB962C8B-B14F-4D97-AF65-F5344CB8AC3E}">
        <p14:creationId xmlns:p14="http://schemas.microsoft.com/office/powerpoint/2010/main" val="3513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2024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94" y="1090569"/>
            <a:ext cx="11767638" cy="4904714"/>
          </a:xfrm>
        </p:spPr>
        <p:txBody>
          <a:bodyPr>
            <a:normAutofit/>
          </a:bodyPr>
          <a:lstStyle/>
          <a:p>
            <a:r>
              <a:rPr lang="en-US" dirty="0" smtClean="0"/>
              <a:t>Workshop on Disaster </a:t>
            </a:r>
            <a:r>
              <a:rPr lang="en-US" dirty="0"/>
              <a:t>Response </a:t>
            </a:r>
            <a:r>
              <a:rPr lang="en-US" dirty="0" smtClean="0"/>
              <a:t>(ICW SWPHC21) </a:t>
            </a:r>
          </a:p>
          <a:p>
            <a:pPr lvl="1"/>
            <a:r>
              <a:rPr lang="en-US" sz="2200" dirty="0" smtClean="0"/>
              <a:t>To </a:t>
            </a:r>
            <a:r>
              <a:rPr lang="en-US" sz="2200" dirty="0"/>
              <a:t>assess effectiveness of the SWPHC </a:t>
            </a:r>
            <a:r>
              <a:rPr lang="en-US" sz="2200" dirty="0" smtClean="0"/>
              <a:t>DRF and to </a:t>
            </a:r>
            <a:r>
              <a:rPr lang="en-US" sz="2200" dirty="0"/>
              <a:t>establish necessary corrective actions to further refine and improve the DRF</a:t>
            </a:r>
          </a:p>
          <a:p>
            <a:pPr lvl="1"/>
            <a:r>
              <a:rPr lang="en-US" sz="2200" dirty="0" smtClean="0"/>
              <a:t>To </a:t>
            </a:r>
            <a:r>
              <a:rPr lang="en-US" sz="2200" dirty="0"/>
              <a:t>generate a scenario driven (table –top) disaster event and exercise the Disaster Response Plan</a:t>
            </a:r>
          </a:p>
          <a:p>
            <a:pPr lvl="1"/>
            <a:r>
              <a:rPr lang="en-US" sz="2200" dirty="0" smtClean="0"/>
              <a:t>To </a:t>
            </a:r>
            <a:r>
              <a:rPr lang="en-US" sz="2200" dirty="0"/>
              <a:t>identify lessons learned, successes and shortfall of the Plan</a:t>
            </a:r>
          </a:p>
          <a:p>
            <a:pPr lvl="1"/>
            <a:r>
              <a:rPr lang="en-US" sz="2200" dirty="0" smtClean="0"/>
              <a:t>To </a:t>
            </a:r>
            <a:r>
              <a:rPr lang="en-US" sz="2200" dirty="0"/>
              <a:t>share experience and knowledge between SWPHC members and other RHCs</a:t>
            </a:r>
          </a:p>
          <a:p>
            <a:pPr lvl="1"/>
            <a:r>
              <a:rPr lang="en-US" sz="2200" dirty="0" smtClean="0"/>
              <a:t>To </a:t>
            </a:r>
            <a:r>
              <a:rPr lang="en-US" sz="2200" dirty="0"/>
              <a:t>build relationships with representatives from SWPHC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1119</TotalTime>
  <Words>290</Words>
  <Application>Microsoft Office PowerPoint</Application>
  <PresentationFormat>Widescreen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IHO_Presentations_template-Blank</vt:lpstr>
      <vt:lpstr>PowerPoint Presentation</vt:lpstr>
      <vt:lpstr>2022 CB Activity</vt:lpstr>
      <vt:lpstr>2023 Activity</vt:lpstr>
      <vt:lpstr>2023 Activity</vt:lpstr>
      <vt:lpstr>2024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alberto.neves@iho.int</dc:creator>
  <cp:lastModifiedBy>Borbash, Matthew I CIV USN COMNAVMETOCCOM SSC (USA)</cp:lastModifiedBy>
  <cp:revision>119</cp:revision>
  <dcterms:created xsi:type="dcterms:W3CDTF">2017-10-26T13:07:26Z</dcterms:created>
  <dcterms:modified xsi:type="dcterms:W3CDTF">2023-03-09T18:53:45Z</dcterms:modified>
</cp:coreProperties>
</file>