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81" r:id="rId3"/>
    <p:sldId id="282" r:id="rId4"/>
    <p:sldId id="28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3300"/>
    <a:srgbClr val="00A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9BA0F-BFB7-4CB1-AE40-FE2D8F0FFF2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41A5F-4B3C-4654-ACAA-D034C8702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0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CBSC20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– 3 June,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roc4_E_Proposal%20for%20CBSC20_LM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roc4_E_Proposal%20for%20CBSC20_LM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421240"/>
            <a:ext cx="11232858" cy="5219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sz="27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8.5</a:t>
            </a:r>
          </a:p>
          <a:p>
            <a:r>
              <a:rPr kumimoji="1" lang="en-US" sz="27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 Procedures</a:t>
            </a:r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7200" b="1" dirty="0">
                <a:solidFill>
                  <a:schemeClr val="accent1">
                    <a:lumMod val="75000"/>
                  </a:schemeClr>
                </a:solidFill>
              </a:rPr>
              <a:t>Denpasar, Indonesia</a:t>
            </a:r>
          </a:p>
          <a:p>
            <a:endParaRPr kumimoji="1" lang="en-US" altLang="ja-JP" sz="6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6400" b="1" dirty="0">
                <a:solidFill>
                  <a:schemeClr val="accent1">
                    <a:lumMod val="75000"/>
                  </a:schemeClr>
                </a:solidFill>
              </a:rPr>
              <a:t>VTC, 1 – 3 June 2022</a:t>
            </a:r>
            <a:endParaRPr kumimoji="1" lang="ja-JP" altLang="en-US" sz="6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CBSC20-0X.XX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8C1E-83BB-48C3-A06A-E4811768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03" y="235133"/>
            <a:ext cx="10515600" cy="85475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Procedure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9B108F-09ED-80D2-B32A-83FA1D3A88AE}"/>
              </a:ext>
            </a:extLst>
          </p:cNvPr>
          <p:cNvSpPr txBox="1"/>
          <p:nvPr/>
        </p:nvSpPr>
        <p:spPr>
          <a:xfrm>
            <a:off x="887110" y="3429000"/>
            <a:ext cx="104177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PROPOSAL:</a:t>
            </a:r>
          </a:p>
          <a:p>
            <a:r>
              <a:rPr lang="en-US" dirty="0">
                <a:solidFill>
                  <a:srgbClr val="FF0000"/>
                </a:solidFill>
              </a:rPr>
              <a:t>The funds from the organizing institutions such as the salaries of the members, should acknowledge but not considered for the because if it is considered all projects will have a similar value.</a:t>
            </a:r>
          </a:p>
          <a:p>
            <a:r>
              <a:rPr lang="en-US" dirty="0">
                <a:solidFill>
                  <a:srgbClr val="FF0000"/>
                </a:solidFill>
              </a:rPr>
              <a:t>In kind contributions from external institutions e.g. IC-ENC instructors should be considered.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39CBAD-4C90-D1F8-76DA-DFFCF9831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02" y="1314450"/>
            <a:ext cx="10010775" cy="21145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746518-EB2F-3FE3-1786-D918C4177C89}"/>
              </a:ext>
            </a:extLst>
          </p:cNvPr>
          <p:cNvSpPr txBox="1"/>
          <p:nvPr/>
        </p:nvSpPr>
        <p:spPr>
          <a:xfrm>
            <a:off x="2200192" y="5081885"/>
            <a:ext cx="35804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hlinkClick r:id="rId3" action="ppaction://hlinkfile"/>
              </a:rPr>
              <a:t>PROC. 4 Proposal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8C1E-83BB-48C3-A06A-E4811768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03" y="235133"/>
            <a:ext cx="10515600" cy="85475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Procedure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9B108F-09ED-80D2-B32A-83FA1D3A88AE}"/>
              </a:ext>
            </a:extLst>
          </p:cNvPr>
          <p:cNvSpPr txBox="1"/>
          <p:nvPr/>
        </p:nvSpPr>
        <p:spPr>
          <a:xfrm>
            <a:off x="637904" y="1421524"/>
            <a:ext cx="1079311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6. Priority within RHC. A value to be established by the RHC, according to the following: a) 1 = top priority b) 2 = very important c) 3 = important d) 4 = lowest priority </a:t>
            </a:r>
          </a:p>
          <a:p>
            <a:r>
              <a:rPr lang="en-US" sz="2400" dirty="0"/>
              <a:t>Each RHC has to establish a balanced view of the projects, to avoid ranking all the projects as having the same priority.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PROPOSAL: only 1 project in each of the first 3 priorities, the remainder will be priority 4 and have 0 points</a:t>
            </a:r>
          </a:p>
        </p:txBody>
      </p:sp>
    </p:spTree>
    <p:extLst>
      <p:ext uri="{BB962C8B-B14F-4D97-AF65-F5344CB8AC3E}">
        <p14:creationId xmlns:p14="http://schemas.microsoft.com/office/powerpoint/2010/main" val="343962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8C1E-83BB-48C3-A06A-E4811768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03" y="235133"/>
            <a:ext cx="10515600" cy="85475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Procedure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9B108F-09ED-80D2-B32A-83FA1D3A88AE}"/>
              </a:ext>
            </a:extLst>
          </p:cNvPr>
          <p:cNvSpPr txBox="1"/>
          <p:nvPr/>
        </p:nvSpPr>
        <p:spPr>
          <a:xfrm>
            <a:off x="3843560" y="1484586"/>
            <a:ext cx="35804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hlinkClick r:id="rId2" action="ppaction://hlinkfile"/>
              </a:rPr>
              <a:t>PROC. 4 Proposal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4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8C71-EC6A-DE56-767F-91E5AEB2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68E3D-5E0C-9BE8-66B2-21496B52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982925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8710</TotalTime>
  <Words>175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Procedure 4</vt:lpstr>
      <vt:lpstr>Procedure 4</vt:lpstr>
      <vt:lpstr>Procedure 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71</cp:revision>
  <dcterms:created xsi:type="dcterms:W3CDTF">2020-09-20T17:50:33Z</dcterms:created>
  <dcterms:modified xsi:type="dcterms:W3CDTF">2022-06-01T15:02:32Z</dcterms:modified>
</cp:coreProperties>
</file>