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71" r:id="rId3"/>
    <p:sldId id="272" r:id="rId4"/>
    <p:sldId id="273" r:id="rId5"/>
    <p:sldId id="274" r:id="rId6"/>
    <p:sldId id="277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3300"/>
    <a:srgbClr val="00A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9BA0F-BFB7-4CB1-AE40-FE2D8F0FFF24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41A5F-4B3C-4654-ACAA-D034C8702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0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CBSC20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– 3 June,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421240"/>
            <a:ext cx="11232858" cy="5219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sz="27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8.4</a:t>
            </a:r>
          </a:p>
          <a:p>
            <a:r>
              <a:rPr kumimoji="1" lang="en-US" sz="27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Indicators and Statistics</a:t>
            </a:r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7200" b="1" dirty="0">
                <a:solidFill>
                  <a:schemeClr val="accent1">
                    <a:lumMod val="75000"/>
                  </a:schemeClr>
                </a:solidFill>
              </a:rPr>
              <a:t>Denpasar, Indonesia</a:t>
            </a:r>
          </a:p>
          <a:p>
            <a:endParaRPr kumimoji="1" lang="en-US" altLang="ja-JP" sz="6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6400" b="1" dirty="0">
                <a:solidFill>
                  <a:schemeClr val="accent1">
                    <a:lumMod val="75000"/>
                  </a:schemeClr>
                </a:solidFill>
              </a:rPr>
              <a:t>VTC, 1 – 3 June 2022</a:t>
            </a:r>
            <a:endParaRPr kumimoji="1" lang="ja-JP" altLang="en-US" sz="6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CBSC20-0X.XX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C1E-83BB-48C3-A06A-E4811768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03" y="235133"/>
            <a:ext cx="10515600" cy="5887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8.4.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Statistics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5FB664-CB8B-63DB-F289-64592FF77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3125"/>
            <a:ext cx="12192000" cy="489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6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C1E-83BB-48C3-A06A-E4811768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03" y="235133"/>
            <a:ext cx="10515600" cy="5887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8.4.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Statistics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3ADBDC-4293-2BB8-A048-8E0AABBD8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65" y="936379"/>
            <a:ext cx="11782269" cy="535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0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C1E-83BB-48C3-A06A-E4811768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03" y="235133"/>
            <a:ext cx="10515600" cy="5887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8.4.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Statistics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9545DC-5B97-3373-94E8-7301F4AD2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9" y="877674"/>
            <a:ext cx="12067082" cy="510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01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C1E-83BB-48C3-A06A-E4811768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03" y="235133"/>
            <a:ext cx="10515600" cy="5887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8.4.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Statistics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7E917B-9B2F-43C4-26B0-FC635536A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50" y="924751"/>
            <a:ext cx="11291299" cy="50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8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D0FAEC-8C75-1713-C643-B678FA1B5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16" y="1346200"/>
            <a:ext cx="5183789" cy="239183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A3E3714-7F99-0B84-761F-B767872CF25F}"/>
              </a:ext>
            </a:extLst>
          </p:cNvPr>
          <p:cNvSpPr txBox="1">
            <a:spLocks/>
          </p:cNvSpPr>
          <p:nvPr/>
        </p:nvSpPr>
        <p:spPr>
          <a:xfrm>
            <a:off x="637903" y="235133"/>
            <a:ext cx="10515600" cy="5887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>
                <a:solidFill>
                  <a:schemeClr val="accent5">
                    <a:lumMod val="50000"/>
                  </a:schemeClr>
                </a:solidFill>
              </a:rPr>
              <a:t>8.4.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</a:rPr>
              <a:t>Statistics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AD944E-A8D6-28A2-A7F5-7ABC9917B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8705" y="1346200"/>
            <a:ext cx="65722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8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48C1E-83BB-48C3-A06A-E4811768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03" y="235133"/>
            <a:ext cx="10515600" cy="5887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8.4.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Performance Indicators and Statistics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C62051-F982-41F5-930D-FE462A7315F7}"/>
              </a:ext>
            </a:extLst>
          </p:cNvPr>
          <p:cNvSpPr txBox="1">
            <a:spLocks/>
          </p:cNvSpPr>
          <p:nvPr/>
        </p:nvSpPr>
        <p:spPr>
          <a:xfrm>
            <a:off x="468746" y="9773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accent1">
                    <a:lumMod val="75000"/>
                  </a:schemeClr>
                </a:solidFill>
              </a:rPr>
              <a:t>Actions Requested of CBSC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674D19-C1FC-4142-93DC-5C5C7CD19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746" y="2175669"/>
            <a:ext cx="10515600" cy="1689677"/>
          </a:xfrm>
        </p:spPr>
        <p:txBody>
          <a:bodyPr>
            <a:normAutofit/>
          </a:bodyPr>
          <a:lstStyle/>
          <a:p>
            <a:pPr lvl="0"/>
            <a:r>
              <a:rPr lang="en-GB" sz="4400" b="1" dirty="0">
                <a:solidFill>
                  <a:schemeClr val="accent1">
                    <a:lumMod val="75000"/>
                  </a:schemeClr>
                </a:solidFill>
              </a:rPr>
              <a:t>Note</a:t>
            </a: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 this report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GB" sz="4400" b="1" dirty="0">
                <a:solidFill>
                  <a:schemeClr val="accent1">
                    <a:lumMod val="75000"/>
                  </a:schemeClr>
                </a:solidFill>
              </a:rPr>
              <a:t>Take any actions</a:t>
            </a: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 as considered appropriate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64EB40-07D7-6D48-FB12-281AFC380CE9}"/>
              </a:ext>
            </a:extLst>
          </p:cNvPr>
          <p:cNvSpPr txBox="1">
            <a:spLocks/>
          </p:cNvSpPr>
          <p:nvPr/>
        </p:nvSpPr>
        <p:spPr>
          <a:xfrm>
            <a:off x="838200" y="4682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/>
              <a:t>Thank 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2441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8782</TotalTime>
  <Words>55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8.4. Statistics</vt:lpstr>
      <vt:lpstr>8.4. Statistics</vt:lpstr>
      <vt:lpstr>8.4. Statistics</vt:lpstr>
      <vt:lpstr>8.4. Statistics</vt:lpstr>
      <vt:lpstr>PowerPoint Presentation</vt:lpstr>
      <vt:lpstr>8.4. Performance Indicators and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74</cp:revision>
  <dcterms:created xsi:type="dcterms:W3CDTF">2020-09-20T17:50:33Z</dcterms:created>
  <dcterms:modified xsi:type="dcterms:W3CDTF">2022-06-02T00:37:16Z</dcterms:modified>
</cp:coreProperties>
</file>