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notesMasterIdLst>
    <p:notesMasterId r:id="rId10"/>
  </p:notesMasterIdLst>
  <p:sldIdLst>
    <p:sldId id="256" r:id="rId4"/>
    <p:sldId id="260" r:id="rId5"/>
    <p:sldId id="261" r:id="rId6"/>
    <p:sldId id="259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740" autoAdjust="0"/>
  </p:normalViewPr>
  <p:slideViewPr>
    <p:cSldViewPr snapToGrid="0">
      <p:cViewPr varScale="1">
        <p:scale>
          <a:sx n="48" d="100"/>
          <a:sy n="48" d="100"/>
        </p:scale>
        <p:origin x="13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Fieldhouse" userId="365f6256-74c7-47aa-a026-b17f1ddcf457" providerId="ADAL" clId="{7DC334E3-1EBA-4C9C-AAE0-A77977CD2677}"/>
    <pc:docChg chg="custSel delSld modSld modMainMaster">
      <pc:chgData name="Lucy Fieldhouse" userId="365f6256-74c7-47aa-a026-b17f1ddcf457" providerId="ADAL" clId="{7DC334E3-1EBA-4C9C-AAE0-A77977CD2677}" dt="2022-05-27T15:17:28.232" v="725" actId="1076"/>
      <pc:docMkLst>
        <pc:docMk/>
      </pc:docMkLst>
      <pc:sldChg chg="modSp mod">
        <pc:chgData name="Lucy Fieldhouse" userId="365f6256-74c7-47aa-a026-b17f1ddcf457" providerId="ADAL" clId="{7DC334E3-1EBA-4C9C-AAE0-A77977CD2677}" dt="2022-05-27T14:54:47.627" v="37" actId="20577"/>
        <pc:sldMkLst>
          <pc:docMk/>
          <pc:sldMk cId="3348262496" sldId="256"/>
        </pc:sldMkLst>
        <pc:spChg chg="mod">
          <ac:chgData name="Lucy Fieldhouse" userId="365f6256-74c7-47aa-a026-b17f1ddcf457" providerId="ADAL" clId="{7DC334E3-1EBA-4C9C-AAE0-A77977CD2677}" dt="2022-05-27T14:54:47.627" v="37" actId="20577"/>
          <ac:spMkLst>
            <pc:docMk/>
            <pc:sldMk cId="3348262496" sldId="256"/>
            <ac:spMk id="2" creationId="{00000000-0000-0000-0000-000000000000}"/>
          </ac:spMkLst>
        </pc:spChg>
      </pc:sldChg>
      <pc:sldChg chg="del">
        <pc:chgData name="Lucy Fieldhouse" userId="365f6256-74c7-47aa-a026-b17f1ddcf457" providerId="ADAL" clId="{7DC334E3-1EBA-4C9C-AAE0-A77977CD2677}" dt="2022-05-27T14:54:15.285" v="0" actId="47"/>
        <pc:sldMkLst>
          <pc:docMk/>
          <pc:sldMk cId="3928682523" sldId="258"/>
        </pc:sldMkLst>
      </pc:sldChg>
      <pc:sldChg chg="modSp mod">
        <pc:chgData name="Lucy Fieldhouse" userId="365f6256-74c7-47aa-a026-b17f1ddcf457" providerId="ADAL" clId="{7DC334E3-1EBA-4C9C-AAE0-A77977CD2677}" dt="2022-05-27T15:04:18.141" v="80" actId="948"/>
        <pc:sldMkLst>
          <pc:docMk/>
          <pc:sldMk cId="2181480252" sldId="259"/>
        </pc:sldMkLst>
        <pc:spChg chg="mod">
          <ac:chgData name="Lucy Fieldhouse" userId="365f6256-74c7-47aa-a026-b17f1ddcf457" providerId="ADAL" clId="{7DC334E3-1EBA-4C9C-AAE0-A77977CD2677}" dt="2022-05-27T15:04:18.141" v="80" actId="948"/>
          <ac:spMkLst>
            <pc:docMk/>
            <pc:sldMk cId="2181480252" sldId="259"/>
            <ac:spMk id="8" creationId="{887AF5D2-212C-4238-BA48-7F82978E5336}"/>
          </ac:spMkLst>
        </pc:spChg>
      </pc:sldChg>
      <pc:sldChg chg="modSp mod">
        <pc:chgData name="Lucy Fieldhouse" userId="365f6256-74c7-47aa-a026-b17f1ddcf457" providerId="ADAL" clId="{7DC334E3-1EBA-4C9C-AAE0-A77977CD2677}" dt="2022-05-27T14:59:57.797" v="53" actId="20577"/>
        <pc:sldMkLst>
          <pc:docMk/>
          <pc:sldMk cId="1828397378" sldId="260"/>
        </pc:sldMkLst>
        <pc:spChg chg="mod">
          <ac:chgData name="Lucy Fieldhouse" userId="365f6256-74c7-47aa-a026-b17f1ddcf457" providerId="ADAL" clId="{7DC334E3-1EBA-4C9C-AAE0-A77977CD2677}" dt="2022-05-27T14:59:57.797" v="53" actId="20577"/>
          <ac:spMkLst>
            <pc:docMk/>
            <pc:sldMk cId="1828397378" sldId="260"/>
            <ac:spMk id="8" creationId="{887AF5D2-212C-4238-BA48-7F82978E5336}"/>
          </ac:spMkLst>
        </pc:spChg>
      </pc:sldChg>
      <pc:sldChg chg="modSp mod">
        <pc:chgData name="Lucy Fieldhouse" userId="365f6256-74c7-47aa-a026-b17f1ddcf457" providerId="ADAL" clId="{7DC334E3-1EBA-4C9C-AAE0-A77977CD2677}" dt="2022-05-27T15:07:06.439" v="216"/>
        <pc:sldMkLst>
          <pc:docMk/>
          <pc:sldMk cId="3239003478" sldId="261"/>
        </pc:sldMkLst>
        <pc:spChg chg="mod">
          <ac:chgData name="Lucy Fieldhouse" userId="365f6256-74c7-47aa-a026-b17f1ddcf457" providerId="ADAL" clId="{7DC334E3-1EBA-4C9C-AAE0-A77977CD2677}" dt="2022-05-27T15:07:06.439" v="216"/>
          <ac:spMkLst>
            <pc:docMk/>
            <pc:sldMk cId="3239003478" sldId="261"/>
            <ac:spMk id="8" creationId="{887AF5D2-212C-4238-BA48-7F82978E5336}"/>
          </ac:spMkLst>
        </pc:spChg>
      </pc:sldChg>
      <pc:sldChg chg="modSp mod modNotesTx">
        <pc:chgData name="Lucy Fieldhouse" userId="365f6256-74c7-47aa-a026-b17f1ddcf457" providerId="ADAL" clId="{7DC334E3-1EBA-4C9C-AAE0-A77977CD2677}" dt="2022-05-27T15:14:25.094" v="712" actId="20577"/>
        <pc:sldMkLst>
          <pc:docMk/>
          <pc:sldMk cId="880380065" sldId="262"/>
        </pc:sldMkLst>
        <pc:spChg chg="mod">
          <ac:chgData name="Lucy Fieldhouse" userId="365f6256-74c7-47aa-a026-b17f1ddcf457" providerId="ADAL" clId="{7DC334E3-1EBA-4C9C-AAE0-A77977CD2677}" dt="2022-05-27T15:14:09.592" v="658" actId="20577"/>
          <ac:spMkLst>
            <pc:docMk/>
            <pc:sldMk cId="880380065" sldId="262"/>
            <ac:spMk id="8" creationId="{887AF5D2-212C-4238-BA48-7F82978E5336}"/>
          </ac:spMkLst>
        </pc:spChg>
      </pc:sldChg>
      <pc:sldMasterChg chg="modSldLayout">
        <pc:chgData name="Lucy Fieldhouse" userId="365f6256-74c7-47aa-a026-b17f1ddcf457" providerId="ADAL" clId="{7DC334E3-1EBA-4C9C-AAE0-A77977CD2677}" dt="2022-05-27T15:17:28.232" v="725" actId="1076"/>
        <pc:sldMasterMkLst>
          <pc:docMk/>
          <pc:sldMasterMk cId="2565596109" sldId="2147483684"/>
        </pc:sldMasterMkLst>
        <pc:sldLayoutChg chg="addSp delSp modSp mod">
          <pc:chgData name="Lucy Fieldhouse" userId="365f6256-74c7-47aa-a026-b17f1ddcf457" providerId="ADAL" clId="{7DC334E3-1EBA-4C9C-AAE0-A77977CD2677}" dt="2022-05-27T15:17:28.232" v="725" actId="1076"/>
          <pc:sldLayoutMkLst>
            <pc:docMk/>
            <pc:sldMasterMk cId="2565596109" sldId="2147483684"/>
            <pc:sldLayoutMk cId="136304426" sldId="2147483686"/>
          </pc:sldLayoutMkLst>
          <pc:spChg chg="add mod">
            <ac:chgData name="Lucy Fieldhouse" userId="365f6256-74c7-47aa-a026-b17f1ddcf457" providerId="ADAL" clId="{7DC334E3-1EBA-4C9C-AAE0-A77977CD2677}" dt="2022-05-27T15:17:04.096" v="724" actId="1076"/>
            <ac:spMkLst>
              <pc:docMk/>
              <pc:sldMasterMk cId="2565596109" sldId="2147483684"/>
              <pc:sldLayoutMk cId="136304426" sldId="2147483686"/>
              <ac:spMk id="11" creationId="{23443B82-8EC5-42E8-AD1E-4FA7D07D84E2}"/>
            </ac:spMkLst>
          </pc:spChg>
          <pc:picChg chg="mod">
            <ac:chgData name="Lucy Fieldhouse" userId="365f6256-74c7-47aa-a026-b17f1ddcf457" providerId="ADAL" clId="{7DC334E3-1EBA-4C9C-AAE0-A77977CD2677}" dt="2022-05-27T15:17:28.232" v="725" actId="1076"/>
            <ac:picMkLst>
              <pc:docMk/>
              <pc:sldMasterMk cId="2565596109" sldId="2147483684"/>
              <pc:sldLayoutMk cId="136304426" sldId="2147483686"/>
              <ac:picMk id="4" creationId="{73AF2A98-A907-470C-9BE1-7C8B817FA08D}"/>
            </ac:picMkLst>
          </pc:picChg>
          <pc:picChg chg="del mod">
            <ac:chgData name="Lucy Fieldhouse" userId="365f6256-74c7-47aa-a026-b17f1ddcf457" providerId="ADAL" clId="{7DC334E3-1EBA-4C9C-AAE0-A77977CD2677}" dt="2022-05-27T15:16:16.281" v="720" actId="21"/>
            <ac:picMkLst>
              <pc:docMk/>
              <pc:sldMasterMk cId="2565596109" sldId="2147483684"/>
              <pc:sldLayoutMk cId="136304426" sldId="2147483686"/>
              <ac:picMk id="6" creationId="{ABB7B4E6-847A-47A5-927E-71507EEDC225}"/>
            </ac:picMkLst>
          </pc:picChg>
          <pc:picChg chg="add del mod">
            <ac:chgData name="Lucy Fieldhouse" userId="365f6256-74c7-47aa-a026-b17f1ddcf457" providerId="ADAL" clId="{7DC334E3-1EBA-4C9C-AAE0-A77977CD2677}" dt="2022-05-27T15:16:21.160" v="722" actId="478"/>
            <ac:picMkLst>
              <pc:docMk/>
              <pc:sldMasterMk cId="2565596109" sldId="2147483684"/>
              <pc:sldLayoutMk cId="136304426" sldId="2147483686"/>
              <ac:picMk id="12" creationId="{DD75B0A5-44B2-454E-87AF-F1AF43872FA7}"/>
            </ac:picMkLst>
          </pc:picChg>
          <pc:picChg chg="add mod">
            <ac:chgData name="Lucy Fieldhouse" userId="365f6256-74c7-47aa-a026-b17f1ddcf457" providerId="ADAL" clId="{7DC334E3-1EBA-4C9C-AAE0-A77977CD2677}" dt="2022-05-27T15:16:36.233" v="723"/>
            <ac:picMkLst>
              <pc:docMk/>
              <pc:sldMasterMk cId="2565596109" sldId="2147483684"/>
              <pc:sldLayoutMk cId="136304426" sldId="2147483686"/>
              <ac:picMk id="13" creationId="{BE5DA699-6484-4541-AB83-1AE93B66D353}"/>
            </ac:picMkLst>
          </pc:picChg>
        </pc:sldLayoutChg>
      </pc:sldMasterChg>
      <pc:sldMasterChg chg="modSldLayout">
        <pc:chgData name="Lucy Fieldhouse" userId="365f6256-74c7-47aa-a026-b17f1ddcf457" providerId="ADAL" clId="{7DC334E3-1EBA-4C9C-AAE0-A77977CD2677}" dt="2022-05-27T15:15:41.431" v="716" actId="1076"/>
        <pc:sldMasterMkLst>
          <pc:docMk/>
          <pc:sldMasterMk cId="1805248368" sldId="2147483696"/>
        </pc:sldMasterMkLst>
        <pc:sldLayoutChg chg="addSp delSp modSp mod">
          <pc:chgData name="Lucy Fieldhouse" userId="365f6256-74c7-47aa-a026-b17f1ddcf457" providerId="ADAL" clId="{7DC334E3-1EBA-4C9C-AAE0-A77977CD2677}" dt="2022-05-27T15:15:41.431" v="716" actId="1076"/>
          <pc:sldLayoutMkLst>
            <pc:docMk/>
            <pc:sldMasterMk cId="1805248368" sldId="2147483696"/>
            <pc:sldLayoutMk cId="4061121085" sldId="2147483697"/>
          </pc:sldLayoutMkLst>
          <pc:spChg chg="del mod">
            <ac:chgData name="Lucy Fieldhouse" userId="365f6256-74c7-47aa-a026-b17f1ddcf457" providerId="ADAL" clId="{7DC334E3-1EBA-4C9C-AAE0-A77977CD2677}" dt="2022-05-27T15:15:37.045" v="715" actId="478"/>
            <ac:spMkLst>
              <pc:docMk/>
              <pc:sldMasterMk cId="1805248368" sldId="2147483696"/>
              <pc:sldLayoutMk cId="4061121085" sldId="2147483697"/>
              <ac:spMk id="12" creationId="{B0E282D5-7DC8-437A-A7F1-7EF737FA0BE7}"/>
            </ac:spMkLst>
          </pc:spChg>
          <pc:picChg chg="add mod">
            <ac:chgData name="Lucy Fieldhouse" userId="365f6256-74c7-47aa-a026-b17f1ddcf457" providerId="ADAL" clId="{7DC334E3-1EBA-4C9C-AAE0-A77977CD2677}" dt="2022-05-27T15:15:41.431" v="716" actId="1076"/>
            <ac:picMkLst>
              <pc:docMk/>
              <pc:sldMasterMk cId="1805248368" sldId="2147483696"/>
              <pc:sldLayoutMk cId="4061121085" sldId="2147483697"/>
              <ac:picMk id="10" creationId="{DED238C4-4D74-45F8-91BE-6F5D22E3C776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30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14B252-8EFF-4387-B930-F07556521A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86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Overseas territories seabed mapping programme 1 week  remote hydrographic survey continuation training, delivered virtually following face to face capacity Building from previous years.</a:t>
            </a:r>
          </a:p>
          <a:p>
            <a:r>
              <a:rPr lang="en-GB" dirty="0"/>
              <a:t>Under this same programme Bermuda has received Hydrographic survey training remotely and this will be followed up by in </a:t>
            </a:r>
            <a:r>
              <a:rPr lang="en-GB" dirty="0" err="1"/>
              <a:t>coutnry</a:t>
            </a:r>
            <a:r>
              <a:rPr lang="en-GB" dirty="0"/>
              <a:t> CB this month (</a:t>
            </a:r>
            <a:r>
              <a:rPr lang="en-GB" dirty="0" err="1"/>
              <a:t>jun</a:t>
            </a:r>
            <a:r>
              <a:rPr lang="en-GB" dirty="0"/>
              <a:t> 2022) </a:t>
            </a:r>
          </a:p>
          <a:p>
            <a:r>
              <a:rPr lang="en-GB" dirty="0"/>
              <a:t>Under the CME programme Antigua and Jamaica received hydrographic survey continuation training  to further domestic capability. The training was delivered remotely and was followed up by survey in person mentoring. </a:t>
            </a:r>
          </a:p>
          <a:p>
            <a:r>
              <a:rPr lang="en-GB" dirty="0"/>
              <a:t>Colombia supporting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40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8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Overseas territories seabed mapping programme 1 week  remote hydrographic survey continuation training, delivered virtually following face to face capacity Building from previous years.</a:t>
            </a:r>
          </a:p>
          <a:p>
            <a:r>
              <a:rPr lang="en-GB" dirty="0"/>
              <a:t>Under this same programme Bermuda has received Hydrographic survey training remotely and this will be followed up by in </a:t>
            </a:r>
            <a:r>
              <a:rPr lang="en-GB" dirty="0" err="1"/>
              <a:t>coutnry</a:t>
            </a:r>
            <a:r>
              <a:rPr lang="en-GB" dirty="0"/>
              <a:t> CB this month (</a:t>
            </a:r>
            <a:r>
              <a:rPr lang="en-GB" dirty="0" err="1"/>
              <a:t>jun</a:t>
            </a:r>
            <a:r>
              <a:rPr lang="en-GB" dirty="0"/>
              <a:t> 2022) </a:t>
            </a:r>
          </a:p>
          <a:p>
            <a:r>
              <a:rPr lang="en-GB" dirty="0"/>
              <a:t>Under the CME programme Antigua and Jamaica received hydrographic survey continuation training  to further domestic capability. The training was delivered remotely and was followed up by survey in person mentoring. </a:t>
            </a:r>
          </a:p>
          <a:p>
            <a:r>
              <a:rPr lang="en-GB" dirty="0"/>
              <a:t>Colombia supporting </a:t>
            </a:r>
          </a:p>
          <a:p>
            <a:r>
              <a:rPr lang="en-GB" dirty="0"/>
              <a:t>CL 39/2021 refers to train the trainer.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2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0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7319-E7FE-46DF-B176-045A49FFA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B351D-B9C0-4D22-9DEC-297493207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B6D2D-B972-47A6-BF9B-2C78FB8B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7E876-BB2E-4853-9FFB-DFEE6380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EBACD-39D5-4D96-94FF-5B409F25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695E-D728-459B-9DFE-0165985A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2DB45-D94B-4A09-86E4-E0006FA5F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B1DA2-D5FD-4134-AA01-688E7412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F5C7D-C040-4C59-B65B-87811B58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66802-A8BA-4FB7-B068-8525ED7D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7292B-094D-42B6-B711-B29F0A79B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BC078-8921-438E-A6BC-69F014CEC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C755-F09D-4ACE-9732-CAB0E0BF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A0236-6A57-43CF-A581-85F6437C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CFEE1-71E6-4782-8FE2-FCFF952F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1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AF2A98-A907-470C-9BE1-7C8B817FA0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76505" y="6032444"/>
            <a:ext cx="2115495" cy="835224"/>
          </a:xfrm>
          <a:prstGeom prst="rect">
            <a:avLst/>
          </a:prstGeom>
        </p:spPr>
      </p:pic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23443B82-8EC5-42E8-AD1E-4FA7D07D84E2}"/>
              </a:ext>
            </a:extLst>
          </p:cNvPr>
          <p:cNvSpPr txBox="1">
            <a:spLocks/>
          </p:cNvSpPr>
          <p:nvPr userDrawn="1"/>
        </p:nvSpPr>
        <p:spPr>
          <a:xfrm>
            <a:off x="1456876" y="6267494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5DA699-6484-4541-AB83-1AE93B66D3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552" y="6250856"/>
            <a:ext cx="1272324" cy="4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24F8-060C-4326-8933-93A4FAD2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2CFB-6304-4D7A-AC93-DB1518322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75146-8CCC-4087-99A9-B1CBAF58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D81A8-4CD3-48EF-9029-907D0CF6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C1A5B-CDFF-41B4-850D-6B94D2CB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71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1472772" y="6281233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171803-8BE6-4638-9C2F-D350F4390F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07938" y="6104531"/>
            <a:ext cx="676525" cy="6998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10FE65-507D-4C99-8ABD-C1183C7890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552" y="6250856"/>
            <a:ext cx="1272324" cy="4241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ED238C4-4D74-45F8-91BE-6F5D22E3C77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76505" y="6045298"/>
            <a:ext cx="2115495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21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1108101" y="628244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FE69CE15-2136-4323-BC46-81615D04DDBF}"/>
              </a:ext>
            </a:extLst>
          </p:cNvPr>
          <p:cNvSpPr txBox="1">
            <a:spLocks/>
          </p:cNvSpPr>
          <p:nvPr userDrawn="1"/>
        </p:nvSpPr>
        <p:spPr>
          <a:xfrm>
            <a:off x="6900421" y="6280348"/>
            <a:ext cx="465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Southern African and Islands Hydrographic Commission 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B9D515-54FA-416F-9DB5-C01D4996A7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65023" y="6088844"/>
            <a:ext cx="676715" cy="7011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B8CD7B-BB9B-4C64-8D86-7DF1E43FC7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552" y="6250856"/>
            <a:ext cx="1272324" cy="42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6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401E-457B-4B77-A993-59539EC9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7ECBEC-FDED-4CB6-A09D-2ADA2AD4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4B590C-9002-419D-8032-E96BBEE3DDA4}" type="datetime1">
              <a:rPr lang="en-US" smtClean="0"/>
              <a:t>5/31/2022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2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0330-6FDB-48BC-BF90-92F0B909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25A78-2433-42F4-A7B6-8DC1913A1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F0E1-20E4-40F2-801F-6D332696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1270-C243-4C59-810D-EDE036E0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9646D-1D55-4E32-B0B2-E5509D1C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074E-AAD1-4086-BED1-070E7D7C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63F25-9E29-451C-A893-D6C188780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81AF0-FE52-4DD8-81E2-2E1426B91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F635C-D590-42A5-BF06-FFDC2FE4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05B29-FF83-4849-A85D-28626633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6D001-FA52-459C-8386-5801B9D0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9F408-9C59-49F0-8691-715C8BD8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7CB42-56EA-4367-BDAB-EE3C19FA9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FA368-E0DE-4C7C-9D7A-EFA3DD913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16FA3-6CF1-4663-9EB4-B163861F8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41968-3647-4431-9FC9-D4331AD27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C9F07-32B4-4479-A008-698C0FCB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470C1-BBC4-4ED9-9FBC-F568D28C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63866-CA69-479F-BF2A-49AB49C6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9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A742-5430-4355-A663-932DF6CD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5944F-9102-4CFF-8CCF-42E1D976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19115-636F-42A1-83B3-1DC80784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6708E-3A5F-4B3E-AD09-83FE1127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79812-07F3-495B-82F4-47657AB7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480C1-EE21-44E1-9068-EDD090F8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89506-52CA-4683-8D01-19ACADAC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1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414B-1D43-44B4-9A17-65BC0BF7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002E9-2E8E-48D9-B92D-8C225285B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5B20A-3EF1-4557-9136-28E305FE9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014DD-57A6-4EA7-9A8D-FF8FA2DB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C255C-76B9-489D-A156-9EF5EFC2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85D56-F1D9-448C-BD45-472D73C8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7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B6F9-1815-4605-AD10-B583CD16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89A08-80C7-4A4C-BDF9-2A50550A6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D6E0C-6936-4933-A2C2-D5EC78DFC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B77D2-74E4-4495-9018-0E388F6F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FA969-DA01-46A0-96D3-008F5F7B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47418-A726-46DE-B1BA-862AD58A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4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2D2A8-9AD4-4C8B-BC17-BB4A9224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C4C2F-7EBE-4E13-A24B-B7E77B2E0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007BC-50E7-4492-8087-FBA82364F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01891-D332-4E69-92B0-5772043CD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ECE5C-AADC-4FCB-B4C5-30418D8A9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02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5/31/2022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1C816-48AB-4774-A0E6-75CA4E2D2F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45556" y="6091714"/>
            <a:ext cx="768163" cy="725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95278A-D600-4927-B1DA-C666C88F7F77}"/>
              </a:ext>
            </a:extLst>
          </p:cNvPr>
          <p:cNvSpPr txBox="1"/>
          <p:nvPr userDrawn="1"/>
        </p:nvSpPr>
        <p:spPr>
          <a:xfrm>
            <a:off x="9190182" y="6269791"/>
            <a:ext cx="251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nOIGG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2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763" y="5142430"/>
            <a:ext cx="9144000" cy="534027"/>
          </a:xfrm>
        </p:spPr>
        <p:txBody>
          <a:bodyPr/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Lucy Fieldhouse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163" y="447730"/>
            <a:ext cx="9144000" cy="4439229"/>
          </a:xfrm>
        </p:spPr>
        <p:txBody>
          <a:bodyPr>
            <a:noAutofit/>
          </a:bodyPr>
          <a:lstStyle/>
          <a:p>
            <a:br>
              <a:rPr lang="en-GB" sz="2800" dirty="0"/>
            </a:br>
            <a:br>
              <a:rPr lang="en-GB" sz="2800" dirty="0"/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IHO CAPACITY BUILDING SUB-COMMITTEE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CBSC20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Meso American &amp; Caribbean Sea Hydrographic Commission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(MACHC)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Report to CBSC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Bali, Indonesia, 1-3 June 2022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Capacity Building Update</a:t>
            </a: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87668"/>
            <a:ext cx="10660116" cy="428822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Activities completed since CBSC19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2400" dirty="0"/>
              <a:t>Region heavily impacted by COVID-19 and has prevented activities planned from taking place. </a:t>
            </a:r>
          </a:p>
          <a:p>
            <a:r>
              <a:rPr lang="en-GB" sz="2400" dirty="0"/>
              <a:t>Activities planned required face to face engagement – Technical Visits, Practical training</a:t>
            </a:r>
          </a:p>
          <a:p>
            <a:r>
              <a:rPr lang="en-GB" sz="2400" dirty="0"/>
              <a:t>Effort to deliver virtual activities – S100 Webinar, supported by regional Subject Matter Experts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7965D0A-C90C-45DF-8EB8-49D2DF4B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763"/>
            <a:ext cx="10873902" cy="541337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Meso American &amp; Caribbean Sea Hydrographic Commission (MACHC)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9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98179"/>
            <a:ext cx="10644962" cy="44689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Activities planned for 2022</a:t>
            </a:r>
          </a:p>
          <a:p>
            <a:r>
              <a:rPr lang="en-GB" dirty="0"/>
              <a:t>Technical Visits: </a:t>
            </a:r>
          </a:p>
          <a:p>
            <a:pPr lvl="1"/>
            <a:r>
              <a:rPr lang="en-GB" dirty="0"/>
              <a:t>Belize</a:t>
            </a:r>
          </a:p>
          <a:p>
            <a:pPr lvl="1"/>
            <a:r>
              <a:rPr lang="en-GB" dirty="0"/>
              <a:t>Honduras (from 2021)</a:t>
            </a:r>
          </a:p>
          <a:p>
            <a:pPr lvl="1"/>
            <a:r>
              <a:rPr lang="en-GB" dirty="0"/>
              <a:t>Dominican Republic (from 2021)</a:t>
            </a:r>
          </a:p>
          <a:p>
            <a:pPr lvl="1"/>
            <a:r>
              <a:rPr lang="en-GB" dirty="0"/>
              <a:t>Jamaica (from 2021)</a:t>
            </a:r>
          </a:p>
          <a:p>
            <a:r>
              <a:rPr lang="en-GB" dirty="0"/>
              <a:t>Hydrographic Awareness Seminar –November 2022</a:t>
            </a:r>
          </a:p>
          <a:p>
            <a:r>
              <a:rPr lang="en-GB" dirty="0"/>
              <a:t>MSI course</a:t>
            </a:r>
          </a:p>
          <a:p>
            <a:r>
              <a:rPr lang="en-GB" dirty="0"/>
              <a:t>Tides Workshop for Spanish Speakers</a:t>
            </a:r>
          </a:p>
          <a:p>
            <a:r>
              <a:rPr lang="en-GB" dirty="0"/>
              <a:t>Inclusion in SEPRHC MSI Workshop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A0A05EB-6963-4C20-AB04-25983775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8763"/>
            <a:ext cx="11029546" cy="541337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Meso American &amp; Caribbean Sea Hydrographic Commission (MACHC)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0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711"/>
            <a:ext cx="11272735" cy="4292548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GB" dirty="0"/>
              <a:t>Challenges faced in the region</a:t>
            </a:r>
          </a:p>
          <a:p>
            <a:pPr marL="0" indent="0">
              <a:spcBef>
                <a:spcPts val="400"/>
              </a:spcBef>
              <a:buNone/>
            </a:pPr>
            <a:endParaRPr lang="en-GB" dirty="0"/>
          </a:p>
          <a:p>
            <a:pPr>
              <a:spcBef>
                <a:spcPts val="400"/>
              </a:spcBef>
            </a:pPr>
            <a:r>
              <a:rPr lang="en-GB" dirty="0"/>
              <a:t>Impact of COVID</a:t>
            </a:r>
          </a:p>
          <a:p>
            <a:pPr>
              <a:spcBef>
                <a:spcPts val="400"/>
              </a:spcBef>
            </a:pPr>
            <a:endParaRPr lang="en-GB" dirty="0"/>
          </a:p>
          <a:p>
            <a:pPr>
              <a:spcBef>
                <a:spcPts val="400"/>
              </a:spcBef>
            </a:pPr>
            <a:r>
              <a:rPr lang="en-GB" dirty="0"/>
              <a:t>Environmental – year on year increase in severity of hurricane season</a:t>
            </a:r>
          </a:p>
          <a:p>
            <a:pPr>
              <a:spcBef>
                <a:spcPts val="400"/>
              </a:spcBef>
            </a:pPr>
            <a:endParaRPr lang="en-GB" dirty="0"/>
          </a:p>
          <a:p>
            <a:pPr>
              <a:spcBef>
                <a:spcPts val="400"/>
              </a:spcBef>
            </a:pPr>
            <a:r>
              <a:rPr lang="en-GB" dirty="0"/>
              <a:t>Non IHO Member States and lack of Hydrographic Governance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01F6DEC-AF1C-44DC-AB94-DE9BD3B2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763"/>
            <a:ext cx="10815536" cy="541337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Meso American &amp; Caribbean Sea Hydrographic Commission (MACHC)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8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21404"/>
            <a:ext cx="10805808" cy="49124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Achievements </a:t>
            </a:r>
          </a:p>
          <a:p>
            <a:r>
              <a:rPr lang="en-GB" dirty="0"/>
              <a:t>Increase in Phase 1 capability</a:t>
            </a:r>
          </a:p>
          <a:p>
            <a:r>
              <a:rPr lang="en-GB" dirty="0"/>
              <a:t>Increase in Phase 2 capability</a:t>
            </a:r>
          </a:p>
          <a:p>
            <a:r>
              <a:rPr lang="en-GB" dirty="0"/>
              <a:t>Region continues to look to collaborate with regional partners (IOCARIBE and COCATRAM) and neighbouring RHCS</a:t>
            </a:r>
          </a:p>
          <a:p>
            <a:r>
              <a:rPr lang="en-GB" dirty="0"/>
              <a:t>Colombia, Guatemala &amp; Venezuela successfully completed the ROK funded Train the Trainers Programme in basic Hydrography 1-12 November 2021</a:t>
            </a:r>
          </a:p>
          <a:p>
            <a:r>
              <a:rPr lang="en-GB" dirty="0"/>
              <a:t>Colombia, Dominican Republic, Guyana – successfully completed IHO-NF Cat B Course</a:t>
            </a:r>
          </a:p>
          <a:p>
            <a:r>
              <a:rPr lang="en-GB" dirty="0"/>
              <a:t>EWH internship NOAA At sea experience - Ms </a:t>
            </a:r>
            <a:r>
              <a:rPr lang="en-GB" dirty="0" err="1"/>
              <a:t>Firosa</a:t>
            </a:r>
            <a:r>
              <a:rPr lang="en-GB" dirty="0"/>
              <a:t> </a:t>
            </a:r>
            <a:r>
              <a:rPr lang="en-GB" dirty="0" err="1"/>
              <a:t>Tomohamat</a:t>
            </a:r>
            <a:r>
              <a:rPr lang="en-GB" dirty="0"/>
              <a:t> (Suriname)</a:t>
            </a:r>
          </a:p>
          <a:p>
            <a:r>
              <a:rPr lang="en-GB" dirty="0"/>
              <a:t>MSc Programme in Hydrographic Science, USM – ROK Aug 22 – Aug 23</a:t>
            </a:r>
            <a:r>
              <a:rPr lang="pt-BR" dirty="0"/>
              <a:t>Guatemala (Mr Diego Fernando MENDEZ PORTA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3B2195-EA24-4C36-8E5E-0B8A1EEFD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8763"/>
            <a:ext cx="10903085" cy="541337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Meso American &amp; Caribbean Sea Hydrographic Commission (MACHC)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03283"/>
            <a:ext cx="10163782" cy="4212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CBSC are requested to: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Note the report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Encourage all RHCs to collaborate on CB training of common interest to maximise the use of CB funds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Invite the CBSC to continue to explore opportunities with donor organisations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Take any action considered appropriate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3B2195-EA24-4C36-8E5E-0B8A1EEFD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58763"/>
            <a:ext cx="10903085" cy="541337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Meso American &amp; Caribbean Sea Hydrographic Commission (MACHC)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4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3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1881</TotalTime>
  <Words>536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Office Theme</vt:lpstr>
      <vt:lpstr>IHO_Presentations_template-Blank</vt:lpstr>
      <vt:lpstr>  IHO CAPACITY BUILDING SUB-COMMITTEE  CBSC20 Meso American &amp; Caribbean Sea Hydrographic Commission (MACHC) Report to CBSC  Bali, Indonesia, 1-3 June 2022  Capacity Building Update</vt:lpstr>
      <vt:lpstr>Meso American &amp; Caribbean Sea Hydrographic Commission (MACHC) Report</vt:lpstr>
      <vt:lpstr>Meso American &amp; Caribbean Sea Hydrographic Commission (MACHC) Report</vt:lpstr>
      <vt:lpstr>Meso American &amp; Caribbean Sea Hydrographic Commission (MACHC) Report</vt:lpstr>
      <vt:lpstr>Meso American &amp; Caribbean Sea Hydrographic Commission (MACHC) Report</vt:lpstr>
      <vt:lpstr>Meso American &amp; Caribbean Sea Hydrographic Commission (MACHC)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Lucy Fieldhouse</cp:lastModifiedBy>
  <cp:revision>112</cp:revision>
  <cp:lastPrinted>2021-06-09T07:04:31Z</cp:lastPrinted>
  <dcterms:created xsi:type="dcterms:W3CDTF">2018-03-14T09:31:16Z</dcterms:created>
  <dcterms:modified xsi:type="dcterms:W3CDTF">2022-05-31T10:19:53Z</dcterms:modified>
</cp:coreProperties>
</file>