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308" r:id="rId3"/>
    <p:sldId id="309" r:id="rId4"/>
    <p:sldId id="294" r:id="rId5"/>
    <p:sldId id="295" r:id="rId6"/>
    <p:sldId id="296" r:id="rId7"/>
    <p:sldId id="298" r:id="rId8"/>
    <p:sldId id="261" r:id="rId9"/>
    <p:sldId id="300" r:id="rId10"/>
    <p:sldId id="264" r:id="rId11"/>
    <p:sldId id="265" r:id="rId12"/>
    <p:sldId id="269" r:id="rId13"/>
    <p:sldId id="270" r:id="rId14"/>
    <p:sldId id="271" r:id="rId15"/>
    <p:sldId id="272" r:id="rId16"/>
    <p:sldId id="305" r:id="rId17"/>
    <p:sldId id="273" r:id="rId18"/>
    <p:sldId id="274" r:id="rId19"/>
    <p:sldId id="293" r:id="rId20"/>
    <p:sldId id="292" r:id="rId21"/>
    <p:sldId id="310" r:id="rId22"/>
    <p:sldId id="306" r:id="rId2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00"/>
    <a:srgbClr val="EDECE3"/>
    <a:srgbClr val="75D8E5"/>
    <a:srgbClr val="AEE8F0"/>
    <a:srgbClr val="ACF2F0"/>
    <a:srgbClr val="AEFCE9"/>
    <a:srgbClr val="1B42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65774" autoAdjust="0"/>
  </p:normalViewPr>
  <p:slideViewPr>
    <p:cSldViewPr snapToGrid="0">
      <p:cViewPr varScale="1">
        <p:scale>
          <a:sx n="55" d="100"/>
          <a:sy n="55" d="100"/>
        </p:scale>
        <p:origin x="1642" y="4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3877E-942B-4239-9E4A-1F1CCDA181F9}" type="datetimeFigureOut">
              <a:rPr lang="ko-KR" altLang="en-US" smtClean="0"/>
              <a:t>2021-02-25</a:t>
            </a:fld>
            <a:endParaRPr lang="ko-KR" altLang="en-US" dirty="0"/>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01A0C-1C4B-4E19-AF5D-08950BABA1C7}" type="slidenum">
              <a:rPr lang="ko-KR" altLang="en-US" smtClean="0"/>
              <a:t>‹#›</a:t>
            </a:fld>
            <a:endParaRPr lang="ko-KR" altLang="en-US" dirty="0"/>
          </a:p>
        </p:txBody>
      </p:sp>
    </p:spTree>
    <p:extLst>
      <p:ext uri="{BB962C8B-B14F-4D97-AF65-F5344CB8AC3E}">
        <p14:creationId xmlns:p14="http://schemas.microsoft.com/office/powerpoint/2010/main" val="335748832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Here is a brief introduction to the use of CBMS for regional coordinators.</a:t>
            </a:r>
          </a:p>
          <a:p>
            <a:endParaRPr lang="en-US" altLang="ko-KR" dirty="0"/>
          </a:p>
          <a:p>
            <a:r>
              <a:rPr lang="en-US" altLang="ko-KR" dirty="0"/>
              <a:t>My name is Hoyun KANG from KHRA</a:t>
            </a:r>
          </a:p>
          <a:p>
            <a:r>
              <a:rPr lang="ko-KR" altLang="en-US" dirty="0"/>
              <a:t>지역 코디네이터 대상으로 </a:t>
            </a:r>
            <a:r>
              <a:rPr lang="en-US" altLang="ko-KR" dirty="0"/>
              <a:t>CBMS </a:t>
            </a:r>
            <a:r>
              <a:rPr lang="ko-KR" altLang="en-US" dirty="0"/>
              <a:t>사용법에 대해 간략히 소개해 드리겠습니다</a:t>
            </a:r>
            <a:r>
              <a:rPr lang="en-US" altLang="ko-KR" dirty="0"/>
              <a:t>.  </a:t>
            </a:r>
          </a:p>
          <a:p>
            <a:endParaRPr lang="en-US" altLang="ko-KR" dirty="0"/>
          </a:p>
          <a:p>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a:t>
            </a:fld>
            <a:endParaRPr lang="ko-KR" altLang="en-US" dirty="0"/>
          </a:p>
        </p:txBody>
      </p:sp>
    </p:spTree>
    <p:extLst>
      <p:ext uri="{BB962C8B-B14F-4D97-AF65-F5344CB8AC3E}">
        <p14:creationId xmlns:p14="http://schemas.microsoft.com/office/powerpoint/2010/main" val="409917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Enter the “RESOURCES” according to each item.</a:t>
            </a:r>
          </a:p>
          <a:p>
            <a:endParaRPr lang="en-US" altLang="ko-KR" dirty="0"/>
          </a:p>
          <a:p>
            <a:r>
              <a:rPr lang="en-US" altLang="ko-KR" dirty="0"/>
              <a:t>However, the “total coast” and “breakdown of costs” may only be entered in numbers. If you enter symbols or characters, an error will occur.</a:t>
            </a:r>
          </a:p>
          <a:p>
            <a:endParaRPr lang="en-US" altLang="ko-KR" dirty="0"/>
          </a:p>
          <a:p>
            <a:r>
              <a:rPr lang="en-US" altLang="ko-KR" dirty="0"/>
              <a:t>When all inputs are complete, click Save to save.</a:t>
            </a:r>
            <a:br>
              <a:rPr lang="en-US" altLang="ko-KR" dirty="0"/>
            </a:br>
            <a:endParaRPr lang="ko-KR" altLang="en-US" dirty="0"/>
          </a:p>
          <a:p>
            <a:pPr algn="l"/>
            <a:endParaRPr lang="en-US" altLang="ko-KR" b="1" i="0" dirty="0">
              <a:solidFill>
                <a:srgbClr val="000000"/>
              </a:solidFill>
              <a:effectLst/>
              <a:latin typeface="Roboto" pitchFamily="2" charset="0"/>
            </a:endParaRPr>
          </a:p>
          <a:p>
            <a:pPr algn="l"/>
            <a:endParaRPr lang="en-US" altLang="ko-KR" b="1" i="0" dirty="0">
              <a:solidFill>
                <a:srgbClr val="000000"/>
              </a:solidFill>
              <a:effectLst/>
              <a:latin typeface="Roboto" pitchFamily="2" charset="0"/>
            </a:endParaRPr>
          </a:p>
          <a:p>
            <a:pPr algn="l"/>
            <a:endParaRPr lang="en-US" altLang="ko-KR" b="1" i="0" dirty="0">
              <a:solidFill>
                <a:srgbClr val="000000"/>
              </a:solidFill>
              <a:effectLst/>
              <a:latin typeface="Roboto" pitchFamily="2" charset="0"/>
            </a:endParaRPr>
          </a:p>
          <a:p>
            <a:pPr algn="l"/>
            <a:r>
              <a:rPr lang="en-US" altLang="ko-KR" b="1" i="0" dirty="0">
                <a:solidFill>
                  <a:srgbClr val="000000"/>
                </a:solidFill>
                <a:effectLst/>
                <a:latin typeface="Roboto" pitchFamily="2" charset="0"/>
              </a:rPr>
              <a:t>RESOURCES </a:t>
            </a:r>
            <a:r>
              <a:rPr lang="ko-KR" altLang="en-US" b="1" i="0" dirty="0">
                <a:solidFill>
                  <a:srgbClr val="000000"/>
                </a:solidFill>
                <a:effectLst/>
                <a:latin typeface="Roboto" pitchFamily="2" charset="0"/>
              </a:rPr>
              <a:t>부분도 각 항목에 맞게 입력한다</a:t>
            </a:r>
            <a:r>
              <a:rPr lang="en-US" altLang="ko-KR" b="1" i="0" dirty="0">
                <a:solidFill>
                  <a:srgbClr val="000000"/>
                </a:solidFill>
                <a:effectLst/>
                <a:latin typeface="Roboto" pitchFamily="2" charset="0"/>
              </a:rPr>
              <a:t>.</a:t>
            </a:r>
          </a:p>
          <a:p>
            <a:pPr algn="l"/>
            <a:endParaRPr lang="en-US" altLang="ko-KR" b="1" i="0" dirty="0">
              <a:solidFill>
                <a:srgbClr val="000000"/>
              </a:solidFill>
              <a:effectLst/>
              <a:latin typeface="Roboto" pitchFamily="2" charset="0"/>
            </a:endParaRPr>
          </a:p>
          <a:p>
            <a:pPr algn="l"/>
            <a:r>
              <a:rPr lang="ko-KR" altLang="en-US" b="1" i="0" dirty="0">
                <a:solidFill>
                  <a:srgbClr val="000000"/>
                </a:solidFill>
                <a:effectLst/>
                <a:latin typeface="Roboto" pitchFamily="2" charset="0"/>
              </a:rPr>
              <a:t>다만 </a:t>
            </a:r>
            <a:r>
              <a:rPr lang="en-US" altLang="ko-KR" b="1" i="0" dirty="0">
                <a:solidFill>
                  <a:srgbClr val="000000"/>
                </a:solidFill>
                <a:effectLst/>
                <a:latin typeface="Roboto" pitchFamily="2" charset="0"/>
              </a:rPr>
              <a:t>Total coast </a:t>
            </a:r>
            <a:r>
              <a:rPr lang="ko-KR" altLang="en-US" b="1" i="0" dirty="0">
                <a:solidFill>
                  <a:srgbClr val="000000"/>
                </a:solidFill>
                <a:effectLst/>
                <a:latin typeface="Roboto" pitchFamily="2" charset="0"/>
              </a:rPr>
              <a:t>와 </a:t>
            </a:r>
            <a:r>
              <a:rPr lang="en-US" altLang="ko-KR" b="1" i="0" dirty="0">
                <a:solidFill>
                  <a:srgbClr val="000000"/>
                </a:solidFill>
                <a:effectLst/>
                <a:latin typeface="Roboto" pitchFamily="2" charset="0"/>
              </a:rPr>
              <a:t>Breakdown of costs</a:t>
            </a:r>
            <a:r>
              <a:rPr lang="ko-KR" altLang="en-US" b="1" i="0" dirty="0">
                <a:solidFill>
                  <a:srgbClr val="000000"/>
                </a:solidFill>
                <a:effectLst/>
                <a:latin typeface="Roboto" pitchFamily="2" charset="0"/>
              </a:rPr>
              <a:t>는 반듯이 숫자로만 입력하여야 한다</a:t>
            </a:r>
            <a:r>
              <a:rPr lang="en-US" altLang="ko-KR" b="1" i="0" dirty="0">
                <a:solidFill>
                  <a:srgbClr val="000000"/>
                </a:solidFill>
                <a:effectLst/>
                <a:latin typeface="Roboto" pitchFamily="2" charset="0"/>
              </a:rPr>
              <a:t>. </a:t>
            </a:r>
            <a:r>
              <a:rPr lang="ko-KR" altLang="en-US" b="1" i="0" dirty="0">
                <a:solidFill>
                  <a:srgbClr val="000000"/>
                </a:solidFill>
                <a:effectLst/>
                <a:latin typeface="Roboto" pitchFamily="2" charset="0"/>
              </a:rPr>
              <a:t>기호나 문자를 입력하면 오류가 발생한다</a:t>
            </a:r>
            <a:r>
              <a:rPr lang="en-US" altLang="ko-KR" b="1" i="0" dirty="0">
                <a:solidFill>
                  <a:srgbClr val="000000"/>
                </a:solidFill>
                <a:effectLst/>
                <a:latin typeface="Roboto" pitchFamily="2" charset="0"/>
              </a:rPr>
              <a:t>.</a:t>
            </a:r>
          </a:p>
          <a:p>
            <a:pPr algn="l"/>
            <a:endParaRPr lang="en-US" altLang="ko-KR" b="1" i="0" dirty="0">
              <a:solidFill>
                <a:srgbClr val="000000"/>
              </a:solidFill>
              <a:effectLst/>
              <a:latin typeface="Roboto" pitchFamily="2" charset="0"/>
            </a:endParaRPr>
          </a:p>
          <a:p>
            <a:pPr algn="l"/>
            <a:r>
              <a:rPr lang="ko-KR" altLang="en-US" b="1" i="0" dirty="0" err="1">
                <a:solidFill>
                  <a:srgbClr val="000000"/>
                </a:solidFill>
                <a:effectLst/>
                <a:latin typeface="Roboto" pitchFamily="2" charset="0"/>
              </a:rPr>
              <a:t>모든입력이</a:t>
            </a:r>
            <a:r>
              <a:rPr lang="ko-KR" altLang="en-US" b="1" i="0" dirty="0">
                <a:solidFill>
                  <a:srgbClr val="000000"/>
                </a:solidFill>
                <a:effectLst/>
                <a:latin typeface="Roboto" pitchFamily="2" charset="0"/>
              </a:rPr>
              <a:t> 완료되면 </a:t>
            </a:r>
            <a:r>
              <a:rPr lang="en-US" altLang="ko-KR" b="1" i="0" dirty="0">
                <a:solidFill>
                  <a:srgbClr val="000000"/>
                </a:solidFill>
                <a:effectLst/>
                <a:latin typeface="Roboto" pitchFamily="2" charset="0"/>
              </a:rPr>
              <a:t>Save</a:t>
            </a:r>
            <a:r>
              <a:rPr lang="ko-KR" altLang="en-US" b="1" i="0" dirty="0">
                <a:solidFill>
                  <a:srgbClr val="000000"/>
                </a:solidFill>
                <a:effectLst/>
                <a:latin typeface="Roboto" pitchFamily="2" charset="0"/>
              </a:rPr>
              <a:t>를 클릭하여 저장을 한다</a:t>
            </a:r>
            <a:r>
              <a:rPr lang="en-US" altLang="ko-KR" b="1" i="0" dirty="0">
                <a:solidFill>
                  <a:srgbClr val="000000"/>
                </a:solidFill>
                <a:effectLst/>
                <a:latin typeface="Roboto" pitchFamily="2" charset="0"/>
              </a:rPr>
              <a:t>.</a:t>
            </a:r>
          </a:p>
          <a:p>
            <a:pPr algn="l"/>
            <a:endParaRPr lang="en-US" altLang="ko-KR" b="1" i="0" dirty="0">
              <a:solidFill>
                <a:srgbClr val="000000"/>
              </a:solidFill>
              <a:effectLst/>
              <a:latin typeface="Roboto" pitchFamily="2" charset="0"/>
            </a:endParaRPr>
          </a:p>
          <a:p>
            <a:pPr algn="l"/>
            <a:endParaRPr lang="en-US" altLang="ko-KR" b="1" i="0" dirty="0">
              <a:solidFill>
                <a:srgbClr val="000000"/>
              </a:solidFill>
              <a:effectLst/>
              <a:latin typeface="Roboto" pitchFamily="2" charset="0"/>
            </a:endParaRPr>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11</a:t>
            </a:fld>
            <a:endParaRPr lang="ko-KR" altLang="en-US" dirty="0"/>
          </a:p>
        </p:txBody>
      </p:sp>
    </p:spTree>
    <p:extLst>
      <p:ext uri="{BB962C8B-B14F-4D97-AF65-F5344CB8AC3E}">
        <p14:creationId xmlns:p14="http://schemas.microsoft.com/office/powerpoint/2010/main" val="285994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next step is to perform Procedure 3 to submit the proposed project to CBA.</a:t>
            </a:r>
          </a:p>
          <a:p>
            <a:r>
              <a:rPr lang="en-US" altLang="ko-KR" dirty="0"/>
              <a:t>Click on Application List in the menu bar at the top of the main menu or Application List at the bottom.</a:t>
            </a:r>
          </a:p>
          <a:p>
            <a:endParaRPr lang="en-US" altLang="ko-KR" dirty="0"/>
          </a:p>
          <a:p>
            <a:r>
              <a:rPr lang="en-US" altLang="ko-KR" dirty="0"/>
              <a:t>This will open the Application List window.</a:t>
            </a:r>
            <a:endParaRPr lang="ko-KR" altLang="en-US" dirty="0"/>
          </a:p>
          <a:p>
            <a:endParaRPr lang="en-US" altLang="ko-KR" dirty="0"/>
          </a:p>
          <a:p>
            <a:endParaRPr lang="en-US" altLang="ko-KR" dirty="0"/>
          </a:p>
          <a:p>
            <a:r>
              <a:rPr lang="ko-KR" altLang="en-US" dirty="0"/>
              <a:t>다음으로 제안된 프로젝트를 </a:t>
            </a:r>
            <a:r>
              <a:rPr lang="en-US" altLang="ko-KR" dirty="0"/>
              <a:t>CBA</a:t>
            </a:r>
            <a:r>
              <a:rPr lang="ko-KR" altLang="en-US" dirty="0"/>
              <a:t>에 제출하기 위한 프로시저 </a:t>
            </a:r>
            <a:r>
              <a:rPr lang="en-US" altLang="ko-KR" dirty="0"/>
              <a:t>3</a:t>
            </a:r>
            <a:r>
              <a:rPr lang="ko-KR" altLang="en-US" dirty="0"/>
              <a:t>을 수행하는 단계이다</a:t>
            </a:r>
            <a:r>
              <a:rPr lang="en-US" altLang="ko-KR" dirty="0"/>
              <a:t>.</a:t>
            </a:r>
          </a:p>
          <a:p>
            <a:r>
              <a:rPr lang="ko-KR" altLang="en-US" dirty="0" err="1"/>
              <a:t>메인화면</a:t>
            </a:r>
            <a:r>
              <a:rPr lang="ko-KR" altLang="en-US" dirty="0"/>
              <a:t> 상단 메뉴바에서 </a:t>
            </a:r>
            <a:r>
              <a:rPr lang="en-US" altLang="ko-KR" dirty="0"/>
              <a:t>Application List </a:t>
            </a:r>
            <a:r>
              <a:rPr lang="ko-KR" altLang="en-US" dirty="0"/>
              <a:t>클릭하거나 하단 </a:t>
            </a:r>
            <a:r>
              <a:rPr lang="en-US" altLang="ko-KR" dirty="0"/>
              <a:t>Application List</a:t>
            </a:r>
            <a:r>
              <a:rPr lang="ko-KR" altLang="en-US" dirty="0"/>
              <a:t>를 클릭한다</a:t>
            </a:r>
            <a:r>
              <a:rPr lang="en-US" altLang="ko-KR" dirty="0"/>
              <a:t>.</a:t>
            </a:r>
          </a:p>
          <a:p>
            <a:endParaRPr lang="en-US" altLang="ko-KR" dirty="0"/>
          </a:p>
          <a:p>
            <a:r>
              <a:rPr lang="ko-KR" altLang="en-US" dirty="0"/>
              <a:t>그러면 </a:t>
            </a:r>
            <a:r>
              <a:rPr lang="en-US" altLang="ko-KR" dirty="0"/>
              <a:t>Application List </a:t>
            </a:r>
            <a:r>
              <a:rPr lang="ko-KR" altLang="en-US" dirty="0"/>
              <a:t>창으로 이동이 된다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12</a:t>
            </a:fld>
            <a:endParaRPr lang="ko-KR" altLang="en-US" dirty="0"/>
          </a:p>
        </p:txBody>
      </p:sp>
    </p:spTree>
    <p:extLst>
      <p:ext uri="{BB962C8B-B14F-4D97-AF65-F5344CB8AC3E}">
        <p14:creationId xmlns:p14="http://schemas.microsoft.com/office/powerpoint/2010/main" val="319778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If you look at the Application list window</a:t>
            </a:r>
          </a:p>
          <a:p>
            <a:r>
              <a:rPr lang="en-US" altLang="ko-KR" dirty="0"/>
              <a:t>You can review the list of projects proposed by the RHCs.</a:t>
            </a:r>
          </a:p>
          <a:p>
            <a:endParaRPr lang="en-US" altLang="ko-KR" dirty="0"/>
          </a:p>
          <a:p>
            <a:r>
              <a:rPr lang="en-US" altLang="ko-KR" dirty="0"/>
              <a:t>You can search by Year, RHC Status, CBSC Status and also select the number of lists that can be displayed in the list window. The RHC status is broadly divided into “Submitted” and “Approved”, where “Approved” indicates the status that only proposal has been written and “Submitted” indicates the status that it has been proposed for CBA.</a:t>
            </a:r>
          </a:p>
          <a:p>
            <a:endParaRPr lang="en-US" altLang="ko-KR" dirty="0"/>
          </a:p>
          <a:p>
            <a:r>
              <a:rPr lang="en-US" altLang="ko-KR" dirty="0"/>
              <a:t>Confirm indicates that it has been finally confirmed in CBSC.</a:t>
            </a:r>
            <a:endParaRPr lang="ko-KR" altLang="en-US" dirty="0"/>
          </a:p>
          <a:p>
            <a:endParaRPr lang="en-US" altLang="ko-KR" dirty="0"/>
          </a:p>
          <a:p>
            <a:endParaRPr lang="en-US" altLang="ko-KR" dirty="0"/>
          </a:p>
          <a:p>
            <a:endParaRPr lang="en-US" altLang="ko-KR" dirty="0"/>
          </a:p>
          <a:p>
            <a:r>
              <a:rPr lang="en-US" altLang="ko-KR" dirty="0"/>
              <a:t>Application List</a:t>
            </a:r>
            <a:r>
              <a:rPr lang="ko-KR" altLang="en-US" dirty="0"/>
              <a:t>창을 보면</a:t>
            </a:r>
            <a:endParaRPr lang="en-US" altLang="ko-KR" dirty="0"/>
          </a:p>
          <a:p>
            <a:r>
              <a:rPr lang="ko-KR" altLang="en-US" dirty="0"/>
              <a:t>지역수로위원회에서 제출한 프로젝트 리스트를 확인할 수 있다</a:t>
            </a:r>
            <a:r>
              <a:rPr lang="en-US" altLang="ko-KR" dirty="0"/>
              <a:t>.</a:t>
            </a:r>
          </a:p>
          <a:p>
            <a:endParaRPr lang="en-US" altLang="ko-KR" dirty="0"/>
          </a:p>
          <a:p>
            <a:r>
              <a:rPr lang="ko-KR" altLang="en-US" dirty="0"/>
              <a:t>또한 연도별</a:t>
            </a:r>
            <a:r>
              <a:rPr lang="en-US" altLang="ko-KR" dirty="0"/>
              <a:t>, RHC status</a:t>
            </a:r>
            <a:r>
              <a:rPr lang="ko-KR" altLang="en-US" dirty="0"/>
              <a:t>별</a:t>
            </a:r>
            <a:r>
              <a:rPr lang="en-US" altLang="ko-KR" dirty="0"/>
              <a:t>, CBSC status</a:t>
            </a:r>
            <a:r>
              <a:rPr lang="ko-KR" altLang="en-US" dirty="0"/>
              <a:t>별 조회도 가능하고 리스트창에서 보여질 수 있는 리스트 개수도 선택할 수 있다</a:t>
            </a:r>
            <a:r>
              <a:rPr lang="en-US" altLang="ko-KR" dirty="0"/>
              <a:t>.</a:t>
            </a:r>
          </a:p>
          <a:p>
            <a:endParaRPr lang="en-US" altLang="ko-KR" dirty="0"/>
          </a:p>
          <a:p>
            <a:endParaRPr lang="en-US" altLang="ko-KR" dirty="0"/>
          </a:p>
          <a:p>
            <a:r>
              <a:rPr lang="en-US" altLang="ko-KR" dirty="0"/>
              <a:t>RHC Status</a:t>
            </a:r>
            <a:r>
              <a:rPr lang="ko-KR" altLang="en-US" dirty="0"/>
              <a:t>는 크게 </a:t>
            </a:r>
            <a:r>
              <a:rPr lang="en-US" altLang="ko-KR" dirty="0"/>
              <a:t>Submitted</a:t>
            </a:r>
            <a:r>
              <a:rPr lang="ko-KR" altLang="en-US" dirty="0"/>
              <a:t>와 </a:t>
            </a:r>
            <a:r>
              <a:rPr lang="en-US" altLang="ko-KR" dirty="0"/>
              <a:t>Approved</a:t>
            </a:r>
            <a:r>
              <a:rPr lang="ko-KR" altLang="en-US" dirty="0"/>
              <a:t>로 구분되는데</a:t>
            </a:r>
            <a:r>
              <a:rPr lang="en-US" altLang="ko-KR" dirty="0"/>
              <a:t>, Approved</a:t>
            </a:r>
            <a:r>
              <a:rPr lang="ko-KR" altLang="en-US" dirty="0"/>
              <a:t>는 제안서 작성만 된 상태이고</a:t>
            </a:r>
            <a:r>
              <a:rPr lang="en-US" altLang="ko-KR" dirty="0"/>
              <a:t>, Submitted</a:t>
            </a:r>
            <a:r>
              <a:rPr lang="ko-KR" altLang="en-US" dirty="0"/>
              <a:t>는 </a:t>
            </a:r>
            <a:r>
              <a:rPr lang="en-US" altLang="ko-KR" dirty="0"/>
              <a:t>CBA</a:t>
            </a:r>
            <a:r>
              <a:rPr lang="ko-KR" altLang="en-US" dirty="0"/>
              <a:t>에 제출된 상태를 나타낸다</a:t>
            </a:r>
            <a:r>
              <a:rPr lang="en-US" altLang="ko-KR" dirty="0"/>
              <a:t>.</a:t>
            </a:r>
          </a:p>
          <a:p>
            <a:endParaRPr lang="en-US" altLang="ko-KR" dirty="0"/>
          </a:p>
          <a:p>
            <a:r>
              <a:rPr lang="en-US" altLang="ko-KR" dirty="0"/>
              <a:t>CBSC Status</a:t>
            </a:r>
            <a:r>
              <a:rPr lang="ko-KR" altLang="en-US" dirty="0"/>
              <a:t>에서 </a:t>
            </a:r>
            <a:r>
              <a:rPr lang="en-US" altLang="ko-KR" dirty="0"/>
              <a:t>Confirm</a:t>
            </a:r>
            <a:r>
              <a:rPr lang="ko-KR" altLang="en-US" dirty="0"/>
              <a:t>은 최종적으로 </a:t>
            </a:r>
            <a:r>
              <a:rPr lang="en-US" altLang="ko-KR" dirty="0"/>
              <a:t>CBSC</a:t>
            </a:r>
            <a:r>
              <a:rPr lang="ko-KR" altLang="en-US" dirty="0"/>
              <a:t>에서 확정된 것을 나타낸다</a:t>
            </a:r>
            <a:r>
              <a:rPr lang="en-US" altLang="ko-KR" dirty="0"/>
              <a:t>.</a:t>
            </a:r>
            <a:r>
              <a:rPr lang="ko-KR" altLang="en-US" dirty="0"/>
              <a:t> </a:t>
            </a:r>
            <a:endParaRPr lang="en-US" altLang="ko-KR" dirty="0"/>
          </a:p>
          <a:p>
            <a:endParaRPr lang="en-US" altLang="ko-KR" dirty="0"/>
          </a:p>
          <a:p>
            <a:endParaRPr lang="en-US" altLang="ko-KR" dirty="0"/>
          </a:p>
          <a:p>
            <a:r>
              <a:rPr lang="en-US" altLang="ko-KR" dirty="0"/>
              <a:t>Score</a:t>
            </a:r>
            <a:r>
              <a:rPr lang="ko-KR" altLang="en-US" dirty="0"/>
              <a:t>는 </a:t>
            </a:r>
            <a:r>
              <a:rPr lang="en-US" altLang="ko-KR" dirty="0"/>
              <a:t>RHC</a:t>
            </a:r>
            <a:r>
              <a:rPr lang="ko-KR" altLang="en-US" dirty="0"/>
              <a:t>와 </a:t>
            </a:r>
            <a:r>
              <a:rPr lang="en-US" altLang="ko-KR" dirty="0"/>
              <a:t>CBSC</a:t>
            </a:r>
            <a:r>
              <a:rPr lang="ko-KR" altLang="en-US" dirty="0"/>
              <a:t>의 평가점수를 나타낸다</a:t>
            </a:r>
            <a:r>
              <a:rPr lang="en-US" altLang="ko-KR" dirty="0"/>
              <a:t>.</a:t>
            </a:r>
          </a:p>
          <a:p>
            <a:r>
              <a:rPr lang="ko-KR" altLang="en-US" dirty="0"/>
              <a:t>평가를 위해서 프로젝트명을 클릭하면 작성된 제안서를 볼 수 있다</a:t>
            </a:r>
            <a:r>
              <a:rPr lang="en-US" altLang="ko-KR" dirty="0"/>
              <a:t>.</a:t>
            </a:r>
          </a:p>
          <a:p>
            <a:r>
              <a:rPr lang="ko-KR" altLang="en-US" dirty="0"/>
              <a:t>하단에 보면 </a:t>
            </a:r>
            <a:r>
              <a:rPr lang="en-US" altLang="ko-KR" dirty="0"/>
              <a:t>Edit</a:t>
            </a:r>
            <a:r>
              <a:rPr lang="ko-KR" altLang="en-US" dirty="0"/>
              <a:t>는 제안서를 수정할 수 있는 버튼이며</a:t>
            </a:r>
            <a:r>
              <a:rPr lang="en-US" altLang="ko-KR" dirty="0"/>
              <a:t>, </a:t>
            </a:r>
            <a:r>
              <a:rPr lang="ko-KR" altLang="en-US" dirty="0"/>
              <a:t>프린트는 제안서 프린트</a:t>
            </a:r>
            <a:r>
              <a:rPr lang="en-US" altLang="ko-KR" dirty="0"/>
              <a:t> </a:t>
            </a:r>
            <a:r>
              <a:rPr lang="ko-KR" altLang="en-US" dirty="0"/>
              <a:t>버튼이다</a:t>
            </a:r>
            <a:r>
              <a:rPr lang="en-US" altLang="ko-KR" dirty="0"/>
              <a:t>. </a:t>
            </a:r>
            <a:r>
              <a:rPr lang="ko-KR" altLang="en-US" dirty="0"/>
              <a:t>리스트는 다시 </a:t>
            </a:r>
            <a:r>
              <a:rPr lang="en-US" altLang="ko-KR" dirty="0"/>
              <a:t>Application List</a:t>
            </a:r>
            <a:r>
              <a:rPr lang="ko-KR" altLang="en-US" dirty="0"/>
              <a:t>로 돌아가는 버튼이다</a:t>
            </a:r>
            <a:r>
              <a:rPr lang="en-US" altLang="ko-KR" dirty="0"/>
              <a:t>.</a:t>
            </a:r>
          </a:p>
          <a:p>
            <a:r>
              <a:rPr lang="ko-KR" altLang="en-US" dirty="0"/>
              <a:t>그리고 </a:t>
            </a:r>
            <a:r>
              <a:rPr lang="en-US" altLang="ko-KR" dirty="0"/>
              <a:t>evaluation </a:t>
            </a:r>
            <a:r>
              <a:rPr lang="ko-KR" altLang="en-US" dirty="0"/>
              <a:t>버튼을 클릭하면 프로시저 </a:t>
            </a:r>
            <a:r>
              <a:rPr lang="en-US" altLang="ko-KR" dirty="0"/>
              <a:t>4</a:t>
            </a:r>
            <a:r>
              <a:rPr lang="ko-KR" altLang="en-US" dirty="0"/>
              <a:t>인 평가표를 볼 수 있다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13</a:t>
            </a:fld>
            <a:endParaRPr lang="ko-KR" altLang="en-US" dirty="0"/>
          </a:p>
        </p:txBody>
      </p:sp>
    </p:spTree>
    <p:extLst>
      <p:ext uri="{BB962C8B-B14F-4D97-AF65-F5344CB8AC3E}">
        <p14:creationId xmlns:p14="http://schemas.microsoft.com/office/powerpoint/2010/main" val="266374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14</a:t>
            </a:fld>
            <a:endParaRPr lang="ko-KR" altLang="en-US" dirty="0"/>
          </a:p>
        </p:txBody>
      </p:sp>
    </p:spTree>
    <p:extLst>
      <p:ext uri="{BB962C8B-B14F-4D97-AF65-F5344CB8AC3E}">
        <p14:creationId xmlns:p14="http://schemas.microsoft.com/office/powerpoint/2010/main" val="1063705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When you select the content for each evaluate item, the score below is automatically calculated.</a:t>
            </a:r>
          </a:p>
          <a:p>
            <a:endParaRPr lang="en-US" altLang="ko-KR" dirty="0"/>
          </a:p>
          <a:p>
            <a:r>
              <a:rPr lang="en-US" altLang="ko-KR" dirty="0"/>
              <a:t>When the score input is complete, click the "Save" button.</a:t>
            </a:r>
            <a:endParaRPr lang="ko-KR" altLang="en-US" dirty="0"/>
          </a:p>
          <a:p>
            <a:endParaRPr lang="en-US" altLang="ko-KR" dirty="0"/>
          </a:p>
          <a:p>
            <a:endParaRPr lang="en-US" altLang="ko-KR" dirty="0"/>
          </a:p>
          <a:p>
            <a:r>
              <a:rPr lang="ko-KR" altLang="en-US" dirty="0"/>
              <a:t>각각의 평가항목에 대한 내용을 선택하면 아래에 점수가 자동으로 계산이 된다</a:t>
            </a:r>
            <a:r>
              <a:rPr lang="en-US" altLang="ko-KR" dirty="0"/>
              <a:t>.</a:t>
            </a:r>
          </a:p>
          <a:p>
            <a:endParaRPr lang="en-US" altLang="ko-KR" dirty="0"/>
          </a:p>
          <a:p>
            <a:r>
              <a:rPr lang="ko-KR" altLang="en-US" dirty="0"/>
              <a:t>점수입력이 완료되면 </a:t>
            </a:r>
            <a:r>
              <a:rPr lang="en-US" altLang="ko-KR" dirty="0"/>
              <a:t>“Save”</a:t>
            </a:r>
            <a:r>
              <a:rPr lang="ko-KR" altLang="en-US" dirty="0"/>
              <a:t>버튼을 클릭한다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15</a:t>
            </a:fld>
            <a:endParaRPr lang="ko-KR" altLang="en-US" dirty="0"/>
          </a:p>
        </p:txBody>
      </p:sp>
    </p:spTree>
    <p:extLst>
      <p:ext uri="{BB962C8B-B14F-4D97-AF65-F5344CB8AC3E}">
        <p14:creationId xmlns:p14="http://schemas.microsoft.com/office/powerpoint/2010/main" val="3918099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And if you select the General Object / Benefits checkbox above, the list window will display General Objects and Benefits.</a:t>
            </a:r>
            <a:endParaRPr lang="ko-KR" altLang="en-US"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dirty="0"/>
              <a:t>그리고 상단에 </a:t>
            </a:r>
            <a:r>
              <a:rPr lang="en-US" altLang="ko-KR" dirty="0"/>
              <a:t>General Object / Benefits </a:t>
            </a:r>
            <a:r>
              <a:rPr lang="ko-KR" altLang="en-US" dirty="0"/>
              <a:t>체크박스를 선택하면 리스트창 목록에 </a:t>
            </a:r>
            <a:r>
              <a:rPr lang="en-US" altLang="ko-KR" dirty="0"/>
              <a:t>General Object</a:t>
            </a:r>
            <a:r>
              <a:rPr lang="ko-KR" altLang="en-US" dirty="0"/>
              <a:t>와 </a:t>
            </a:r>
            <a:r>
              <a:rPr lang="en-US" altLang="ko-KR" dirty="0"/>
              <a:t>Benefits</a:t>
            </a:r>
            <a:r>
              <a:rPr lang="ko-KR" altLang="en-US" dirty="0"/>
              <a:t>가 보여진다</a:t>
            </a:r>
            <a:r>
              <a:rPr lang="en-US" altLang="ko-KR" dirty="0"/>
              <a:t>.</a:t>
            </a:r>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16</a:t>
            </a:fld>
            <a:endParaRPr lang="ko-KR" altLang="en-US" dirty="0"/>
          </a:p>
        </p:txBody>
      </p:sp>
    </p:spTree>
    <p:extLst>
      <p:ext uri="{BB962C8B-B14F-4D97-AF65-F5344CB8AC3E}">
        <p14:creationId xmlns:p14="http://schemas.microsoft.com/office/powerpoint/2010/main" val="2135901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17</a:t>
            </a:fld>
            <a:endParaRPr lang="ko-KR" altLang="en-US" dirty="0"/>
          </a:p>
        </p:txBody>
      </p:sp>
    </p:spTree>
    <p:extLst>
      <p:ext uri="{BB962C8B-B14F-4D97-AF65-F5344CB8AC3E}">
        <p14:creationId xmlns:p14="http://schemas.microsoft.com/office/powerpoint/2010/main" val="1357075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Application Submission among  the items where the evaluation is complete, i.e., the RHC status is Validated, click on the check box of the project item to be submitted and click on "Submit to CBSC CBA" at the bottom, a confirmation window will appear. Click OK and the final selected project will be submitted to CBSC.</a:t>
            </a:r>
          </a:p>
          <a:p>
            <a:endParaRPr lang="en-US" altLang="ko-KR" dirty="0"/>
          </a:p>
          <a:p>
            <a:r>
              <a:rPr lang="en-US" altLang="ko-KR" dirty="0"/>
              <a:t>Projects submitted to CBSC will be reviewed by the CBA and CBSC Secretariat prior to final approval at the CBSC meeting.</a:t>
            </a:r>
          </a:p>
          <a:p>
            <a:endParaRPr lang="en-US" altLang="ko-KR" dirty="0"/>
          </a:p>
          <a:p>
            <a:endParaRPr lang="en-US" altLang="ko-KR" dirty="0"/>
          </a:p>
          <a:p>
            <a:r>
              <a:rPr lang="ko-KR" altLang="en-US" dirty="0"/>
              <a:t>제안서 제출은</a:t>
            </a:r>
            <a:endParaRPr lang="en-US" altLang="ko-KR" dirty="0"/>
          </a:p>
          <a:p>
            <a:r>
              <a:rPr lang="ko-KR" altLang="en-US" dirty="0"/>
              <a:t>평가가 완료된 항목 즉 </a:t>
            </a:r>
            <a:r>
              <a:rPr lang="en-US" altLang="ko-KR" dirty="0"/>
              <a:t>RHC status</a:t>
            </a:r>
            <a:r>
              <a:rPr lang="ko-KR" altLang="en-US" dirty="0"/>
              <a:t>가 </a:t>
            </a:r>
            <a:r>
              <a:rPr lang="en-US" altLang="ko-KR" dirty="0"/>
              <a:t>“Validated”</a:t>
            </a:r>
            <a:r>
              <a:rPr lang="ko-KR" altLang="en-US" dirty="0"/>
              <a:t>된 항목 중에서 </a:t>
            </a:r>
            <a:r>
              <a:rPr lang="en-US" altLang="ko-KR" dirty="0"/>
              <a:t>CBSC</a:t>
            </a:r>
            <a:r>
              <a:rPr lang="ko-KR" altLang="en-US" dirty="0"/>
              <a:t>에서 제출할 프로젝트 항목의 체크박스를 클릭하고 하단에 있는 </a:t>
            </a:r>
            <a:r>
              <a:rPr lang="en-US" altLang="ko-KR" dirty="0"/>
              <a:t>“Submit to CBSC CBA”</a:t>
            </a:r>
            <a:r>
              <a:rPr lang="ko-KR" altLang="en-US" dirty="0"/>
              <a:t>를 클릭하면 확인창이 나타나고 확인을 클릭하면 최종적으로 선택된 프로젝트가 </a:t>
            </a:r>
            <a:r>
              <a:rPr lang="en-US" altLang="ko-KR" dirty="0"/>
              <a:t>CBSC</a:t>
            </a:r>
            <a:r>
              <a:rPr lang="ko-KR" altLang="en-US" dirty="0"/>
              <a:t>에 제출되게 된다</a:t>
            </a:r>
            <a:r>
              <a:rPr lang="en-US" altLang="ko-KR" dirty="0"/>
              <a:t>.</a:t>
            </a:r>
          </a:p>
          <a:p>
            <a:endParaRPr lang="en-US" altLang="ko-KR" dirty="0"/>
          </a:p>
          <a:p>
            <a:endParaRPr lang="en-US" altLang="ko-KR" dirty="0"/>
          </a:p>
          <a:p>
            <a:r>
              <a:rPr lang="en-US" altLang="ko-KR" dirty="0"/>
              <a:t>CBSC</a:t>
            </a:r>
            <a:r>
              <a:rPr lang="ko-KR" altLang="en-US" dirty="0"/>
              <a:t>에 제출된 프로젝트는 </a:t>
            </a:r>
            <a:r>
              <a:rPr lang="en-US" altLang="ko-KR" dirty="0"/>
              <a:t>CBA</a:t>
            </a:r>
            <a:r>
              <a:rPr lang="ko-KR" altLang="en-US" dirty="0"/>
              <a:t>와 </a:t>
            </a:r>
            <a:r>
              <a:rPr lang="en-US" altLang="ko-KR" dirty="0"/>
              <a:t>CBSC</a:t>
            </a:r>
            <a:r>
              <a:rPr lang="ko-KR" altLang="en-US" dirty="0"/>
              <a:t> </a:t>
            </a:r>
            <a:r>
              <a:rPr lang="en-US" altLang="ko-KR" sz="1200" baseline="0" dirty="0">
                <a:latin typeface="Arial" panose="020B0604020202020204" pitchFamily="34" charset="0"/>
                <a:cs typeface="Arial" panose="020B0604020202020204" pitchFamily="34" charset="0"/>
              </a:rPr>
              <a:t>secretariat</a:t>
            </a:r>
            <a:r>
              <a:rPr lang="ko-KR" altLang="en-US" sz="1200" baseline="0" dirty="0">
                <a:latin typeface="Arial" panose="020B0604020202020204" pitchFamily="34" charset="0"/>
                <a:cs typeface="Arial" panose="020B0604020202020204" pitchFamily="34" charset="0"/>
              </a:rPr>
              <a:t>의 최종검토를 거친 후 </a:t>
            </a:r>
            <a:r>
              <a:rPr lang="en-US" altLang="ko-KR" sz="1200" baseline="0" dirty="0">
                <a:latin typeface="Arial" panose="020B0604020202020204" pitchFamily="34" charset="0"/>
                <a:cs typeface="Arial" panose="020B0604020202020204" pitchFamily="34" charset="0"/>
              </a:rPr>
              <a:t>CBSC </a:t>
            </a:r>
            <a:r>
              <a:rPr lang="ko-KR" altLang="en-US" sz="1200" baseline="0" dirty="0">
                <a:latin typeface="Arial" panose="020B0604020202020204" pitchFamily="34" charset="0"/>
                <a:cs typeface="Arial" panose="020B0604020202020204" pitchFamily="34" charset="0"/>
              </a:rPr>
              <a:t>회의에서 최종 승인이 된다</a:t>
            </a:r>
            <a:r>
              <a:rPr lang="en-US" altLang="ko-KR" sz="1200" baseline="0" dirty="0">
                <a:latin typeface="Arial" panose="020B0604020202020204" pitchFamily="34" charset="0"/>
                <a:cs typeface="Arial" panose="020B0604020202020204" pitchFamily="34" charset="0"/>
              </a:rPr>
              <a:t>.</a:t>
            </a:r>
          </a:p>
          <a:p>
            <a:endParaRPr lang="en-US" altLang="ko-KR" sz="1200" baseline="0" dirty="0">
              <a:latin typeface="Arial" panose="020B0604020202020204" pitchFamily="34" charset="0"/>
              <a:cs typeface="Arial" panose="020B0604020202020204" pitchFamily="34" charset="0"/>
            </a:endParaRPr>
          </a:p>
          <a:p>
            <a:endParaRPr lang="en-US" altLang="ko-KR" sz="1200" baseline="0" dirty="0">
              <a:latin typeface="Arial" panose="020B0604020202020204" pitchFamily="34" charset="0"/>
              <a:cs typeface="Arial" panose="020B0604020202020204" pitchFamily="34" charset="0"/>
            </a:endParaRPr>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18</a:t>
            </a:fld>
            <a:endParaRPr lang="ko-KR" altLang="en-US" dirty="0"/>
          </a:p>
        </p:txBody>
      </p:sp>
    </p:spTree>
    <p:extLst>
      <p:ext uri="{BB962C8B-B14F-4D97-AF65-F5344CB8AC3E}">
        <p14:creationId xmlns:p14="http://schemas.microsoft.com/office/powerpoint/2010/main" val="2070270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final approved project can be reviewed in My Project.</a:t>
            </a:r>
          </a:p>
          <a:p>
            <a:endParaRPr lang="en-US" altLang="ko-KR" dirty="0"/>
          </a:p>
          <a:p>
            <a:r>
              <a:rPr lang="en-US" altLang="ko-KR" dirty="0"/>
              <a:t>When you click on the My Project menu, the item with CBSC status "Confirm" in the proposal list is the final project.</a:t>
            </a:r>
          </a:p>
          <a:p>
            <a:endParaRPr lang="en-US" altLang="ko-KR" dirty="0"/>
          </a:p>
          <a:p>
            <a:r>
              <a:rPr lang="en-US" altLang="ko-KR" dirty="0"/>
              <a:t>It is possible to select a country to perform for the submitted project.</a:t>
            </a:r>
            <a:endParaRPr lang="ko-KR" altLang="en-US" dirty="0"/>
          </a:p>
          <a:p>
            <a:endParaRPr lang="en-US" altLang="ko-KR" dirty="0"/>
          </a:p>
          <a:p>
            <a:endParaRPr lang="en-US" altLang="ko-KR" dirty="0"/>
          </a:p>
          <a:p>
            <a:r>
              <a:rPr lang="ko-KR" altLang="en-US" dirty="0"/>
              <a:t>최종 승인된 프로젝트 확인은 </a:t>
            </a:r>
            <a:r>
              <a:rPr lang="en-US" altLang="ko-KR" dirty="0"/>
              <a:t>My</a:t>
            </a:r>
            <a:r>
              <a:rPr lang="ko-KR" altLang="en-US" dirty="0"/>
              <a:t> </a:t>
            </a:r>
            <a:r>
              <a:rPr lang="en-US" altLang="ko-KR" dirty="0"/>
              <a:t>Project</a:t>
            </a:r>
            <a:r>
              <a:rPr lang="ko-KR" altLang="en-US" dirty="0"/>
              <a:t>에서 확인이 가능하다</a:t>
            </a:r>
            <a:r>
              <a:rPr lang="en-US" altLang="ko-KR" dirty="0"/>
              <a:t>.</a:t>
            </a:r>
          </a:p>
          <a:p>
            <a:endParaRPr lang="en-US" altLang="ko-KR" dirty="0"/>
          </a:p>
          <a:p>
            <a:r>
              <a:rPr lang="ko-KR" altLang="en-US" dirty="0" err="1"/>
              <a:t>마이프로젝트</a:t>
            </a:r>
            <a:r>
              <a:rPr lang="ko-KR" altLang="en-US" dirty="0"/>
              <a:t> 메뉴를 클릭하면 </a:t>
            </a:r>
            <a:r>
              <a:rPr lang="en-US" altLang="ko-KR" dirty="0"/>
              <a:t>Proposal </a:t>
            </a:r>
            <a:r>
              <a:rPr lang="ko-KR" altLang="en-US" dirty="0"/>
              <a:t>리스트에서 </a:t>
            </a:r>
            <a:r>
              <a:rPr lang="en-US" altLang="ko-KR" dirty="0"/>
              <a:t>CBSC Status</a:t>
            </a:r>
            <a:r>
              <a:rPr lang="ko-KR" altLang="en-US" dirty="0"/>
              <a:t>가 </a:t>
            </a:r>
            <a:r>
              <a:rPr lang="en-US" altLang="ko-KR" dirty="0"/>
              <a:t>“Confirm”</a:t>
            </a:r>
            <a:r>
              <a:rPr lang="ko-KR" altLang="en-US" dirty="0"/>
              <a:t>인 항목이 최종 확정된 프로젝트이다</a:t>
            </a:r>
            <a:r>
              <a:rPr lang="en-US" altLang="ko-KR" dirty="0"/>
              <a:t>.</a:t>
            </a:r>
          </a:p>
          <a:p>
            <a:endParaRPr lang="en-US" altLang="ko-KR" dirty="0"/>
          </a:p>
          <a:p>
            <a:r>
              <a:rPr lang="ko-KR" altLang="en-US" dirty="0"/>
              <a:t>확정된 프로젝트에 대해서는 프로젝트 수행국을 선정할 수 있다</a:t>
            </a:r>
            <a:r>
              <a:rPr lang="en-US" altLang="ko-KR" dirty="0"/>
              <a:t>. </a:t>
            </a:r>
          </a:p>
          <a:p>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19</a:t>
            </a:fld>
            <a:endParaRPr lang="ko-KR" altLang="en-US" dirty="0"/>
          </a:p>
        </p:txBody>
      </p:sp>
    </p:spTree>
    <p:extLst>
      <p:ext uri="{BB962C8B-B14F-4D97-AF65-F5344CB8AC3E}">
        <p14:creationId xmlns:p14="http://schemas.microsoft.com/office/powerpoint/2010/main" val="320235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select a project country, click the button “Host Country”, and you will see the country's abbreviation.</a:t>
            </a:r>
          </a:p>
          <a:p>
            <a:endParaRPr lang="en-US" altLang="ko-KR" dirty="0"/>
          </a:p>
          <a:p>
            <a:r>
              <a:rPr lang="en-US" altLang="ko-KR" dirty="0"/>
              <a:t>Select the country.</a:t>
            </a:r>
          </a:p>
          <a:p>
            <a:endParaRPr lang="en-US" altLang="ko-KR" dirty="0"/>
          </a:p>
          <a:p>
            <a:r>
              <a:rPr lang="en-US" altLang="ko-KR" dirty="0"/>
              <a:t>This is the way how the RHCs coordinator can utilize CBMS.</a:t>
            </a:r>
          </a:p>
          <a:p>
            <a:r>
              <a:rPr lang="en-US" altLang="ko-KR" dirty="0"/>
              <a:t>ROK will continue to carry out maintenance work so that CBMS can be used smoothly in the future.</a:t>
            </a:r>
            <a:endParaRPr lang="ko-KR" altLang="en-US" dirty="0"/>
          </a:p>
          <a:p>
            <a:endParaRPr lang="en-US" altLang="ko-KR" dirty="0"/>
          </a:p>
          <a:p>
            <a:endParaRPr lang="en-US" altLang="ko-KR" dirty="0"/>
          </a:p>
          <a:p>
            <a:endParaRPr lang="en-US" altLang="ko-KR" dirty="0"/>
          </a:p>
          <a:p>
            <a:r>
              <a:rPr lang="ko-KR" altLang="en-US" dirty="0"/>
              <a:t>프로젝트 </a:t>
            </a:r>
            <a:r>
              <a:rPr lang="ko-KR" altLang="en-US" dirty="0" err="1"/>
              <a:t>수행국</a:t>
            </a:r>
            <a:r>
              <a:rPr lang="ko-KR" altLang="en-US" dirty="0"/>
              <a:t> 선정은 </a:t>
            </a:r>
            <a:r>
              <a:rPr lang="en-US" altLang="ko-KR" dirty="0"/>
              <a:t>Host Country </a:t>
            </a:r>
            <a:r>
              <a:rPr lang="ko-KR" altLang="en-US" dirty="0"/>
              <a:t>항목에 </a:t>
            </a:r>
            <a:r>
              <a:rPr lang="en-US" altLang="ko-KR" dirty="0"/>
              <a:t>Select</a:t>
            </a:r>
            <a:r>
              <a:rPr lang="ko-KR" altLang="en-US" dirty="0"/>
              <a:t> 버튼을 클릭하면 해당지역수로위원회 소속 국가의 약어가 나타난다</a:t>
            </a:r>
            <a:r>
              <a:rPr lang="en-US" altLang="ko-KR" dirty="0"/>
              <a:t>.</a:t>
            </a:r>
          </a:p>
          <a:p>
            <a:endParaRPr lang="en-US" altLang="ko-KR" dirty="0"/>
          </a:p>
          <a:p>
            <a:r>
              <a:rPr lang="ko-KR" altLang="en-US" dirty="0"/>
              <a:t>여기서 프로젝트 수행국을 클릭하면 된다</a:t>
            </a:r>
            <a:r>
              <a:rPr lang="en-US" altLang="ko-KR" dirty="0"/>
              <a:t>.</a:t>
            </a:r>
          </a:p>
          <a:p>
            <a:endParaRPr lang="en-US" altLang="ko-KR" dirty="0"/>
          </a:p>
          <a:p>
            <a:r>
              <a:rPr lang="ko-KR" altLang="en-US" dirty="0" err="1"/>
              <a:t>여기까지가</a:t>
            </a:r>
            <a:r>
              <a:rPr lang="ko-KR" altLang="en-US" dirty="0"/>
              <a:t> 각 지역수로위원회 </a:t>
            </a:r>
            <a:r>
              <a:rPr lang="ko-KR" altLang="en-US" dirty="0" err="1"/>
              <a:t>코디네이터가</a:t>
            </a:r>
            <a:r>
              <a:rPr lang="ko-KR" altLang="en-US" dirty="0"/>
              <a:t> </a:t>
            </a:r>
            <a:r>
              <a:rPr lang="en-US" altLang="ko-KR" dirty="0"/>
              <a:t>CBMS</a:t>
            </a:r>
            <a:r>
              <a:rPr lang="ko-KR" altLang="en-US" dirty="0"/>
              <a:t>를 활용할 수 있는 부분이다</a:t>
            </a:r>
            <a:r>
              <a:rPr lang="en-US" altLang="ko-KR" dirty="0"/>
              <a:t>.</a:t>
            </a:r>
          </a:p>
          <a:p>
            <a:endParaRPr lang="en-US" altLang="ko-KR" dirty="0"/>
          </a:p>
          <a:p>
            <a:r>
              <a:rPr lang="en-US" altLang="ko-KR" dirty="0"/>
              <a:t>ROK</a:t>
            </a:r>
            <a:r>
              <a:rPr lang="ko-KR" altLang="en-US" dirty="0"/>
              <a:t>는 앞으로 </a:t>
            </a:r>
            <a:r>
              <a:rPr lang="en-US" altLang="ko-KR" dirty="0"/>
              <a:t>CBMS</a:t>
            </a:r>
            <a:r>
              <a:rPr lang="ko-KR" altLang="en-US" dirty="0"/>
              <a:t>가 원활히 활용될 수 있도록 지속적으로 유지관리를 수행하도록 하겠다</a:t>
            </a:r>
            <a:r>
              <a:rPr lang="en-US" altLang="ko-KR" dirty="0"/>
              <a:t>.</a:t>
            </a:r>
          </a:p>
          <a:p>
            <a:endParaRPr lang="en-US" altLang="ko-KR" dirty="0"/>
          </a:p>
          <a:p>
            <a:r>
              <a:rPr lang="ko-KR" altLang="en-US" dirty="0"/>
              <a:t>감사합니다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20</a:t>
            </a:fld>
            <a:endParaRPr lang="ko-KR" altLang="en-US" dirty="0"/>
          </a:p>
        </p:txBody>
      </p:sp>
    </p:spTree>
    <p:extLst>
      <p:ext uri="{BB962C8B-B14F-4D97-AF65-F5344CB8AC3E}">
        <p14:creationId xmlns:p14="http://schemas.microsoft.com/office/powerpoint/2010/main" val="225776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I will explain the CBMS overview.</a:t>
            </a:r>
          </a:p>
          <a:p>
            <a:r>
              <a:rPr lang="en-US" altLang="ko-KR" dirty="0"/>
              <a:t>CBMS is created through a web-based system by Capacity Building activities were previously conducted</a:t>
            </a:r>
            <a:r>
              <a:rPr lang="ko-KR" altLang="en-US" dirty="0"/>
              <a:t> </a:t>
            </a:r>
            <a:r>
              <a:rPr lang="en-US" altLang="ko-KR" dirty="0"/>
              <a:t>email and documentation.</a:t>
            </a:r>
          </a:p>
          <a:p>
            <a:r>
              <a:rPr lang="en-US" altLang="ko-KR" dirty="0"/>
              <a:t>CBMS provides systematic data management, capacity building time saving. </a:t>
            </a:r>
          </a:p>
          <a:p>
            <a:endParaRPr lang="en-US" altLang="ko-KR" dirty="0"/>
          </a:p>
          <a:p>
            <a:endParaRPr lang="en-US" altLang="ko-KR" dirty="0"/>
          </a:p>
          <a:p>
            <a:r>
              <a:rPr lang="ko-KR" altLang="en-US" dirty="0"/>
              <a:t>먼저 </a:t>
            </a:r>
            <a:r>
              <a:rPr lang="en-US" altLang="ko-KR" dirty="0"/>
              <a:t>CBMS </a:t>
            </a:r>
            <a:r>
              <a:rPr lang="ko-KR" altLang="en-US" dirty="0"/>
              <a:t>개요에 대해 설명 드리겠습니다</a:t>
            </a:r>
            <a:r>
              <a:rPr lang="en-US" altLang="ko-KR" dirty="0"/>
              <a:t>.</a:t>
            </a:r>
          </a:p>
          <a:p>
            <a:r>
              <a:rPr lang="en-US" altLang="ko-KR" dirty="0"/>
              <a:t>CBMS</a:t>
            </a:r>
            <a:r>
              <a:rPr lang="ko-KR" altLang="en-US" dirty="0"/>
              <a:t>는 이전에 이메일과 문서를 통해 이루어졌던 </a:t>
            </a:r>
            <a:r>
              <a:rPr lang="en-US" altLang="ko-KR" dirty="0"/>
              <a:t>CB </a:t>
            </a:r>
            <a:r>
              <a:rPr lang="ko-KR" altLang="en-US" dirty="0"/>
              <a:t>활동들을 </a:t>
            </a:r>
            <a:r>
              <a:rPr lang="ko-KR" altLang="en-US" dirty="0" err="1"/>
              <a:t>웹기반</a:t>
            </a:r>
            <a:r>
              <a:rPr lang="ko-KR" altLang="en-US" dirty="0"/>
              <a:t> 시스템을 통해 활용할 수 있도록 만든 시스템입니다</a:t>
            </a:r>
            <a:r>
              <a:rPr lang="en-US" altLang="ko-KR" dirty="0"/>
              <a:t>.</a:t>
            </a:r>
          </a:p>
          <a:p>
            <a:r>
              <a:rPr lang="ko-KR" altLang="en-US" dirty="0"/>
              <a:t>따라서 체계적인 데이터 관리와 능력배양 업무시간 단축 및 효율성을 높일 수 있습니다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2</a:t>
            </a:fld>
            <a:endParaRPr lang="ko-KR" altLang="en-US" dirty="0"/>
          </a:p>
        </p:txBody>
      </p:sp>
    </p:spTree>
    <p:extLst>
      <p:ext uri="{BB962C8B-B14F-4D97-AF65-F5344CB8AC3E}">
        <p14:creationId xmlns:p14="http://schemas.microsoft.com/office/powerpoint/2010/main" val="3746495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22</a:t>
            </a:fld>
            <a:endParaRPr lang="ko-KR" altLang="en-US" dirty="0"/>
          </a:p>
        </p:txBody>
      </p:sp>
    </p:spTree>
    <p:extLst>
      <p:ext uri="{BB962C8B-B14F-4D97-AF65-F5344CB8AC3E}">
        <p14:creationId xmlns:p14="http://schemas.microsoft.com/office/powerpoint/2010/main" val="138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Diagram on the left is the flow of business with the  letter.</a:t>
            </a:r>
          </a:p>
          <a:p>
            <a:r>
              <a:rPr lang="en-US" altLang="ko-KR" dirty="0"/>
              <a:t>The figure on the right is an online-based system flow.</a:t>
            </a:r>
          </a:p>
          <a:p>
            <a:endParaRPr lang="en-US" altLang="ko-KR" dirty="0"/>
          </a:p>
          <a:p>
            <a:endParaRPr lang="en-US" altLang="ko-KR" dirty="0"/>
          </a:p>
          <a:p>
            <a:r>
              <a:rPr lang="ko-KR" altLang="en-US" dirty="0"/>
              <a:t>왼쪽그림은 기존의 서신을 이용한 업무절차도 이다</a:t>
            </a:r>
            <a:r>
              <a:rPr lang="en-US" altLang="ko-KR" dirty="0"/>
              <a:t>. </a:t>
            </a:r>
          </a:p>
          <a:p>
            <a:r>
              <a:rPr lang="ko-KR" altLang="en-US" dirty="0"/>
              <a:t>오른쪽그림은 온라인 기반의 시스템 절차도 이다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3</a:t>
            </a:fld>
            <a:endParaRPr lang="ko-KR" altLang="en-US" dirty="0"/>
          </a:p>
        </p:txBody>
      </p:sp>
    </p:spTree>
    <p:extLst>
      <p:ext uri="{BB962C8B-B14F-4D97-AF65-F5344CB8AC3E}">
        <p14:creationId xmlns:p14="http://schemas.microsoft.com/office/powerpoint/2010/main" val="2335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 </a:t>
            </a:r>
            <a:r>
              <a:rPr lang="en-US" altLang="ko-KR" dirty="0"/>
              <a:t>will start with member registration.</a:t>
            </a:r>
          </a:p>
          <a:p>
            <a:endParaRPr lang="en-US" altLang="ko-KR" dirty="0"/>
          </a:p>
          <a:p>
            <a:r>
              <a:rPr lang="en-US" altLang="ko-KR" dirty="0"/>
              <a:t>When you log in to this site, the main screen appears.</a:t>
            </a:r>
          </a:p>
          <a:p>
            <a:endParaRPr lang="en-US" altLang="ko-KR" dirty="0"/>
          </a:p>
          <a:p>
            <a:r>
              <a:rPr lang="en-US" altLang="ko-KR" dirty="0"/>
              <a:t>The configuration of the main screen appears with the main menu disabled. When you log in, the available menus are activated according to the membership rights.</a:t>
            </a:r>
          </a:p>
          <a:p>
            <a:endParaRPr lang="en-US" altLang="ko-KR" dirty="0"/>
          </a:p>
          <a:p>
            <a:r>
              <a:rPr lang="en-US" altLang="ko-KR" dirty="0"/>
              <a:t>When you click the “Join” button to register as a new member, a window for registering a new member appears.</a:t>
            </a:r>
          </a:p>
          <a:p>
            <a:endParaRPr lang="en-US" altLang="ko-KR" dirty="0"/>
          </a:p>
          <a:p>
            <a:endParaRPr lang="en-US" altLang="ko-KR" dirty="0"/>
          </a:p>
          <a:p>
            <a:r>
              <a:rPr lang="ko-KR" altLang="en-US" dirty="0"/>
              <a:t>회원가입 화면부터 설명하겠다</a:t>
            </a:r>
            <a:r>
              <a:rPr lang="en-US" altLang="ko-KR" dirty="0"/>
              <a:t>.</a:t>
            </a:r>
          </a:p>
          <a:p>
            <a:endParaRPr lang="en-US" altLang="ko-KR" dirty="0"/>
          </a:p>
          <a:p>
            <a:r>
              <a:rPr lang="ko-KR" altLang="en-US" dirty="0"/>
              <a:t>이 사이트 주소로 접속하면 메인 화면이 나타난다</a:t>
            </a:r>
            <a:r>
              <a:rPr lang="en-US" altLang="ko-KR" dirty="0"/>
              <a:t>.</a:t>
            </a:r>
          </a:p>
          <a:p>
            <a:endParaRPr lang="en-US" altLang="ko-KR" dirty="0"/>
          </a:p>
          <a:p>
            <a:r>
              <a:rPr lang="ko-KR" altLang="en-US" dirty="0" err="1"/>
              <a:t>메인화면의</a:t>
            </a:r>
            <a:r>
              <a:rPr lang="ko-KR" altLang="en-US" dirty="0"/>
              <a:t> 구성은 주요메뉴가 비활성화되어 나타나는데</a:t>
            </a:r>
            <a:r>
              <a:rPr lang="en-US" altLang="ko-KR" dirty="0"/>
              <a:t>, </a:t>
            </a:r>
            <a:r>
              <a:rPr lang="ko-KR" altLang="en-US" dirty="0"/>
              <a:t>로그인을 하면 회원권한에 따라 활용 가능한 메뉴가 활성화 된다</a:t>
            </a:r>
            <a:r>
              <a:rPr lang="en-US" altLang="ko-KR" dirty="0"/>
              <a:t>.</a:t>
            </a:r>
          </a:p>
          <a:p>
            <a:endParaRPr lang="en-US" altLang="ko-KR" dirty="0"/>
          </a:p>
          <a:p>
            <a:r>
              <a:rPr lang="ko-KR" altLang="en-US" dirty="0"/>
              <a:t>회원가입을 위해 </a:t>
            </a:r>
            <a:r>
              <a:rPr lang="en-US" altLang="ko-KR" dirty="0"/>
              <a:t>Join </a:t>
            </a:r>
            <a:r>
              <a:rPr lang="ko-KR" altLang="en-US" dirty="0"/>
              <a:t>버튼을 클릭하면</a:t>
            </a:r>
            <a:r>
              <a:rPr lang="en-US" altLang="ko-KR" dirty="0"/>
              <a:t>, </a:t>
            </a:r>
            <a:r>
              <a:rPr lang="ko-KR" altLang="en-US" dirty="0"/>
              <a:t>신규회원 가입창이 나타난다</a:t>
            </a:r>
            <a:r>
              <a:rPr lang="en-US" altLang="ko-KR" dirty="0"/>
              <a:t>.</a:t>
            </a:r>
          </a:p>
          <a:p>
            <a:endParaRPr lang="en-US" altLang="ko-KR" dirty="0"/>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4</a:t>
            </a:fld>
            <a:endParaRPr lang="ko-KR" altLang="en-US" dirty="0"/>
          </a:p>
        </p:txBody>
      </p:sp>
    </p:spTree>
    <p:extLst>
      <p:ext uri="{BB962C8B-B14F-4D97-AF65-F5344CB8AC3E}">
        <p14:creationId xmlns:p14="http://schemas.microsoft.com/office/powerpoint/2010/main" val="251175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Select a user from the category.</a:t>
            </a:r>
          </a:p>
          <a:p>
            <a:r>
              <a:rPr lang="en-US" altLang="ko-KR" dirty="0"/>
              <a:t>Users are broadly divided into regional coordinators and CBSC secretaries.</a:t>
            </a:r>
          </a:p>
          <a:p>
            <a:r>
              <a:rPr lang="en-US" altLang="ko-KR" dirty="0"/>
              <a:t>Select a regional coordinator from the category and click Select Region to view the list of RHCs.</a:t>
            </a:r>
          </a:p>
          <a:p>
            <a:r>
              <a:rPr lang="en-US" altLang="ko-KR" dirty="0"/>
              <a:t>When you select the name of the RHCs you belong to, the ID is automatically generated.</a:t>
            </a:r>
          </a:p>
          <a:p>
            <a:endParaRPr lang="en-US" altLang="ko-KR" dirty="0"/>
          </a:p>
          <a:p>
            <a:r>
              <a:rPr lang="en-US" altLang="ko-KR" dirty="0"/>
              <a:t>Enter password, address, organization, email, phone, etc. and click “Request” to complete the membership registration process.</a:t>
            </a:r>
          </a:p>
          <a:p>
            <a:r>
              <a:rPr lang="en-US" altLang="ko-KR" dirty="0"/>
              <a:t>When the administrator approves the final membership, the system can be used.</a:t>
            </a:r>
            <a:endParaRPr lang="ko-KR" altLang="en-US" dirty="0"/>
          </a:p>
          <a:p>
            <a:endParaRPr lang="en-US" altLang="ko-KR" dirty="0"/>
          </a:p>
          <a:p>
            <a:endParaRPr lang="en-US" altLang="ko-KR" dirty="0"/>
          </a:p>
          <a:p>
            <a:r>
              <a:rPr lang="ko-KR" altLang="en-US" dirty="0"/>
              <a:t>카테고리에서 사용자를 선택한다</a:t>
            </a:r>
            <a:r>
              <a:rPr lang="en-US" altLang="ko-KR" dirty="0"/>
              <a:t>.</a:t>
            </a:r>
          </a:p>
          <a:p>
            <a:r>
              <a:rPr lang="ko-KR" altLang="en-US" dirty="0"/>
              <a:t>사용자는 크게 지역 </a:t>
            </a:r>
            <a:r>
              <a:rPr lang="ko-KR" altLang="en-US" dirty="0" err="1"/>
              <a:t>코디네이터와</a:t>
            </a:r>
            <a:r>
              <a:rPr lang="ko-KR" altLang="en-US" dirty="0"/>
              <a:t> </a:t>
            </a:r>
            <a:r>
              <a:rPr lang="en-US" altLang="ko-KR" dirty="0"/>
              <a:t>CBSC Secretary</a:t>
            </a:r>
            <a:r>
              <a:rPr lang="ko-KR" altLang="en-US" dirty="0"/>
              <a:t>로 구분된다</a:t>
            </a:r>
            <a:r>
              <a:rPr lang="en-US" altLang="ko-KR" dirty="0"/>
              <a:t>.</a:t>
            </a:r>
          </a:p>
          <a:p>
            <a:r>
              <a:rPr lang="ko-KR" altLang="en-US" dirty="0"/>
              <a:t>카테고리에서 지역 </a:t>
            </a:r>
            <a:r>
              <a:rPr lang="ko-KR" altLang="en-US" dirty="0" err="1"/>
              <a:t>코디네이터를</a:t>
            </a:r>
            <a:r>
              <a:rPr lang="ko-KR" altLang="en-US" dirty="0"/>
              <a:t> 선택하고 </a:t>
            </a:r>
            <a:r>
              <a:rPr lang="en-US" altLang="ko-KR" dirty="0"/>
              <a:t>Region Selection</a:t>
            </a:r>
            <a:r>
              <a:rPr lang="ko-KR" altLang="en-US" dirty="0"/>
              <a:t>을 클릭하면 지역수로위원회 리스트를 확인할 수 있다</a:t>
            </a:r>
            <a:r>
              <a:rPr lang="en-US" altLang="ko-KR" dirty="0"/>
              <a:t>.</a:t>
            </a:r>
          </a:p>
          <a:p>
            <a:r>
              <a:rPr lang="ko-KR" altLang="en-US" dirty="0"/>
              <a:t>자기가 속한 지역수로위원회명을 선택하면 </a:t>
            </a:r>
            <a:r>
              <a:rPr lang="en-US" altLang="ko-KR" dirty="0"/>
              <a:t>ID</a:t>
            </a:r>
            <a:r>
              <a:rPr lang="ko-KR" altLang="en-US" dirty="0"/>
              <a:t>는 자동적으로 생성된다</a:t>
            </a:r>
            <a:r>
              <a:rPr lang="en-US" altLang="ko-KR" dirty="0"/>
              <a:t>.</a:t>
            </a:r>
          </a:p>
          <a:p>
            <a:r>
              <a:rPr lang="ko-KR" altLang="en-US" dirty="0"/>
              <a:t>나머지 패스워드</a:t>
            </a:r>
            <a:r>
              <a:rPr lang="en-US" altLang="ko-KR" dirty="0"/>
              <a:t>, </a:t>
            </a:r>
            <a:r>
              <a:rPr lang="ko-KR" altLang="en-US" dirty="0"/>
              <a:t>주소</a:t>
            </a:r>
            <a:r>
              <a:rPr lang="en-US" altLang="ko-KR" dirty="0"/>
              <a:t>, </a:t>
            </a:r>
            <a:r>
              <a:rPr lang="ko-KR" altLang="en-US" dirty="0"/>
              <a:t>조직</a:t>
            </a:r>
            <a:r>
              <a:rPr lang="en-US" altLang="ko-KR" dirty="0"/>
              <a:t>, </a:t>
            </a:r>
            <a:r>
              <a:rPr lang="ko-KR" altLang="en-US" dirty="0"/>
              <a:t>이메일 </a:t>
            </a:r>
            <a:r>
              <a:rPr lang="ko-KR" altLang="en-US" dirty="0" err="1"/>
              <a:t>전화등을</a:t>
            </a:r>
            <a:r>
              <a:rPr lang="ko-KR" altLang="en-US" dirty="0"/>
              <a:t> 입력하고 </a:t>
            </a:r>
            <a:r>
              <a:rPr lang="en-US" altLang="ko-KR" dirty="0"/>
              <a:t>Request</a:t>
            </a:r>
            <a:r>
              <a:rPr lang="ko-KR" altLang="en-US" dirty="0"/>
              <a:t>를 클릭하면 회원가입 절차가 완료된다</a:t>
            </a:r>
            <a:r>
              <a:rPr lang="en-US" altLang="ko-KR" dirty="0"/>
              <a:t>.</a:t>
            </a:r>
            <a:r>
              <a:rPr lang="ko-KR" altLang="en-US" dirty="0"/>
              <a:t> </a:t>
            </a:r>
            <a:endParaRPr lang="en-US" altLang="ko-KR" dirty="0"/>
          </a:p>
          <a:p>
            <a:endParaRPr lang="en-US" altLang="ko-KR" dirty="0"/>
          </a:p>
          <a:p>
            <a:r>
              <a:rPr lang="ko-KR" altLang="en-US" dirty="0"/>
              <a:t>관리자가 최종 회원가입 승인을 하면 시스템을 활용할 수 있다</a:t>
            </a:r>
            <a:r>
              <a:rPr lang="en-US" altLang="ko-KR" dirty="0"/>
              <a:t>.</a:t>
            </a:r>
          </a:p>
          <a:p>
            <a:endParaRPr lang="en-US" altLang="ko-KR" dirty="0"/>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5</a:t>
            </a:fld>
            <a:endParaRPr lang="ko-KR" altLang="en-US" dirty="0"/>
          </a:p>
        </p:txBody>
      </p:sp>
    </p:spTree>
    <p:extLst>
      <p:ext uri="{BB962C8B-B14F-4D97-AF65-F5344CB8AC3E}">
        <p14:creationId xmlns:p14="http://schemas.microsoft.com/office/powerpoint/2010/main" val="348249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login is simple.</a:t>
            </a:r>
          </a:p>
          <a:p>
            <a:r>
              <a:rPr lang="en-US" altLang="ko-KR" dirty="0"/>
              <a:t>When you click Login on the main screen, the login window will appear.</a:t>
            </a:r>
          </a:p>
          <a:p>
            <a:r>
              <a:rPr lang="en-US" altLang="ko-KR" dirty="0"/>
              <a:t>Enter your ID and PW to log in.</a:t>
            </a:r>
          </a:p>
          <a:p>
            <a:endParaRPr lang="en-US" altLang="ko-KR" dirty="0"/>
          </a:p>
          <a:p>
            <a:endParaRPr lang="en-US" altLang="ko-KR" dirty="0"/>
          </a:p>
          <a:p>
            <a:endParaRPr lang="en-US" altLang="ko-KR" dirty="0"/>
          </a:p>
          <a:p>
            <a:r>
              <a:rPr lang="ko-KR" altLang="en-US" dirty="0"/>
              <a:t>로그인 방법은 간단하다</a:t>
            </a:r>
            <a:r>
              <a:rPr lang="en-US" altLang="ko-KR" dirty="0"/>
              <a:t>.</a:t>
            </a:r>
          </a:p>
          <a:p>
            <a:endParaRPr lang="en-US" altLang="ko-KR" dirty="0"/>
          </a:p>
          <a:p>
            <a:r>
              <a:rPr lang="ko-KR" altLang="en-US" dirty="0" err="1"/>
              <a:t>메인화면에서</a:t>
            </a:r>
            <a:r>
              <a:rPr lang="ko-KR" altLang="en-US" dirty="0"/>
              <a:t> 로그인 을 클릭하면 로그인 창이 나타난다</a:t>
            </a:r>
            <a:r>
              <a:rPr lang="en-US" altLang="ko-KR" dirty="0"/>
              <a:t>.</a:t>
            </a:r>
          </a:p>
          <a:p>
            <a:r>
              <a:rPr lang="en-US" altLang="ko-KR" dirty="0"/>
              <a:t>ID</a:t>
            </a:r>
            <a:r>
              <a:rPr lang="ko-KR" altLang="en-US" dirty="0"/>
              <a:t>와 </a:t>
            </a:r>
            <a:r>
              <a:rPr lang="en-US" altLang="ko-KR" dirty="0"/>
              <a:t>PW</a:t>
            </a:r>
            <a:r>
              <a:rPr lang="ko-KR" altLang="en-US" dirty="0"/>
              <a:t>를 입력하면 로그인이 된다</a:t>
            </a:r>
            <a:r>
              <a:rPr lang="en-US" altLang="ko-KR" dirty="0"/>
              <a:t>.</a:t>
            </a:r>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6</a:t>
            </a:fld>
            <a:endParaRPr lang="ko-KR" altLang="en-US" dirty="0"/>
          </a:p>
        </p:txBody>
      </p:sp>
    </p:spTree>
    <p:extLst>
      <p:ext uri="{BB962C8B-B14F-4D97-AF65-F5344CB8AC3E}">
        <p14:creationId xmlns:p14="http://schemas.microsoft.com/office/powerpoint/2010/main" val="53267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 will explain the process of proposing a project by the RHCs. That is, how to input procedure 1.</a:t>
            </a:r>
          </a:p>
          <a:p>
            <a:endParaRPr lang="en-US" altLang="ko-KR" dirty="0"/>
          </a:p>
          <a:p>
            <a:r>
              <a:rPr lang="en-US" altLang="ko-KR" dirty="0"/>
              <a:t>After logging into CBMS, click on “Project Proposals” in the top menu or click “Project Proposals (Procedure 1) “ in the bottom menu and the procedure 1 input window will appear. </a:t>
            </a:r>
            <a:endParaRPr lang="ko-KR" altLang="en-US" dirty="0"/>
          </a:p>
          <a:p>
            <a:endParaRPr lang="en-US" altLang="ko-KR" dirty="0"/>
          </a:p>
          <a:p>
            <a:endParaRPr lang="en-US" altLang="ko-KR" dirty="0"/>
          </a:p>
          <a:p>
            <a:endParaRPr lang="en-US" altLang="ko-KR" dirty="0"/>
          </a:p>
          <a:p>
            <a:r>
              <a:rPr lang="ko-KR" altLang="en-US" dirty="0"/>
              <a:t>지역수로위원회에서 프로젝트 제안하는 과정을 설명하겠다</a:t>
            </a:r>
            <a:r>
              <a:rPr lang="en-US" altLang="ko-KR" dirty="0"/>
              <a:t>.</a:t>
            </a:r>
          </a:p>
          <a:p>
            <a:r>
              <a:rPr lang="ko-KR" altLang="en-US" dirty="0"/>
              <a:t>즉 프로시저</a:t>
            </a:r>
            <a:r>
              <a:rPr lang="en-US" altLang="ko-KR" dirty="0"/>
              <a:t>1</a:t>
            </a:r>
            <a:r>
              <a:rPr lang="ko-KR" altLang="en-US" dirty="0"/>
              <a:t>을 입력하는 방법이다</a:t>
            </a:r>
            <a:r>
              <a:rPr lang="en-US" altLang="ko-KR" dirty="0"/>
              <a:t>.</a:t>
            </a:r>
          </a:p>
          <a:p>
            <a:endParaRPr lang="en-US" altLang="ko-KR" dirty="0"/>
          </a:p>
          <a:p>
            <a:r>
              <a:rPr lang="en-US" altLang="ko-KR" dirty="0"/>
              <a:t>CBMS </a:t>
            </a:r>
            <a:r>
              <a:rPr lang="ko-KR" altLang="en-US" dirty="0"/>
              <a:t>로그인 후 상단 메뉴에서 </a:t>
            </a:r>
            <a:r>
              <a:rPr lang="en-US" altLang="ko-KR" dirty="0"/>
              <a:t>Project Proposals </a:t>
            </a:r>
            <a:r>
              <a:rPr lang="ko-KR" altLang="en-US" dirty="0"/>
              <a:t>클릭하거나 아래에 각 세부메뉴에서 </a:t>
            </a:r>
            <a:r>
              <a:rPr lang="en-US" altLang="ko-KR" dirty="0"/>
              <a:t>Project Proposals(Procedure 1)</a:t>
            </a:r>
            <a:r>
              <a:rPr lang="ko-KR" altLang="en-US" dirty="0"/>
              <a:t>을</a:t>
            </a:r>
            <a:r>
              <a:rPr lang="en-US" altLang="ko-KR" dirty="0"/>
              <a:t> </a:t>
            </a:r>
            <a:r>
              <a:rPr lang="ko-KR" altLang="en-US" dirty="0"/>
              <a:t>클릭하면 프로시저 </a:t>
            </a:r>
            <a:r>
              <a:rPr lang="en-US" altLang="ko-KR" dirty="0"/>
              <a:t>1 </a:t>
            </a:r>
            <a:r>
              <a:rPr lang="ko-KR" altLang="en-US" dirty="0"/>
              <a:t>입력창이 나타난다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8</a:t>
            </a:fld>
            <a:endParaRPr lang="ko-KR" altLang="en-US" dirty="0"/>
          </a:p>
        </p:txBody>
      </p:sp>
    </p:spTree>
    <p:extLst>
      <p:ext uri="{BB962C8B-B14F-4D97-AF65-F5344CB8AC3E}">
        <p14:creationId xmlns:p14="http://schemas.microsoft.com/office/powerpoint/2010/main" val="279155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IDENTIFICATION input window is shown.</a:t>
            </a:r>
          </a:p>
          <a:p>
            <a:r>
              <a:rPr lang="en-US" altLang="ko-KR" dirty="0"/>
              <a:t>By clicking on RHC, you can select the country  belonging to the RHCs.</a:t>
            </a:r>
          </a:p>
          <a:p>
            <a:r>
              <a:rPr lang="en-US" altLang="ko-KR" dirty="0"/>
              <a:t>In CB Phase, if you move the mouse over the corresponding phase, a detailed description window for each </a:t>
            </a:r>
            <a:r>
              <a:rPr lang="en-US" altLang="ko-KR" dirty="0" err="1"/>
              <a:t>Phaes</a:t>
            </a:r>
            <a:r>
              <a:rPr lang="en-US" altLang="ko-KR" dirty="0"/>
              <a:t> appears.</a:t>
            </a:r>
          </a:p>
          <a:p>
            <a:r>
              <a:rPr lang="en-US" altLang="ko-KR" dirty="0"/>
              <a:t>If you select the date of the proposal, you can select the date you want in the calendar format.</a:t>
            </a:r>
          </a:p>
          <a:p>
            <a:r>
              <a:rPr lang="en-US" altLang="ko-KR" dirty="0"/>
              <a:t>Enter the rest of the content.</a:t>
            </a:r>
          </a:p>
          <a:p>
            <a:pPr algn="l"/>
            <a:endParaRPr lang="en-US" altLang="ko-KR" b="1" i="0" dirty="0">
              <a:solidFill>
                <a:srgbClr val="000000"/>
              </a:solidFill>
              <a:effectLst/>
              <a:latin typeface="Roboto" pitchFamily="2" charset="0"/>
            </a:endParaRPr>
          </a:p>
          <a:p>
            <a:pPr algn="l"/>
            <a:endParaRPr lang="en-US" altLang="ko-KR" b="1" i="0" dirty="0">
              <a:solidFill>
                <a:srgbClr val="000000"/>
              </a:solidFill>
              <a:effectLst/>
              <a:latin typeface="Roboto" pitchFamily="2" charset="0"/>
            </a:endParaRPr>
          </a:p>
          <a:p>
            <a:pPr algn="l"/>
            <a:r>
              <a:rPr lang="en-US" altLang="ko-KR" b="1" i="0" dirty="0">
                <a:solidFill>
                  <a:srgbClr val="000000"/>
                </a:solidFill>
                <a:effectLst/>
                <a:latin typeface="Roboto" pitchFamily="2" charset="0"/>
              </a:rPr>
              <a:t>IDENTIFICATION </a:t>
            </a:r>
            <a:r>
              <a:rPr lang="ko-KR" altLang="en-US" b="1" i="0" dirty="0">
                <a:solidFill>
                  <a:srgbClr val="000000"/>
                </a:solidFill>
                <a:effectLst/>
                <a:latin typeface="Roboto" pitchFamily="2" charset="0"/>
              </a:rPr>
              <a:t>입력창이다</a:t>
            </a:r>
            <a:r>
              <a:rPr lang="en-US" altLang="ko-KR" b="1" i="0" dirty="0">
                <a:solidFill>
                  <a:srgbClr val="000000"/>
                </a:solidFill>
                <a:effectLst/>
                <a:latin typeface="Roboto" pitchFamily="2" charset="0"/>
              </a:rPr>
              <a:t>.</a:t>
            </a:r>
          </a:p>
          <a:p>
            <a:r>
              <a:rPr lang="en-US" altLang="ko-KR" dirty="0"/>
              <a:t>RHC</a:t>
            </a:r>
            <a:r>
              <a:rPr lang="ko-KR" altLang="en-US" dirty="0"/>
              <a:t>를 클릭하면 지역수로위원회에 소속된 국가명을 선택할 수 있다</a:t>
            </a:r>
            <a:r>
              <a:rPr lang="en-US" altLang="ko-KR" dirty="0"/>
              <a:t>. </a:t>
            </a:r>
          </a:p>
          <a:p>
            <a:r>
              <a:rPr lang="en-US" altLang="ko-KR" dirty="0"/>
              <a:t>CB Phase</a:t>
            </a:r>
            <a:r>
              <a:rPr lang="ko-KR" altLang="en-US" dirty="0"/>
              <a:t>에서는 해당 </a:t>
            </a:r>
            <a:r>
              <a:rPr lang="en-US" altLang="ko-KR" dirty="0"/>
              <a:t>Phase</a:t>
            </a:r>
            <a:r>
              <a:rPr lang="ko-KR" altLang="en-US" dirty="0"/>
              <a:t>에 마우스를 가져가면 각 </a:t>
            </a:r>
            <a:r>
              <a:rPr lang="en-US" altLang="ko-KR" dirty="0" err="1"/>
              <a:t>Phaes</a:t>
            </a:r>
            <a:r>
              <a:rPr lang="ko-KR" altLang="en-US" dirty="0"/>
              <a:t>별 상세 설명창이 나타난다</a:t>
            </a:r>
            <a:r>
              <a:rPr lang="en-US" altLang="ko-KR" dirty="0"/>
              <a:t>.</a:t>
            </a:r>
          </a:p>
          <a:p>
            <a:r>
              <a:rPr lang="ko-KR" altLang="en-US" dirty="0"/>
              <a:t>제안서의 날짜를 선택하면 달력형식으로 원하는 날짜를 선택할 수 있다</a:t>
            </a:r>
            <a:r>
              <a:rPr lang="en-US" altLang="ko-KR" dirty="0"/>
              <a:t>.</a:t>
            </a:r>
          </a:p>
          <a:p>
            <a:endParaRPr lang="en-US" altLang="ko-KR" dirty="0"/>
          </a:p>
          <a:p>
            <a:r>
              <a:rPr lang="ko-KR" altLang="en-US" dirty="0"/>
              <a:t>나머지 내용들을 입력한다</a:t>
            </a:r>
            <a:r>
              <a:rPr lang="en-US" altLang="ko-KR" dirty="0"/>
              <a:t>.</a:t>
            </a:r>
          </a:p>
          <a:p>
            <a:endParaRPr lang="en-US" altLang="ko-KR"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9</a:t>
            </a:fld>
            <a:endParaRPr lang="ko-KR" altLang="en-US" dirty="0"/>
          </a:p>
        </p:txBody>
      </p:sp>
    </p:spTree>
    <p:extLst>
      <p:ext uri="{BB962C8B-B14F-4D97-AF65-F5344CB8AC3E}">
        <p14:creationId xmlns:p14="http://schemas.microsoft.com/office/powerpoint/2010/main" val="9116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dirty="0"/>
              <a:t>Enter details in the GENERAL SPECIFICATIONS section according to each item. </a:t>
            </a:r>
            <a:endParaRPr lang="en-US" altLang="ko-KR" b="1" i="0" dirty="0">
              <a:solidFill>
                <a:srgbClr val="000000"/>
              </a:solidFill>
              <a:effectLst/>
              <a:latin typeface="Roboto" pitchFamily="2" charset="0"/>
            </a:endParaRPr>
          </a:p>
          <a:p>
            <a:pPr algn="l"/>
            <a:endParaRPr lang="en-US" altLang="ko-KR" b="1" i="0" dirty="0">
              <a:solidFill>
                <a:srgbClr val="000000"/>
              </a:solidFill>
              <a:effectLst/>
              <a:latin typeface="Roboto" pitchFamily="2" charset="0"/>
            </a:endParaRPr>
          </a:p>
          <a:p>
            <a:pPr algn="l"/>
            <a:r>
              <a:rPr lang="en-US" altLang="ko-KR" b="1" i="0" dirty="0">
                <a:solidFill>
                  <a:srgbClr val="000000"/>
                </a:solidFill>
                <a:effectLst/>
                <a:latin typeface="Roboto" pitchFamily="2" charset="0"/>
              </a:rPr>
              <a:t>GENERAL SPECIFICATIONS </a:t>
            </a:r>
            <a:r>
              <a:rPr lang="ko-KR" altLang="en-US" b="1" i="0" dirty="0">
                <a:solidFill>
                  <a:srgbClr val="000000"/>
                </a:solidFill>
                <a:effectLst/>
                <a:latin typeface="Roboto" pitchFamily="2" charset="0"/>
              </a:rPr>
              <a:t>부분도 각 항목에 맞게 상세내용들을 입력한다</a:t>
            </a:r>
            <a:r>
              <a:rPr lang="en-US" altLang="ko-KR" b="1" i="0" dirty="0">
                <a:solidFill>
                  <a:srgbClr val="000000"/>
                </a:solidFill>
                <a:effectLst/>
                <a:latin typeface="Roboto" pitchFamily="2" charset="0"/>
              </a:rPr>
              <a:t>.</a:t>
            </a:r>
          </a:p>
          <a:p>
            <a:r>
              <a:rPr lang="en-US" altLang="ko-KR" dirty="0"/>
              <a:t/>
            </a:r>
            <a:br>
              <a:rPr lang="en-US" altLang="ko-KR" dirty="0"/>
            </a:br>
            <a:endParaRPr lang="ko-KR" altLang="en-US" dirty="0"/>
          </a:p>
        </p:txBody>
      </p:sp>
      <p:sp>
        <p:nvSpPr>
          <p:cNvPr id="4" name="슬라이드 번호 개체 틀 3"/>
          <p:cNvSpPr>
            <a:spLocks noGrp="1"/>
          </p:cNvSpPr>
          <p:nvPr>
            <p:ph type="sldNum" sz="quarter" idx="5"/>
          </p:nvPr>
        </p:nvSpPr>
        <p:spPr/>
        <p:txBody>
          <a:bodyPr/>
          <a:lstStyle/>
          <a:p>
            <a:fld id="{6B501A0C-1C4B-4E19-AF5D-08950BABA1C7}" type="slidenum">
              <a:rPr lang="ko-KR" altLang="en-US" smtClean="0"/>
              <a:t>10</a:t>
            </a:fld>
            <a:endParaRPr lang="ko-KR" altLang="en-US" dirty="0"/>
          </a:p>
        </p:txBody>
      </p:sp>
    </p:spTree>
    <p:extLst>
      <p:ext uri="{BB962C8B-B14F-4D97-AF65-F5344CB8AC3E}">
        <p14:creationId xmlns:p14="http://schemas.microsoft.com/office/powerpoint/2010/main" val="278512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09C9620F-080A-4809-B060-120ABE30A70E}" type="datetime1">
              <a:rPr lang="ko-KR" altLang="en-US" smtClean="0"/>
              <a:t>2021-02-25</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572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F8E9B39-3225-4145-BAF1-79D98E9F8D06}" type="datetime1">
              <a:rPr lang="ko-KR" altLang="en-US" smtClean="0"/>
              <a:t>2021-02-25</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194150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EC11062A-F5C5-4673-B115-8E664C624D51}" type="datetime1">
              <a:rPr lang="ko-KR" altLang="en-US" smtClean="0"/>
              <a:t>2021-02-25</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259911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91F6FDAF-E5D7-4171-A49B-5BD1CAAEB778}" type="datetime1">
              <a:rPr lang="ko-KR" altLang="en-US" smtClean="0"/>
              <a:t>2021-02-25</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339574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1E86A723-EF4F-4A2C-9C73-637744D9E3C0}" type="datetime1">
              <a:rPr lang="ko-KR" altLang="en-US" smtClean="0"/>
              <a:t>2021-02-25</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209650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047EA940-632C-4D00-A87F-75D5F90D9003}" type="datetime1">
              <a:rPr lang="ko-KR" altLang="en-US" smtClean="0"/>
              <a:t>2021-02-25</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4206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F5AA8292-8DD4-46C2-A0B9-B7C650DF22EF}" type="datetime1">
              <a:rPr lang="ko-KR" altLang="en-US" smtClean="0"/>
              <a:t>2021-02-25</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156064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A39B9B2F-A47F-4EDE-86DA-613EE05A73DA}" type="datetime1">
              <a:rPr lang="ko-KR" altLang="en-US" smtClean="0"/>
              <a:t>2021-02-25</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408895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A89C3A4-72DA-46AC-95D9-3FB4242C5329}" type="datetime1">
              <a:rPr lang="ko-KR" altLang="en-US" smtClean="0"/>
              <a:t>2021-02-25</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126392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65F9C15-99BF-4D1E-8225-CEFBC5F20825}" type="datetime1">
              <a:rPr lang="ko-KR" altLang="en-US" smtClean="0"/>
              <a:t>2021-02-25</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5745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4FC941AF-95D0-430A-A8BF-E0F98722065B}" type="datetime1">
              <a:rPr lang="ko-KR" altLang="en-US" smtClean="0"/>
              <a:t>2021-02-25</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410448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BA7BE-A6C6-461E-B3D1-49F07BD7AA6E}" type="datetime1">
              <a:rPr lang="ko-KR" altLang="en-US" smtClean="0"/>
              <a:t>2021-02-25</a:t>
            </a:fld>
            <a:endParaRPr lang="ko-KR" alt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CCFE6-CE6A-4CB4-84F4-C58EB227CED4}" type="slidenum">
              <a:rPr lang="ko-KR" altLang="en-US" smtClean="0"/>
              <a:t>‹#›</a:t>
            </a:fld>
            <a:endParaRPr lang="ko-KR" altLang="en-US" dirty="0"/>
          </a:p>
        </p:txBody>
      </p:sp>
    </p:spTree>
    <p:extLst>
      <p:ext uri="{BB962C8B-B14F-4D97-AF65-F5344CB8AC3E}">
        <p14:creationId xmlns:p14="http://schemas.microsoft.com/office/powerpoint/2010/main" val="406668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slide" Target="slide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slide" Target="slide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slide" Target="slide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2723006" y="1248309"/>
            <a:ext cx="6227546" cy="1071186"/>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US" altLang="ko-KR" sz="5000" dirty="0">
                <a:ln w="0">
                  <a:solidFill>
                    <a:schemeClr val="tx2">
                      <a:lumMod val="50000"/>
                    </a:schemeClr>
                  </a:solidFill>
                </a:ln>
                <a:solidFill>
                  <a:schemeClr val="accent1"/>
                </a:solidFill>
                <a:effectLst>
                  <a:outerShdw blurRad="38100" dist="25400" dir="5400000" algn="ctr" rotWithShape="0">
                    <a:srgbClr val="6E747A">
                      <a:alpha val="43000"/>
                    </a:srgbClr>
                  </a:outerShdw>
                </a:effectLst>
              </a:rPr>
              <a:t>How to use CBMS</a:t>
            </a:r>
            <a:endParaRPr lang="ko-KR" altLang="en-US" sz="5000" dirty="0">
              <a:ln w="0">
                <a:solidFill>
                  <a:schemeClr val="tx2">
                    <a:lumMod val="50000"/>
                  </a:schemeClr>
                </a:solidFill>
              </a:ln>
              <a:solidFill>
                <a:schemeClr val="accent1"/>
              </a:solidFill>
              <a:effectLst>
                <a:outerShdw blurRad="38100" dist="25400" dir="5400000" algn="ctr" rotWithShape="0">
                  <a:srgbClr val="6E747A">
                    <a:alpha val="43000"/>
                  </a:srgbClr>
                </a:outerShdw>
              </a:effectLst>
            </a:endParaRPr>
          </a:p>
        </p:txBody>
      </p:sp>
      <p:grpSp>
        <p:nvGrpSpPr>
          <p:cNvPr id="4" name="그룹 3">
            <a:extLst>
              <a:ext uri="{FF2B5EF4-FFF2-40B4-BE49-F238E27FC236}">
                <a16:creationId xmlns:a16="http://schemas.microsoft.com/office/drawing/2014/main" id="{64B38A71-B8D1-4D69-BE7D-2C98ED248D34}"/>
              </a:ext>
            </a:extLst>
          </p:cNvPr>
          <p:cNvGrpSpPr/>
          <p:nvPr/>
        </p:nvGrpSpPr>
        <p:grpSpPr>
          <a:xfrm>
            <a:off x="1653730" y="1174282"/>
            <a:ext cx="606078" cy="325027"/>
            <a:chOff x="511175" y="6002339"/>
            <a:chExt cx="819151" cy="339724"/>
          </a:xfrm>
        </p:grpSpPr>
        <p:sp>
          <p:nvSpPr>
            <p:cNvPr id="5" name="원형: 비어 있음 16">
              <a:extLst>
                <a:ext uri="{FF2B5EF4-FFF2-40B4-BE49-F238E27FC236}">
                  <a16:creationId xmlns:a16="http://schemas.microsoft.com/office/drawing/2014/main" id="{19CAA15C-9AEF-4B43-91CB-86B9566769DD}"/>
                </a:ext>
              </a:extLst>
            </p:cNvPr>
            <p:cNvSpPr/>
            <p:nvPr userDrawn="1"/>
          </p:nvSpPr>
          <p:spPr>
            <a:xfrm>
              <a:off x="511175" y="6002339"/>
              <a:ext cx="339726" cy="339724"/>
            </a:xfrm>
            <a:prstGeom prst="donut">
              <a:avLst/>
            </a:prstGeom>
            <a:solidFill>
              <a:srgbClr val="3C3D40"/>
            </a:solidFill>
            <a:ln w="9525" cap="flat">
              <a:noFill/>
              <a:prstDash val="solid"/>
              <a:miter/>
            </a:ln>
          </p:spPr>
          <p:txBody>
            <a:bodyPr rtlCol="0" anchor="ctr"/>
            <a:lstStyle/>
            <a:p>
              <a:pPr algn="l"/>
              <a:endParaRPr lang="ko-KR" altLang="en-US" dirty="0"/>
            </a:p>
          </p:txBody>
        </p:sp>
        <p:sp>
          <p:nvSpPr>
            <p:cNvPr id="6" name="타원 5">
              <a:extLst>
                <a:ext uri="{FF2B5EF4-FFF2-40B4-BE49-F238E27FC236}">
                  <a16:creationId xmlns:a16="http://schemas.microsoft.com/office/drawing/2014/main" id="{66C2B962-9E04-40F0-8F35-EAF3763F7316}"/>
                </a:ext>
              </a:extLst>
            </p:cNvPr>
            <p:cNvSpPr/>
            <p:nvPr userDrawn="1"/>
          </p:nvSpPr>
          <p:spPr>
            <a:xfrm>
              <a:off x="990600" y="6002339"/>
              <a:ext cx="339726" cy="339724"/>
            </a:xfrm>
            <a:prstGeom prst="ellipse">
              <a:avLst/>
            </a:prstGeom>
            <a:solidFill>
              <a:srgbClr val="3C3D40"/>
            </a:solidFill>
            <a:ln w="9525" cap="flat">
              <a:noFill/>
              <a:prstDash val="solid"/>
              <a:miter/>
            </a:ln>
          </p:spPr>
          <p:txBody>
            <a:bodyPr rtlCol="0" anchor="ctr"/>
            <a:lstStyle/>
            <a:p>
              <a:pPr algn="l"/>
              <a:endParaRPr lang="ko-KR" altLang="en-US" dirty="0"/>
            </a:p>
          </p:txBody>
        </p:sp>
      </p:grpSp>
      <p:sp>
        <p:nvSpPr>
          <p:cNvPr id="7" name="TextBox 6"/>
          <p:cNvSpPr txBox="1"/>
          <p:nvPr/>
        </p:nvSpPr>
        <p:spPr>
          <a:xfrm>
            <a:off x="2134129" y="3508222"/>
            <a:ext cx="9096383" cy="147732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ko-KR" sz="2000" dirty="0">
                <a:latin typeface="Arial" panose="020B0604020202020204" pitchFamily="34" charset="0"/>
                <a:cs typeface="Arial" panose="020B0604020202020204" pitchFamily="34" charset="0"/>
              </a:rPr>
              <a:t>25</a:t>
            </a:r>
            <a:r>
              <a:rPr lang="en-US" altLang="ko-KR" sz="2000" baseline="30000" dirty="0">
                <a:latin typeface="Arial" panose="020B0604020202020204" pitchFamily="34" charset="0"/>
                <a:cs typeface="Arial" panose="020B0604020202020204" pitchFamily="34" charset="0"/>
              </a:rPr>
              <a:t>th</a:t>
            </a:r>
            <a:r>
              <a:rPr lang="en-US" altLang="ko-KR" sz="2000" dirty="0">
                <a:latin typeface="Arial" panose="020B0604020202020204" pitchFamily="34" charset="0"/>
                <a:cs typeface="Arial" panose="020B0604020202020204" pitchFamily="34" charset="0"/>
              </a:rPr>
              <a:t> </a:t>
            </a:r>
            <a:r>
              <a:rPr lang="en-US" altLang="ko-KR" sz="2000" dirty="0" smtClean="0">
                <a:latin typeface="Arial" panose="020B0604020202020204" pitchFamily="34" charset="0"/>
                <a:cs typeface="Arial" panose="020B0604020202020204" pitchFamily="34" charset="0"/>
              </a:rPr>
              <a:t>Feb </a:t>
            </a:r>
            <a:r>
              <a:rPr lang="en-US" altLang="ko-KR" sz="2000" dirty="0">
                <a:latin typeface="Arial" panose="020B0604020202020204" pitchFamily="34" charset="0"/>
                <a:cs typeface="Arial" panose="020B0604020202020204" pitchFamily="34" charset="0"/>
              </a:rPr>
              <a:t>2021</a:t>
            </a:r>
          </a:p>
          <a:p>
            <a:pPr marL="285750" indent="-285750">
              <a:lnSpc>
                <a:spcPct val="150000"/>
              </a:lnSpc>
              <a:buFont typeface="Wingdings" panose="05000000000000000000" pitchFamily="2" charset="2"/>
              <a:buChar char="ü"/>
            </a:pPr>
            <a:r>
              <a:rPr lang="en-US" altLang="ko-KR" sz="2000" dirty="0">
                <a:latin typeface="Arial" panose="020B0604020202020204" pitchFamily="34" charset="0"/>
                <a:cs typeface="Arial" panose="020B0604020202020204" pitchFamily="34" charset="0"/>
              </a:rPr>
              <a:t>Made by : Dr. </a:t>
            </a:r>
            <a:r>
              <a:rPr lang="en-US" altLang="ko-KR" sz="2000" dirty="0" err="1">
                <a:latin typeface="Arial" panose="020B0604020202020204" pitchFamily="34" charset="0"/>
                <a:cs typeface="Arial" panose="020B0604020202020204" pitchFamily="34" charset="0"/>
              </a:rPr>
              <a:t>Hoyun</a:t>
            </a:r>
            <a:r>
              <a:rPr lang="en-US" altLang="ko-KR" sz="2000" dirty="0">
                <a:latin typeface="Arial" panose="020B0604020202020204" pitchFamily="34" charset="0"/>
                <a:cs typeface="Arial" panose="020B0604020202020204" pitchFamily="34" charset="0"/>
              </a:rPr>
              <a:t> Kang (Korea Hydrography and Research Association)</a:t>
            </a:r>
            <a:r>
              <a:rPr lang="en-US" altLang="ko-KR" sz="1600" dirty="0">
                <a:latin typeface="Arial" panose="020B0604020202020204" pitchFamily="34" charset="0"/>
                <a:cs typeface="Arial" panose="020B0604020202020204" pitchFamily="34" charset="0"/>
              </a:rPr>
              <a:t> </a:t>
            </a:r>
          </a:p>
          <a:p>
            <a:pPr>
              <a:lnSpc>
                <a:spcPct val="150000"/>
              </a:lnSpc>
            </a:pPr>
            <a:r>
              <a:rPr lang="en-US" altLang="ko-KR" sz="2000" dirty="0">
                <a:latin typeface="Arial" panose="020B0604020202020204" pitchFamily="34" charset="0"/>
                <a:cs typeface="Arial" panose="020B0604020202020204" pitchFamily="34" charset="0"/>
              </a:rPr>
              <a:t>                     </a:t>
            </a:r>
            <a:r>
              <a:rPr lang="en-US" altLang="ko-KR" sz="2000" dirty="0" smtClean="0">
                <a:latin typeface="Arial" panose="020B0604020202020204" pitchFamily="34" charset="0"/>
                <a:cs typeface="Arial" panose="020B0604020202020204" pitchFamily="34" charset="0"/>
              </a:rPr>
              <a:t>Mr. Peter </a:t>
            </a:r>
            <a:r>
              <a:rPr lang="en-US" altLang="ko-KR" sz="2000" dirty="0">
                <a:latin typeface="Arial" panose="020B0604020202020204" pitchFamily="34" charset="0"/>
                <a:cs typeface="Arial" panose="020B0604020202020204" pitchFamily="34" charset="0"/>
              </a:rPr>
              <a:t>YOU (Korea Hydrographic and Oceanographic Agency)   </a:t>
            </a:r>
            <a:endParaRPr lang="ko-KR" altLang="en-US" sz="2000" dirty="0">
              <a:latin typeface="Arial" panose="020B0604020202020204" pitchFamily="34" charset="0"/>
              <a:cs typeface="Arial" panose="020B0604020202020204" pitchFamily="34" charset="0"/>
            </a:endParaRPr>
          </a:p>
        </p:txBody>
      </p:sp>
      <p:sp>
        <p:nvSpPr>
          <p:cNvPr id="9" name="슬라이드 번호 개체 틀 8"/>
          <p:cNvSpPr>
            <a:spLocks noGrp="1"/>
          </p:cNvSpPr>
          <p:nvPr>
            <p:ph type="sldNum" sz="quarter" idx="12"/>
          </p:nvPr>
        </p:nvSpPr>
        <p:spPr/>
        <p:txBody>
          <a:bodyPr/>
          <a:lstStyle/>
          <a:p>
            <a:fld id="{526CCFE6-CE6A-4CB4-84F4-C58EB227CED4}" type="slidenum">
              <a:rPr lang="ko-KR" altLang="en-US" smtClean="0"/>
              <a:t>1</a:t>
            </a:fld>
            <a:endParaRPr lang="ko-KR" altLang="en-US"/>
          </a:p>
        </p:txBody>
      </p:sp>
      <p:pic>
        <p:nvPicPr>
          <p:cNvPr id="8" name="Picture 2" descr="C:\Users\유학렬.유학렬-PC\Desktop\최신업데이트_1114\해양조사원 로고\마크 투명바탕(작은).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7944" y="6049748"/>
            <a:ext cx="776064" cy="776686"/>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91" y="5758180"/>
            <a:ext cx="1566962" cy="780732"/>
          </a:xfrm>
          <a:prstGeom prst="rect">
            <a:avLst/>
          </a:prstGeom>
        </p:spPr>
      </p:pic>
      <p:pic>
        <p:nvPicPr>
          <p:cNvPr id="10" name="그림 9">
            <a:extLst>
              <a:ext uri="{FF2B5EF4-FFF2-40B4-BE49-F238E27FC236}">
                <a16:creationId xmlns:a16="http://schemas.microsoft.com/office/drawing/2014/main" id="{541107B7-1B75-47AA-BAFB-F78CF096A6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208"/>
          <a:stretch/>
        </p:blipFill>
        <p:spPr>
          <a:xfrm>
            <a:off x="10974168" y="6251391"/>
            <a:ext cx="1150516" cy="428868"/>
          </a:xfrm>
          <a:prstGeom prst="rect">
            <a:avLst/>
          </a:prstGeom>
        </p:spPr>
      </p:pic>
    </p:spTree>
    <p:extLst>
      <p:ext uri="{BB962C8B-B14F-4D97-AF65-F5344CB8AC3E}">
        <p14:creationId xmlns:p14="http://schemas.microsoft.com/office/powerpoint/2010/main" val="3363441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17" name="직사각형 16"/>
          <p:cNvSpPr/>
          <p:nvPr/>
        </p:nvSpPr>
        <p:spPr>
          <a:xfrm>
            <a:off x="9117570"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latin typeface="Arial" panose="020B0604020202020204" pitchFamily="34" charset="0"/>
                <a:cs typeface="Arial" panose="020B0604020202020204" pitchFamily="34" charset="0"/>
              </a:rPr>
              <a:t>① Enter project details</a:t>
            </a:r>
            <a:endParaRPr lang="ko-KR" altLang="en-US" dirty="0">
              <a:solidFill>
                <a:schemeClr val="tx1"/>
              </a:solidFill>
              <a:latin typeface="Arial" panose="020B0604020202020204" pitchFamily="34" charset="0"/>
              <a:cs typeface="Arial" panose="020B0604020202020204" pitchFamily="34" charset="0"/>
            </a:endParaRPr>
          </a:p>
        </p:txBody>
      </p:sp>
      <p:grpSp>
        <p:nvGrpSpPr>
          <p:cNvPr id="18" name="그룹 17"/>
          <p:cNvGrpSpPr/>
          <p:nvPr/>
        </p:nvGrpSpPr>
        <p:grpSpPr>
          <a:xfrm>
            <a:off x="122282" y="67615"/>
            <a:ext cx="405092" cy="369059"/>
            <a:chOff x="4406922" y="1835576"/>
            <a:chExt cx="3374514" cy="3074347"/>
          </a:xfrm>
        </p:grpSpPr>
        <p:sp>
          <p:nvSpPr>
            <p:cNvPr id="19"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0"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2"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3"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24" name="TextBox 23"/>
          <p:cNvSpPr txBox="1"/>
          <p:nvPr/>
        </p:nvSpPr>
        <p:spPr>
          <a:xfrm>
            <a:off x="622969" y="90403"/>
            <a:ext cx="2420150"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Project registration (3)</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6" name="그룹 5"/>
          <p:cNvGrpSpPr/>
          <p:nvPr/>
        </p:nvGrpSpPr>
        <p:grpSpPr>
          <a:xfrm>
            <a:off x="1" y="534154"/>
            <a:ext cx="8588719" cy="5835024"/>
            <a:chOff x="1" y="534154"/>
            <a:chExt cx="8588719" cy="5835024"/>
          </a:xfrm>
        </p:grpSpPr>
        <p:pic>
          <p:nvPicPr>
            <p:cNvPr id="5" name="그림 4"/>
            <p:cNvPicPr>
              <a:picLocks noChangeAspect="1"/>
            </p:cNvPicPr>
            <p:nvPr/>
          </p:nvPicPr>
          <p:blipFill>
            <a:blip r:embed="rId3"/>
            <a:stretch>
              <a:fillRect/>
            </a:stretch>
          </p:blipFill>
          <p:spPr>
            <a:xfrm>
              <a:off x="1" y="534154"/>
              <a:ext cx="8588719" cy="5835024"/>
            </a:xfrm>
            <a:prstGeom prst="rect">
              <a:avLst/>
            </a:prstGeom>
          </p:spPr>
        </p:pic>
        <p:sp>
          <p:nvSpPr>
            <p:cNvPr id="13" name="직사각형 12"/>
            <p:cNvSpPr/>
            <p:nvPr/>
          </p:nvSpPr>
          <p:spPr>
            <a:xfrm>
              <a:off x="2561753" y="989535"/>
              <a:ext cx="5143971" cy="5154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2389736" y="817519"/>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grpSp>
      <p:grpSp>
        <p:nvGrpSpPr>
          <p:cNvPr id="25" name="그룹 24"/>
          <p:cNvGrpSpPr/>
          <p:nvPr/>
        </p:nvGrpSpPr>
        <p:grpSpPr>
          <a:xfrm>
            <a:off x="86199" y="34394"/>
            <a:ext cx="450572" cy="450572"/>
            <a:chOff x="10448925" y="831056"/>
            <a:chExt cx="495300" cy="495300"/>
          </a:xfrm>
        </p:grpSpPr>
        <p:sp>
          <p:nvSpPr>
            <p:cNvPr id="26" name="모서리가 둥근 직사각형 25"/>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오른쪽 화살표 26">
              <a:hlinkClick r:id="rId4"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10</a:t>
            </a:fld>
            <a:endParaRPr lang="ko-KR"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549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직사각형 18"/>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latin typeface="Arial" panose="020B0604020202020204" pitchFamily="34" charset="0"/>
                <a:cs typeface="Arial" panose="020B0604020202020204" pitchFamily="34" charset="0"/>
              </a:rPr>
              <a:t>① Enter </a:t>
            </a:r>
            <a:r>
              <a:rPr lang="en-US" altLang="ko-KR" dirty="0" smtClean="0">
                <a:solidFill>
                  <a:schemeClr val="tx1"/>
                </a:solidFill>
                <a:latin typeface="Arial" panose="020B0604020202020204" pitchFamily="34" charset="0"/>
                <a:cs typeface="Arial" panose="020B0604020202020204" pitchFamily="34" charset="0"/>
              </a:rPr>
              <a:t>additional project information</a:t>
            </a:r>
            <a:endParaRPr lang="en-US" altLang="ko-KR" dirty="0">
              <a:solidFill>
                <a:schemeClr val="tx1"/>
              </a:solidFill>
              <a:latin typeface="Arial" panose="020B0604020202020204" pitchFamily="34" charset="0"/>
              <a:cs typeface="Arial" panose="020B0604020202020204" pitchFamily="34" charset="0"/>
            </a:endParaRPr>
          </a:p>
          <a:p>
            <a:r>
              <a:rPr lang="en-US" altLang="ko-KR" dirty="0">
                <a:solidFill>
                  <a:schemeClr val="tx1"/>
                </a:solidFill>
                <a:latin typeface="Arial" panose="020B0604020202020204" pitchFamily="34" charset="0"/>
                <a:cs typeface="Arial" panose="020B0604020202020204" pitchFamily="34" charset="0"/>
              </a:rPr>
              <a:t>② Project registration completed</a:t>
            </a:r>
            <a:endParaRPr lang="ko-KR" altLang="en-US" dirty="0">
              <a:solidFill>
                <a:schemeClr val="tx1"/>
              </a:solidFill>
              <a:latin typeface="Arial" panose="020B0604020202020204" pitchFamily="34" charset="0"/>
              <a:cs typeface="Arial" panose="020B0604020202020204" pitchFamily="34" charset="0"/>
            </a:endParaRPr>
          </a:p>
        </p:txBody>
      </p:sp>
      <p:grpSp>
        <p:nvGrpSpPr>
          <p:cNvPr id="20" name="그룹 19"/>
          <p:cNvGrpSpPr/>
          <p:nvPr/>
        </p:nvGrpSpPr>
        <p:grpSpPr>
          <a:xfrm>
            <a:off x="122282" y="67615"/>
            <a:ext cx="405092" cy="369059"/>
            <a:chOff x="4406922" y="1835576"/>
            <a:chExt cx="3374514" cy="3074347"/>
          </a:xfrm>
        </p:grpSpPr>
        <p:sp>
          <p:nvSpPr>
            <p:cNvPr id="21"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2"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3"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4"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5"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26" name="TextBox 25"/>
          <p:cNvSpPr txBox="1"/>
          <p:nvPr/>
        </p:nvSpPr>
        <p:spPr>
          <a:xfrm>
            <a:off x="666932" y="127976"/>
            <a:ext cx="2420150"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Project registration (4)</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7" name="그룹 6"/>
          <p:cNvGrpSpPr/>
          <p:nvPr/>
        </p:nvGrpSpPr>
        <p:grpSpPr>
          <a:xfrm>
            <a:off x="0" y="1391405"/>
            <a:ext cx="8552345" cy="4209296"/>
            <a:chOff x="0" y="1391405"/>
            <a:chExt cx="8552345" cy="4209296"/>
          </a:xfrm>
        </p:grpSpPr>
        <p:pic>
          <p:nvPicPr>
            <p:cNvPr id="6" name="그림 5"/>
            <p:cNvPicPr>
              <a:picLocks noChangeAspect="1"/>
            </p:cNvPicPr>
            <p:nvPr/>
          </p:nvPicPr>
          <p:blipFill>
            <a:blip r:embed="rId3"/>
            <a:stretch>
              <a:fillRect/>
            </a:stretch>
          </p:blipFill>
          <p:spPr>
            <a:xfrm>
              <a:off x="0" y="1391405"/>
              <a:ext cx="8552345" cy="4209296"/>
            </a:xfrm>
            <a:prstGeom prst="rect">
              <a:avLst/>
            </a:prstGeom>
          </p:spPr>
        </p:pic>
        <p:sp>
          <p:nvSpPr>
            <p:cNvPr id="13" name="직사각형 12"/>
            <p:cNvSpPr/>
            <p:nvPr/>
          </p:nvSpPr>
          <p:spPr>
            <a:xfrm>
              <a:off x="2485553" y="1789635"/>
              <a:ext cx="5229697" cy="29538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2313536" y="1617619"/>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8" name="직사각형 7"/>
            <p:cNvSpPr/>
            <p:nvPr/>
          </p:nvSpPr>
          <p:spPr>
            <a:xfrm>
              <a:off x="3359118" y="4924957"/>
              <a:ext cx="1045486" cy="504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타원 8"/>
            <p:cNvSpPr/>
            <p:nvPr/>
          </p:nvSpPr>
          <p:spPr>
            <a:xfrm>
              <a:off x="3187100" y="4752941"/>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grpSp>
      <p:grpSp>
        <p:nvGrpSpPr>
          <p:cNvPr id="27" name="그룹 26"/>
          <p:cNvGrpSpPr/>
          <p:nvPr/>
        </p:nvGrpSpPr>
        <p:grpSpPr>
          <a:xfrm>
            <a:off x="86199" y="34394"/>
            <a:ext cx="450572" cy="450572"/>
            <a:chOff x="10448925" y="831056"/>
            <a:chExt cx="495300" cy="495300"/>
          </a:xfrm>
        </p:grpSpPr>
        <p:sp>
          <p:nvSpPr>
            <p:cNvPr id="28" name="모서리가 둥근 직사각형 27"/>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오른쪽 화살표 28">
              <a:hlinkClick r:id="rId4"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11</a:t>
            </a:fld>
            <a:endParaRPr lang="ko-KR"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160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직사각형 18"/>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①② Click </a:t>
            </a:r>
            <a:r>
              <a:rPr lang="en-US" altLang="ko-KR" dirty="0" smtClean="0">
                <a:solidFill>
                  <a:schemeClr val="tx1"/>
                </a:solidFill>
                <a:latin typeface="Arial" panose="020B0604020202020204" pitchFamily="34" charset="0"/>
                <a:cs typeface="Arial" panose="020B0604020202020204" pitchFamily="34" charset="0"/>
              </a:rPr>
              <a:t>‘Application List’ </a:t>
            </a:r>
            <a:r>
              <a:rPr lang="en-US" altLang="ko-KR" dirty="0">
                <a:solidFill>
                  <a:schemeClr val="tx1"/>
                </a:solidFill>
                <a:latin typeface="Arial" panose="020B0604020202020204" pitchFamily="34" charset="0"/>
                <a:cs typeface="Arial" panose="020B0604020202020204" pitchFamily="34" charset="0"/>
              </a:rPr>
              <a:t>button</a:t>
            </a:r>
          </a:p>
          <a:p>
            <a:pPr>
              <a:lnSpc>
                <a:spcPct val="150000"/>
              </a:lnSpc>
            </a:pPr>
            <a:r>
              <a:rPr lang="en-US" altLang="ko-KR" dirty="0">
                <a:solidFill>
                  <a:schemeClr val="tx1"/>
                </a:solidFill>
                <a:latin typeface="Arial" panose="020B0604020202020204" pitchFamily="34" charset="0"/>
                <a:cs typeface="Arial" panose="020B0604020202020204" pitchFamily="34" charset="0"/>
              </a:rPr>
              <a:t>③ </a:t>
            </a:r>
            <a:r>
              <a:rPr lang="en-US" altLang="ko-KR" dirty="0" smtClean="0">
                <a:solidFill>
                  <a:schemeClr val="tx1"/>
                </a:solidFill>
                <a:latin typeface="Arial" panose="020B0604020202020204" pitchFamily="34" charset="0"/>
                <a:cs typeface="Arial" panose="020B0604020202020204" pitchFamily="34" charset="0"/>
              </a:rPr>
              <a:t>Application list page appears</a:t>
            </a:r>
            <a:endParaRPr lang="ko-KR" altLang="en-US" dirty="0">
              <a:solidFill>
                <a:schemeClr val="tx1"/>
              </a:solidFill>
              <a:latin typeface="Arial" panose="020B0604020202020204" pitchFamily="34" charset="0"/>
              <a:cs typeface="Arial" panose="020B0604020202020204" pitchFamily="34" charset="0"/>
            </a:endParaRPr>
          </a:p>
        </p:txBody>
      </p:sp>
      <p:grpSp>
        <p:nvGrpSpPr>
          <p:cNvPr id="20" name="그룹 19"/>
          <p:cNvGrpSpPr/>
          <p:nvPr/>
        </p:nvGrpSpPr>
        <p:grpSpPr>
          <a:xfrm>
            <a:off x="122282" y="67615"/>
            <a:ext cx="405092" cy="369059"/>
            <a:chOff x="4406922" y="1835576"/>
            <a:chExt cx="3374514" cy="3074347"/>
          </a:xfrm>
        </p:grpSpPr>
        <p:sp>
          <p:nvSpPr>
            <p:cNvPr id="21"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2"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3"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4"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5"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26" name="TextBox 25"/>
          <p:cNvSpPr txBox="1"/>
          <p:nvPr/>
        </p:nvSpPr>
        <p:spPr>
          <a:xfrm>
            <a:off x="622969" y="90403"/>
            <a:ext cx="4140877"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Assessing the Projects  (Local Users) (1)</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pic>
        <p:nvPicPr>
          <p:cNvPr id="32" name="그림 31"/>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41" y="534154"/>
            <a:ext cx="7105901" cy="5523746"/>
          </a:xfrm>
          <a:prstGeom prst="rect">
            <a:avLst/>
          </a:prstGeom>
        </p:spPr>
      </p:pic>
      <p:sp>
        <p:nvSpPr>
          <p:cNvPr id="13" name="직사각형 12"/>
          <p:cNvSpPr/>
          <p:nvPr/>
        </p:nvSpPr>
        <p:spPr>
          <a:xfrm>
            <a:off x="3619029" y="1212267"/>
            <a:ext cx="1374671" cy="344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3447011" y="1040251"/>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12" name="직사각형 11"/>
          <p:cNvSpPr/>
          <p:nvPr/>
        </p:nvSpPr>
        <p:spPr>
          <a:xfrm>
            <a:off x="4295709" y="1932689"/>
            <a:ext cx="1733616" cy="1924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타원 14"/>
          <p:cNvSpPr/>
          <p:nvPr/>
        </p:nvSpPr>
        <p:spPr>
          <a:xfrm>
            <a:off x="4123691" y="1760673"/>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cxnSp>
        <p:nvCxnSpPr>
          <p:cNvPr id="30" name="직선 화살표 연결선 29"/>
          <p:cNvCxnSpPr>
            <a:cxnSpLocks/>
            <a:stCxn id="13" idx="1"/>
            <a:endCxn id="17" idx="0"/>
          </p:cNvCxnSpPr>
          <p:nvPr/>
        </p:nvCxnSpPr>
        <p:spPr>
          <a:xfrm flipH="1">
            <a:off x="2008715" y="1384284"/>
            <a:ext cx="1610314" cy="19225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그림 1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4175" y="3306838"/>
            <a:ext cx="3149079" cy="3257159"/>
          </a:xfrm>
          <a:prstGeom prst="rect">
            <a:avLst/>
          </a:prstGeom>
          <a:ln w="28575">
            <a:solidFill>
              <a:srgbClr val="FF0000"/>
            </a:solidFill>
          </a:ln>
        </p:spPr>
      </p:pic>
      <p:cxnSp>
        <p:nvCxnSpPr>
          <p:cNvPr id="31" name="직선 화살표 연결선 30"/>
          <p:cNvCxnSpPr>
            <a:cxnSpLocks/>
            <a:stCxn id="12" idx="1"/>
            <a:endCxn id="17" idx="0"/>
          </p:cNvCxnSpPr>
          <p:nvPr/>
        </p:nvCxnSpPr>
        <p:spPr>
          <a:xfrm flipH="1">
            <a:off x="2008715" y="2895157"/>
            <a:ext cx="2286994" cy="4116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타원 41"/>
          <p:cNvSpPr/>
          <p:nvPr/>
        </p:nvSpPr>
        <p:spPr>
          <a:xfrm>
            <a:off x="206870" y="3100997"/>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grpSp>
        <p:nvGrpSpPr>
          <p:cNvPr id="27" name="그룹 26"/>
          <p:cNvGrpSpPr/>
          <p:nvPr/>
        </p:nvGrpSpPr>
        <p:grpSpPr>
          <a:xfrm>
            <a:off x="86199" y="34394"/>
            <a:ext cx="450572" cy="450572"/>
            <a:chOff x="10448925" y="831056"/>
            <a:chExt cx="495300" cy="495300"/>
          </a:xfrm>
        </p:grpSpPr>
        <p:sp>
          <p:nvSpPr>
            <p:cNvPr id="28" name="모서리가 둥근 직사각형 27"/>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오른쪽 화살표 28">
              <a:hlinkClick r:id="rId5"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12</a:t>
            </a:fld>
            <a:endParaRPr lang="ko-KR"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172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 Click on the evaluation item name</a:t>
            </a:r>
          </a:p>
          <a:p>
            <a:pPr>
              <a:lnSpc>
                <a:spcPct val="150000"/>
              </a:lnSpc>
            </a:pPr>
            <a:r>
              <a:rPr lang="en-US" altLang="ko-KR" dirty="0">
                <a:solidFill>
                  <a:schemeClr val="tx1"/>
                </a:solidFill>
                <a:latin typeface="Arial" panose="020B0604020202020204" pitchFamily="34" charset="0"/>
                <a:cs typeface="Arial" panose="020B0604020202020204" pitchFamily="34" charset="0"/>
              </a:rPr>
              <a:t>② Move page</a:t>
            </a:r>
          </a:p>
          <a:p>
            <a:pPr>
              <a:lnSpc>
                <a:spcPct val="150000"/>
              </a:lnSpc>
            </a:pPr>
            <a:r>
              <a:rPr lang="en-US" altLang="ko-KR" dirty="0">
                <a:solidFill>
                  <a:schemeClr val="tx1"/>
                </a:solidFill>
                <a:latin typeface="Arial" panose="020B0604020202020204" pitchFamily="34" charset="0"/>
                <a:cs typeface="Arial" panose="020B0604020202020204" pitchFamily="34" charset="0"/>
              </a:rPr>
              <a:t>③ Move to the bottom of the page</a:t>
            </a:r>
            <a:endParaRPr lang="ko-KR" altLang="en-US" dirty="0">
              <a:solidFill>
                <a:schemeClr val="tx1"/>
              </a:solidFill>
              <a:latin typeface="Arial" panose="020B0604020202020204" pitchFamily="34" charset="0"/>
              <a:cs typeface="Arial" panose="020B0604020202020204" pitchFamily="34" charset="0"/>
            </a:endParaRPr>
          </a:p>
        </p:txBody>
      </p:sp>
      <p:grpSp>
        <p:nvGrpSpPr>
          <p:cNvPr id="26" name="그룹 25"/>
          <p:cNvGrpSpPr/>
          <p:nvPr/>
        </p:nvGrpSpPr>
        <p:grpSpPr>
          <a:xfrm>
            <a:off x="122282" y="67615"/>
            <a:ext cx="405092" cy="369059"/>
            <a:chOff x="4406922" y="1835576"/>
            <a:chExt cx="3374514" cy="3074347"/>
          </a:xfrm>
        </p:grpSpPr>
        <p:sp>
          <p:nvSpPr>
            <p:cNvPr id="27"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8"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0"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2"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4"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pic>
        <p:nvPicPr>
          <p:cNvPr id="6" name="그림 5"/>
          <p:cNvPicPr>
            <a:picLocks noChangeAspect="1"/>
          </p:cNvPicPr>
          <p:nvPr/>
        </p:nvPicPr>
        <p:blipFill>
          <a:blip r:embed="rId3"/>
          <a:stretch>
            <a:fillRect/>
          </a:stretch>
        </p:blipFill>
        <p:spPr>
          <a:xfrm>
            <a:off x="1" y="534154"/>
            <a:ext cx="8588719" cy="5879732"/>
          </a:xfrm>
          <a:prstGeom prst="rect">
            <a:avLst/>
          </a:prstGeom>
        </p:spPr>
      </p:pic>
      <p:sp>
        <p:nvSpPr>
          <p:cNvPr id="13" name="직사각형 12"/>
          <p:cNvSpPr/>
          <p:nvPr/>
        </p:nvSpPr>
        <p:spPr>
          <a:xfrm>
            <a:off x="1628304" y="3441117"/>
            <a:ext cx="2638896" cy="344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1456286" y="3269101"/>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cxnSp>
        <p:nvCxnSpPr>
          <p:cNvPr id="31" name="직선 화살표 연결선 30"/>
          <p:cNvCxnSpPr>
            <a:stCxn id="13" idx="3"/>
            <a:endCxn id="9" idx="1"/>
          </p:cNvCxnSpPr>
          <p:nvPr/>
        </p:nvCxnSpPr>
        <p:spPr>
          <a:xfrm flipV="1">
            <a:off x="4267200" y="3604803"/>
            <a:ext cx="1266826" cy="83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5534026" y="4975860"/>
            <a:ext cx="275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p:nvPr/>
        </p:nvCxnSpPr>
        <p:spPr>
          <a:xfrm>
            <a:off x="780651" y="3869829"/>
            <a:ext cx="4753373" cy="11060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flipH="1" flipV="1">
            <a:off x="5253038" y="3852863"/>
            <a:ext cx="3035244" cy="112299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H="1">
            <a:off x="780651" y="6578708"/>
            <a:ext cx="4753373" cy="1134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flipV="1">
            <a:off x="5233588" y="6577572"/>
            <a:ext cx="3054694" cy="1145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그림 19"/>
          <p:cNvPicPr>
            <a:picLocks noChangeAspect="1"/>
          </p:cNvPicPr>
          <p:nvPr/>
        </p:nvPicPr>
        <p:blipFill>
          <a:blip r:embed="rId4"/>
          <a:stretch>
            <a:fillRect/>
          </a:stretch>
        </p:blipFill>
        <p:spPr>
          <a:xfrm>
            <a:off x="780651" y="3869829"/>
            <a:ext cx="4452937" cy="2822284"/>
          </a:xfrm>
          <a:prstGeom prst="rect">
            <a:avLst/>
          </a:prstGeom>
          <a:ln w="28575">
            <a:solidFill>
              <a:srgbClr val="FF0000"/>
            </a:solidFill>
          </a:ln>
        </p:spPr>
      </p:pic>
      <p:sp>
        <p:nvSpPr>
          <p:cNvPr id="36" name="직사각형 35"/>
          <p:cNvSpPr/>
          <p:nvPr/>
        </p:nvSpPr>
        <p:spPr>
          <a:xfrm>
            <a:off x="5534024" y="4975860"/>
            <a:ext cx="2754258" cy="1601712"/>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타원 45"/>
          <p:cNvSpPr/>
          <p:nvPr/>
        </p:nvSpPr>
        <p:spPr>
          <a:xfrm>
            <a:off x="589184" y="3705007"/>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sp>
        <p:nvSpPr>
          <p:cNvPr id="41" name="TextBox 40"/>
          <p:cNvSpPr txBox="1"/>
          <p:nvPr/>
        </p:nvSpPr>
        <p:spPr>
          <a:xfrm>
            <a:off x="574969" y="77254"/>
            <a:ext cx="4140877"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Assessing the Projects  (Local Users) (2)</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pic>
        <p:nvPicPr>
          <p:cNvPr id="3" name="그림 2">
            <a:extLst>
              <a:ext uri="{FF2B5EF4-FFF2-40B4-BE49-F238E27FC236}">
                <a16:creationId xmlns:a16="http://schemas.microsoft.com/office/drawing/2014/main" id="{4260B4C5-E88E-4A22-BFBB-D6601742FA2D}"/>
              </a:ext>
            </a:extLst>
          </p:cNvPr>
          <p:cNvPicPr>
            <a:picLocks noChangeAspect="1"/>
          </p:cNvPicPr>
          <p:nvPr/>
        </p:nvPicPr>
        <p:blipFill>
          <a:blip r:embed="rId5"/>
          <a:stretch>
            <a:fillRect/>
          </a:stretch>
        </p:blipFill>
        <p:spPr>
          <a:xfrm>
            <a:off x="-1" y="480058"/>
            <a:ext cx="8588719" cy="1368064"/>
          </a:xfrm>
          <a:prstGeom prst="rect">
            <a:avLst/>
          </a:prstGeom>
        </p:spPr>
      </p:pic>
      <p:grpSp>
        <p:nvGrpSpPr>
          <p:cNvPr id="37" name="그룹 36"/>
          <p:cNvGrpSpPr/>
          <p:nvPr/>
        </p:nvGrpSpPr>
        <p:grpSpPr>
          <a:xfrm>
            <a:off x="86199" y="34394"/>
            <a:ext cx="450572" cy="450572"/>
            <a:chOff x="10448925" y="831056"/>
            <a:chExt cx="495300" cy="495300"/>
          </a:xfrm>
        </p:grpSpPr>
        <p:sp>
          <p:nvSpPr>
            <p:cNvPr id="40" name="모서리가 둥근 직사각형 39"/>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2" name="오른쪽 화살표 41">
              <a:hlinkClick r:id="rId6"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13</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9" name="그림 8"/>
          <p:cNvPicPr>
            <a:picLocks noChangeAspect="1"/>
          </p:cNvPicPr>
          <p:nvPr/>
        </p:nvPicPr>
        <p:blipFill>
          <a:blip r:embed="rId7"/>
          <a:stretch>
            <a:fillRect/>
          </a:stretch>
        </p:blipFill>
        <p:spPr>
          <a:xfrm>
            <a:off x="5534026" y="630897"/>
            <a:ext cx="2754256" cy="5947811"/>
          </a:xfrm>
          <a:prstGeom prst="rect">
            <a:avLst/>
          </a:prstGeom>
          <a:ln w="28575">
            <a:solidFill>
              <a:srgbClr val="FF0000"/>
            </a:solidFill>
          </a:ln>
        </p:spPr>
      </p:pic>
      <p:pic>
        <p:nvPicPr>
          <p:cNvPr id="4" name="그림 3">
            <a:extLst>
              <a:ext uri="{FF2B5EF4-FFF2-40B4-BE49-F238E27FC236}">
                <a16:creationId xmlns:a16="http://schemas.microsoft.com/office/drawing/2014/main" id="{BBB05607-59DB-4E94-B4D5-9AA1250A4A9A}"/>
              </a:ext>
            </a:extLst>
          </p:cNvPr>
          <p:cNvPicPr>
            <a:picLocks noChangeAspect="1"/>
          </p:cNvPicPr>
          <p:nvPr/>
        </p:nvPicPr>
        <p:blipFill>
          <a:blip r:embed="rId8"/>
          <a:stretch>
            <a:fillRect/>
          </a:stretch>
        </p:blipFill>
        <p:spPr>
          <a:xfrm>
            <a:off x="5556739" y="614454"/>
            <a:ext cx="2731544" cy="399333"/>
          </a:xfrm>
          <a:prstGeom prst="rect">
            <a:avLst/>
          </a:prstGeom>
        </p:spPr>
      </p:pic>
      <p:sp>
        <p:nvSpPr>
          <p:cNvPr id="25" name="타원 24"/>
          <p:cNvSpPr/>
          <p:nvPr/>
        </p:nvSpPr>
        <p:spPr>
          <a:xfrm>
            <a:off x="5362008" y="460018"/>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spTree>
    <p:extLst>
      <p:ext uri="{BB962C8B-B14F-4D97-AF65-F5344CB8AC3E}">
        <p14:creationId xmlns:p14="http://schemas.microsoft.com/office/powerpoint/2010/main" val="456688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직사각형 15"/>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 Click the evaluation button at the bottom of the page</a:t>
            </a:r>
          </a:p>
          <a:p>
            <a:pPr>
              <a:lnSpc>
                <a:spcPct val="150000"/>
              </a:lnSpc>
            </a:pPr>
            <a:r>
              <a:rPr lang="en-US" altLang="ko-KR" dirty="0">
                <a:solidFill>
                  <a:schemeClr val="tx1"/>
                </a:solidFill>
                <a:latin typeface="Arial" panose="020B0604020202020204" pitchFamily="34" charset="0"/>
                <a:cs typeface="Arial" panose="020B0604020202020204" pitchFamily="34" charset="0"/>
              </a:rPr>
              <a:t>② Go to the evaluation page</a:t>
            </a:r>
            <a:endParaRPr lang="ko-KR" altLang="en-US" dirty="0">
              <a:solidFill>
                <a:schemeClr val="tx1"/>
              </a:solidFill>
              <a:latin typeface="Arial" panose="020B0604020202020204" pitchFamily="34" charset="0"/>
              <a:cs typeface="Arial" panose="020B0604020202020204" pitchFamily="34" charset="0"/>
            </a:endParaRPr>
          </a:p>
        </p:txBody>
      </p:sp>
      <p:grpSp>
        <p:nvGrpSpPr>
          <p:cNvPr id="17" name="그룹 16"/>
          <p:cNvGrpSpPr/>
          <p:nvPr/>
        </p:nvGrpSpPr>
        <p:grpSpPr>
          <a:xfrm>
            <a:off x="122282" y="67615"/>
            <a:ext cx="405092" cy="369059"/>
            <a:chOff x="4406922" y="1835576"/>
            <a:chExt cx="3374514" cy="3074347"/>
          </a:xfrm>
        </p:grpSpPr>
        <p:sp>
          <p:nvSpPr>
            <p:cNvPr id="18"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19"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0"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2"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23" name="TextBox 22"/>
          <p:cNvSpPr txBox="1"/>
          <p:nvPr/>
        </p:nvSpPr>
        <p:spPr>
          <a:xfrm>
            <a:off x="622969" y="90403"/>
            <a:ext cx="4140877"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Assessing the Projects  (Local Users) (3)</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48" name="그룹 47"/>
          <p:cNvGrpSpPr/>
          <p:nvPr/>
        </p:nvGrpSpPr>
        <p:grpSpPr>
          <a:xfrm>
            <a:off x="0" y="534154"/>
            <a:ext cx="8588719" cy="6019046"/>
            <a:chOff x="0" y="534154"/>
            <a:chExt cx="8588719" cy="6019046"/>
          </a:xfrm>
        </p:grpSpPr>
        <p:pic>
          <p:nvPicPr>
            <p:cNvPr id="38" name="그림 37"/>
            <p:cNvPicPr>
              <a:picLocks noChangeAspect="1"/>
            </p:cNvPicPr>
            <p:nvPr/>
          </p:nvPicPr>
          <p:blipFill>
            <a:blip r:embed="rId3"/>
            <a:stretch>
              <a:fillRect/>
            </a:stretch>
          </p:blipFill>
          <p:spPr>
            <a:xfrm>
              <a:off x="0" y="534154"/>
              <a:ext cx="8588719" cy="5490547"/>
            </a:xfrm>
            <a:prstGeom prst="rect">
              <a:avLst/>
            </a:prstGeom>
          </p:spPr>
        </p:pic>
        <p:sp>
          <p:nvSpPr>
            <p:cNvPr id="13" name="직사각형 12"/>
            <p:cNvSpPr/>
            <p:nvPr/>
          </p:nvSpPr>
          <p:spPr>
            <a:xfrm>
              <a:off x="2278300" y="5490254"/>
              <a:ext cx="1379300" cy="534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2106282" y="5318238"/>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cxnSp>
          <p:nvCxnSpPr>
            <p:cNvPr id="31" name="직선 화살표 연결선 30"/>
            <p:cNvCxnSpPr>
              <a:stCxn id="13" idx="0"/>
              <a:endCxn id="46" idx="1"/>
            </p:cNvCxnSpPr>
            <p:nvPr/>
          </p:nvCxnSpPr>
          <p:spPr>
            <a:xfrm flipV="1">
              <a:off x="2967950" y="3543677"/>
              <a:ext cx="1856499" cy="19465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6" name="그림 45"/>
            <p:cNvPicPr>
              <a:picLocks noChangeAspect="1"/>
            </p:cNvPicPr>
            <p:nvPr/>
          </p:nvPicPr>
          <p:blipFill>
            <a:blip r:embed="rId4"/>
            <a:stretch>
              <a:fillRect/>
            </a:stretch>
          </p:blipFill>
          <p:spPr>
            <a:xfrm>
              <a:off x="4824449" y="534154"/>
              <a:ext cx="3195649" cy="6019046"/>
            </a:xfrm>
            <a:prstGeom prst="rect">
              <a:avLst/>
            </a:prstGeom>
            <a:ln w="28575">
              <a:solidFill>
                <a:srgbClr val="FF0000"/>
              </a:solidFill>
            </a:ln>
          </p:spPr>
        </p:pic>
      </p:grpSp>
      <p:grpSp>
        <p:nvGrpSpPr>
          <p:cNvPr id="24" name="그룹 23"/>
          <p:cNvGrpSpPr/>
          <p:nvPr/>
        </p:nvGrpSpPr>
        <p:grpSpPr>
          <a:xfrm>
            <a:off x="86199" y="34394"/>
            <a:ext cx="450572" cy="450572"/>
            <a:chOff x="10448925" y="831056"/>
            <a:chExt cx="495300" cy="495300"/>
          </a:xfrm>
        </p:grpSpPr>
        <p:sp>
          <p:nvSpPr>
            <p:cNvPr id="25" name="모서리가 둥근 직사각형 24"/>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오른쪽 화살표 25">
              <a:hlinkClick r:id="rId5"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14</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6C116980-AB7F-48F9-B212-65D1E5ABF632}"/>
              </a:ext>
            </a:extLst>
          </p:cNvPr>
          <p:cNvPicPr>
            <a:picLocks noChangeAspect="1"/>
          </p:cNvPicPr>
          <p:nvPr/>
        </p:nvPicPr>
        <p:blipFill>
          <a:blip r:embed="rId6"/>
          <a:stretch>
            <a:fillRect/>
          </a:stretch>
        </p:blipFill>
        <p:spPr>
          <a:xfrm>
            <a:off x="4810983" y="534153"/>
            <a:ext cx="3195649" cy="409063"/>
          </a:xfrm>
          <a:prstGeom prst="rect">
            <a:avLst/>
          </a:prstGeom>
        </p:spPr>
      </p:pic>
    </p:spTree>
    <p:extLst>
      <p:ext uri="{BB962C8B-B14F-4D97-AF65-F5344CB8AC3E}">
        <p14:creationId xmlns:p14="http://schemas.microsoft.com/office/powerpoint/2010/main" val="3539421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 Evaluate all items</a:t>
            </a:r>
          </a:p>
          <a:p>
            <a:pPr>
              <a:lnSpc>
                <a:spcPct val="150000"/>
              </a:lnSpc>
            </a:pPr>
            <a:r>
              <a:rPr lang="en-US" altLang="ko-KR" dirty="0">
                <a:solidFill>
                  <a:schemeClr val="tx1"/>
                </a:solidFill>
                <a:latin typeface="Arial" panose="020B0604020202020204" pitchFamily="34" charset="0"/>
                <a:cs typeface="Arial" panose="020B0604020202020204" pitchFamily="34" charset="0"/>
              </a:rPr>
              <a:t>② Save Assessment</a:t>
            </a:r>
            <a:endParaRPr lang="ko-KR" altLang="en-US" dirty="0">
              <a:solidFill>
                <a:schemeClr val="tx1"/>
              </a:solidFill>
              <a:latin typeface="Arial" panose="020B0604020202020204" pitchFamily="34" charset="0"/>
              <a:cs typeface="Arial" panose="020B0604020202020204" pitchFamily="34" charset="0"/>
            </a:endParaRPr>
          </a:p>
        </p:txBody>
      </p:sp>
      <p:grpSp>
        <p:nvGrpSpPr>
          <p:cNvPr id="19" name="그룹 18"/>
          <p:cNvGrpSpPr/>
          <p:nvPr/>
        </p:nvGrpSpPr>
        <p:grpSpPr>
          <a:xfrm>
            <a:off x="122282" y="67615"/>
            <a:ext cx="405092" cy="369059"/>
            <a:chOff x="4406922" y="1835576"/>
            <a:chExt cx="3374514" cy="3074347"/>
          </a:xfrm>
        </p:grpSpPr>
        <p:sp>
          <p:nvSpPr>
            <p:cNvPr id="20"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2"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3"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4"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25" name="TextBox 24"/>
          <p:cNvSpPr txBox="1"/>
          <p:nvPr/>
        </p:nvSpPr>
        <p:spPr>
          <a:xfrm>
            <a:off x="622969" y="90403"/>
            <a:ext cx="4140877"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Assessing the Projects  (Local Users) (4)</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pic>
        <p:nvPicPr>
          <p:cNvPr id="5" name="그림 4"/>
          <p:cNvPicPr>
            <a:picLocks noChangeAspect="1"/>
          </p:cNvPicPr>
          <p:nvPr/>
        </p:nvPicPr>
        <p:blipFill>
          <a:blip r:embed="rId3"/>
          <a:stretch>
            <a:fillRect/>
          </a:stretch>
        </p:blipFill>
        <p:spPr>
          <a:xfrm>
            <a:off x="2409372" y="534154"/>
            <a:ext cx="3331028" cy="6268064"/>
          </a:xfrm>
          <a:prstGeom prst="rect">
            <a:avLst/>
          </a:prstGeom>
          <a:ln>
            <a:solidFill>
              <a:schemeClr val="bg1">
                <a:lumMod val="85000"/>
              </a:schemeClr>
            </a:solidFill>
          </a:ln>
        </p:spPr>
      </p:pic>
      <p:sp>
        <p:nvSpPr>
          <p:cNvPr id="13" name="직사각형 12"/>
          <p:cNvSpPr/>
          <p:nvPr/>
        </p:nvSpPr>
        <p:spPr>
          <a:xfrm>
            <a:off x="2581389" y="1032554"/>
            <a:ext cx="2936941" cy="50863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직사각형 14"/>
          <p:cNvSpPr/>
          <p:nvPr/>
        </p:nvSpPr>
        <p:spPr>
          <a:xfrm>
            <a:off x="3335769" y="6445243"/>
            <a:ext cx="626631" cy="326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3163752" y="6273227"/>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grpSp>
        <p:nvGrpSpPr>
          <p:cNvPr id="26" name="그룹 25"/>
          <p:cNvGrpSpPr/>
          <p:nvPr/>
        </p:nvGrpSpPr>
        <p:grpSpPr>
          <a:xfrm>
            <a:off x="86199" y="34394"/>
            <a:ext cx="450572" cy="450572"/>
            <a:chOff x="10448925" y="831056"/>
            <a:chExt cx="495300" cy="495300"/>
          </a:xfrm>
        </p:grpSpPr>
        <p:sp>
          <p:nvSpPr>
            <p:cNvPr id="27" name="모서리가 둥근 직사각형 26"/>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오른쪽 화살표 27">
              <a:hlinkClick r:id="rId4"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15</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F65B9859-185D-4588-943A-D5EB6EE698A3}"/>
              </a:ext>
            </a:extLst>
          </p:cNvPr>
          <p:cNvPicPr>
            <a:picLocks noChangeAspect="1"/>
          </p:cNvPicPr>
          <p:nvPr/>
        </p:nvPicPr>
        <p:blipFill>
          <a:blip r:embed="rId5"/>
          <a:stretch>
            <a:fillRect/>
          </a:stretch>
        </p:blipFill>
        <p:spPr>
          <a:xfrm>
            <a:off x="2428649" y="534153"/>
            <a:ext cx="3294602" cy="447416"/>
          </a:xfrm>
          <a:prstGeom prst="rect">
            <a:avLst/>
          </a:prstGeom>
        </p:spPr>
      </p:pic>
      <p:sp>
        <p:nvSpPr>
          <p:cNvPr id="14" name="타원 13"/>
          <p:cNvSpPr/>
          <p:nvPr/>
        </p:nvSpPr>
        <p:spPr>
          <a:xfrm>
            <a:off x="2409372" y="860538"/>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Tree>
    <p:extLst>
      <p:ext uri="{BB962C8B-B14F-4D97-AF65-F5344CB8AC3E}">
        <p14:creationId xmlns:p14="http://schemas.microsoft.com/office/powerpoint/2010/main" val="368497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직사각형 17"/>
          <p:cNvSpPr/>
          <p:nvPr/>
        </p:nvSpPr>
        <p:spPr>
          <a:xfrm>
            <a:off x="9574823" y="2626477"/>
            <a:ext cx="2530978" cy="903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 Added columns for viewing project summary</a:t>
            </a:r>
            <a:endParaRPr lang="ko-KR" altLang="en-US" dirty="0">
              <a:solidFill>
                <a:schemeClr val="tx1"/>
              </a:solidFill>
              <a:latin typeface="Arial" panose="020B0604020202020204" pitchFamily="34" charset="0"/>
              <a:cs typeface="Arial" panose="020B0604020202020204" pitchFamily="34" charset="0"/>
            </a:endParaRPr>
          </a:p>
        </p:txBody>
      </p:sp>
      <p:grpSp>
        <p:nvGrpSpPr>
          <p:cNvPr id="19" name="그룹 18"/>
          <p:cNvGrpSpPr/>
          <p:nvPr/>
        </p:nvGrpSpPr>
        <p:grpSpPr>
          <a:xfrm>
            <a:off x="122282" y="67615"/>
            <a:ext cx="405092" cy="369059"/>
            <a:chOff x="4406922" y="1835576"/>
            <a:chExt cx="3374514" cy="3074347"/>
          </a:xfrm>
        </p:grpSpPr>
        <p:sp>
          <p:nvSpPr>
            <p:cNvPr id="20"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1"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2"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3"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4"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25" name="TextBox 24"/>
          <p:cNvSpPr txBox="1"/>
          <p:nvPr/>
        </p:nvSpPr>
        <p:spPr>
          <a:xfrm>
            <a:off x="750378" y="126345"/>
            <a:ext cx="1614545"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Summary view</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26" name="그룹 25"/>
          <p:cNvGrpSpPr/>
          <p:nvPr/>
        </p:nvGrpSpPr>
        <p:grpSpPr>
          <a:xfrm>
            <a:off x="86199" y="34394"/>
            <a:ext cx="450572" cy="450572"/>
            <a:chOff x="10448925" y="831056"/>
            <a:chExt cx="495300" cy="495300"/>
          </a:xfrm>
        </p:grpSpPr>
        <p:sp>
          <p:nvSpPr>
            <p:cNvPr id="27" name="모서리가 둥근 직사각형 26"/>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오른쪽 화살표 27">
              <a:hlinkClick r:id="rId3"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16</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866F0F57-8998-45D8-A709-A1DEE2FB389E}"/>
              </a:ext>
            </a:extLst>
          </p:cNvPr>
          <p:cNvPicPr>
            <a:picLocks noChangeAspect="1"/>
          </p:cNvPicPr>
          <p:nvPr/>
        </p:nvPicPr>
        <p:blipFill>
          <a:blip r:embed="rId4"/>
          <a:stretch>
            <a:fillRect/>
          </a:stretch>
        </p:blipFill>
        <p:spPr>
          <a:xfrm>
            <a:off x="86199" y="934422"/>
            <a:ext cx="4526884" cy="5079516"/>
          </a:xfrm>
          <a:prstGeom prst="rect">
            <a:avLst/>
          </a:prstGeom>
        </p:spPr>
      </p:pic>
      <p:pic>
        <p:nvPicPr>
          <p:cNvPr id="6" name="그림 5">
            <a:extLst>
              <a:ext uri="{FF2B5EF4-FFF2-40B4-BE49-F238E27FC236}">
                <a16:creationId xmlns:a16="http://schemas.microsoft.com/office/drawing/2014/main" id="{0F454173-3C5E-44CA-B8D5-CB69AA2208CE}"/>
              </a:ext>
            </a:extLst>
          </p:cNvPr>
          <p:cNvPicPr>
            <a:picLocks noChangeAspect="1"/>
          </p:cNvPicPr>
          <p:nvPr/>
        </p:nvPicPr>
        <p:blipFill rotWithShape="1">
          <a:blip r:embed="rId5"/>
          <a:srcRect b="4319"/>
          <a:stretch/>
        </p:blipFill>
        <p:spPr>
          <a:xfrm>
            <a:off x="4710858" y="366627"/>
            <a:ext cx="4801145" cy="6365726"/>
          </a:xfrm>
          <a:prstGeom prst="rect">
            <a:avLst/>
          </a:prstGeom>
        </p:spPr>
      </p:pic>
      <p:sp>
        <p:nvSpPr>
          <p:cNvPr id="7" name="직사각형 6">
            <a:extLst>
              <a:ext uri="{FF2B5EF4-FFF2-40B4-BE49-F238E27FC236}">
                <a16:creationId xmlns:a16="http://schemas.microsoft.com/office/drawing/2014/main" id="{7E71419F-5BEC-4B2E-89FD-FE716B9D800E}"/>
              </a:ext>
            </a:extLst>
          </p:cNvPr>
          <p:cNvSpPr/>
          <p:nvPr/>
        </p:nvSpPr>
        <p:spPr>
          <a:xfrm>
            <a:off x="3683030" y="2048608"/>
            <a:ext cx="747346" cy="2154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a:extLst>
              <a:ext uri="{FF2B5EF4-FFF2-40B4-BE49-F238E27FC236}">
                <a16:creationId xmlns:a16="http://schemas.microsoft.com/office/drawing/2014/main" id="{BE88A091-CE6F-4158-9A9E-E705BA374E74}"/>
              </a:ext>
            </a:extLst>
          </p:cNvPr>
          <p:cNvSpPr/>
          <p:nvPr/>
        </p:nvSpPr>
        <p:spPr>
          <a:xfrm>
            <a:off x="8546314" y="1484434"/>
            <a:ext cx="883627" cy="285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C8D40453-A690-42FA-9668-8AE4BBA408B4}"/>
              </a:ext>
            </a:extLst>
          </p:cNvPr>
          <p:cNvSpPr/>
          <p:nvPr/>
        </p:nvSpPr>
        <p:spPr>
          <a:xfrm>
            <a:off x="4373036" y="1883578"/>
            <a:ext cx="191407" cy="1914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67" dirty="0">
                <a:latin typeface="HY고딕 A1 350" panose="02000600000101010101" pitchFamily="2" charset="-127"/>
                <a:ea typeface="HY고딕 A1 350" panose="02000600000101010101" pitchFamily="2" charset="-127"/>
                <a:cs typeface="HY고딕 A1 350" panose="02000600000101010101" pitchFamily="2" charset="-127"/>
              </a:rPr>
              <a:t>1</a:t>
            </a:r>
            <a:endParaRPr lang="ko-KR" altLang="en-US" sz="1467" dirty="0">
              <a:latin typeface="HY고딕 A1 350" panose="02000600000101010101" pitchFamily="2" charset="-127"/>
              <a:ea typeface="HY고딕 A1 350" panose="02000600000101010101" pitchFamily="2" charset="-127"/>
              <a:cs typeface="HY고딕 A1 350" panose="02000600000101010101" pitchFamily="2" charset="-127"/>
            </a:endParaRPr>
          </a:p>
        </p:txBody>
      </p:sp>
      <p:sp>
        <p:nvSpPr>
          <p:cNvPr id="31" name="타원 30">
            <a:extLst>
              <a:ext uri="{FF2B5EF4-FFF2-40B4-BE49-F238E27FC236}">
                <a16:creationId xmlns:a16="http://schemas.microsoft.com/office/drawing/2014/main" id="{2579A171-318E-40F2-A1AF-A1DA4E1B913F}"/>
              </a:ext>
            </a:extLst>
          </p:cNvPr>
          <p:cNvSpPr/>
          <p:nvPr/>
        </p:nvSpPr>
        <p:spPr>
          <a:xfrm>
            <a:off x="9323941" y="1310612"/>
            <a:ext cx="191407" cy="1914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67" dirty="0">
                <a:latin typeface="HY고딕 A1 350" panose="02000600000101010101" pitchFamily="2" charset="-127"/>
                <a:ea typeface="HY고딕 A1 350" panose="02000600000101010101" pitchFamily="2" charset="-127"/>
                <a:cs typeface="HY고딕 A1 350" panose="02000600000101010101" pitchFamily="2" charset="-127"/>
              </a:rPr>
              <a:t>1</a:t>
            </a:r>
            <a:endParaRPr lang="ko-KR" altLang="en-US" sz="1467" dirty="0">
              <a:latin typeface="HY고딕 A1 350" panose="02000600000101010101" pitchFamily="2" charset="-127"/>
              <a:ea typeface="HY고딕 A1 350" panose="02000600000101010101" pitchFamily="2" charset="-127"/>
              <a:cs typeface="HY고딕 A1 350" panose="02000600000101010101" pitchFamily="2" charset="-127"/>
            </a:endParaRPr>
          </a:p>
        </p:txBody>
      </p:sp>
    </p:spTree>
    <p:extLst>
      <p:ext uri="{BB962C8B-B14F-4D97-AF65-F5344CB8AC3E}">
        <p14:creationId xmlns:p14="http://schemas.microsoft.com/office/powerpoint/2010/main" val="3420738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직사각형 16"/>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①② Click on Application List button</a:t>
            </a:r>
          </a:p>
          <a:p>
            <a:pPr>
              <a:lnSpc>
                <a:spcPct val="150000"/>
              </a:lnSpc>
            </a:pPr>
            <a:r>
              <a:rPr lang="en-US" altLang="ko-KR" dirty="0">
                <a:solidFill>
                  <a:schemeClr val="tx1"/>
                </a:solidFill>
                <a:latin typeface="Arial" panose="020B0604020202020204" pitchFamily="34" charset="0"/>
                <a:cs typeface="Arial" panose="020B0604020202020204" pitchFamily="34" charset="0"/>
              </a:rPr>
              <a:t>③ Move page</a:t>
            </a:r>
            <a:endParaRPr lang="ko-KR" altLang="en-US" dirty="0">
              <a:solidFill>
                <a:schemeClr val="tx1"/>
              </a:solidFill>
              <a:latin typeface="Arial" panose="020B0604020202020204" pitchFamily="34" charset="0"/>
              <a:cs typeface="Arial" panose="020B0604020202020204" pitchFamily="34" charset="0"/>
            </a:endParaRPr>
          </a:p>
        </p:txBody>
      </p:sp>
      <p:grpSp>
        <p:nvGrpSpPr>
          <p:cNvPr id="18" name="그룹 17"/>
          <p:cNvGrpSpPr/>
          <p:nvPr/>
        </p:nvGrpSpPr>
        <p:grpSpPr>
          <a:xfrm>
            <a:off x="122282" y="67615"/>
            <a:ext cx="405092" cy="369059"/>
            <a:chOff x="4406922" y="1835576"/>
            <a:chExt cx="3374514" cy="3074347"/>
          </a:xfrm>
        </p:grpSpPr>
        <p:sp>
          <p:nvSpPr>
            <p:cNvPr id="23"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4"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6"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7"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9"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31" name="TextBox 30"/>
          <p:cNvSpPr txBox="1"/>
          <p:nvPr/>
        </p:nvSpPr>
        <p:spPr>
          <a:xfrm>
            <a:off x="622969" y="90403"/>
            <a:ext cx="3546164"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Submit the Project (Local User) (1)</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pic>
        <p:nvPicPr>
          <p:cNvPr id="19" name="그림 18"/>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41" y="534154"/>
            <a:ext cx="7105901" cy="5523746"/>
          </a:xfrm>
          <a:prstGeom prst="rect">
            <a:avLst/>
          </a:prstGeom>
        </p:spPr>
      </p:pic>
      <p:sp>
        <p:nvSpPr>
          <p:cNvPr id="13" name="직사각형 12"/>
          <p:cNvSpPr/>
          <p:nvPr/>
        </p:nvSpPr>
        <p:spPr>
          <a:xfrm>
            <a:off x="3612569" y="1236097"/>
            <a:ext cx="1375810" cy="3368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3459602" y="1060483"/>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20" name="직사각형 19"/>
          <p:cNvSpPr/>
          <p:nvPr/>
        </p:nvSpPr>
        <p:spPr>
          <a:xfrm>
            <a:off x="4303131" y="1913372"/>
            <a:ext cx="1726193" cy="196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타원 20"/>
          <p:cNvSpPr/>
          <p:nvPr/>
        </p:nvSpPr>
        <p:spPr>
          <a:xfrm>
            <a:off x="4150165" y="1737758"/>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cxnSp>
        <p:nvCxnSpPr>
          <p:cNvPr id="22" name="직선 화살표 연결선 21"/>
          <p:cNvCxnSpPr>
            <a:stCxn id="20" idx="1"/>
            <a:endCxn id="28" idx="3"/>
          </p:cNvCxnSpPr>
          <p:nvPr/>
        </p:nvCxnSpPr>
        <p:spPr>
          <a:xfrm flipH="1">
            <a:off x="3519918" y="2897405"/>
            <a:ext cx="783213" cy="6358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a:stCxn id="13" idx="2"/>
            <a:endCxn id="28" idx="3"/>
          </p:cNvCxnSpPr>
          <p:nvPr/>
        </p:nvCxnSpPr>
        <p:spPr>
          <a:xfrm flipH="1">
            <a:off x="3519918" y="1572936"/>
            <a:ext cx="780556" cy="19602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그림 27"/>
          <p:cNvPicPr>
            <a:picLocks noChangeAspect="1"/>
          </p:cNvPicPr>
          <p:nvPr/>
        </p:nvPicPr>
        <p:blipFill>
          <a:blip r:embed="rId4"/>
          <a:stretch>
            <a:fillRect/>
          </a:stretch>
        </p:blipFill>
        <p:spPr>
          <a:xfrm>
            <a:off x="113075" y="1964125"/>
            <a:ext cx="3406843" cy="3138203"/>
          </a:xfrm>
          <a:prstGeom prst="rect">
            <a:avLst/>
          </a:prstGeom>
          <a:ln w="28575">
            <a:solidFill>
              <a:srgbClr val="FF0000"/>
            </a:solidFill>
          </a:ln>
        </p:spPr>
      </p:pic>
      <p:grpSp>
        <p:nvGrpSpPr>
          <p:cNvPr id="32" name="그룹 31"/>
          <p:cNvGrpSpPr/>
          <p:nvPr/>
        </p:nvGrpSpPr>
        <p:grpSpPr>
          <a:xfrm>
            <a:off x="86199" y="34394"/>
            <a:ext cx="450572" cy="450572"/>
            <a:chOff x="10448925" y="831056"/>
            <a:chExt cx="495300" cy="495300"/>
          </a:xfrm>
        </p:grpSpPr>
        <p:sp>
          <p:nvSpPr>
            <p:cNvPr id="33" name="모서리가 둥근 직사각형 32"/>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4" name="오른쪽 화살표 33">
              <a:hlinkClick r:id="rId5"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17</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AD927745-EACE-40FD-B5AD-36FAD518762E}"/>
              </a:ext>
            </a:extLst>
          </p:cNvPr>
          <p:cNvPicPr>
            <a:picLocks noChangeAspect="1"/>
          </p:cNvPicPr>
          <p:nvPr/>
        </p:nvPicPr>
        <p:blipFill>
          <a:blip r:embed="rId6"/>
          <a:stretch>
            <a:fillRect/>
          </a:stretch>
        </p:blipFill>
        <p:spPr>
          <a:xfrm>
            <a:off x="113075" y="1971842"/>
            <a:ext cx="3404186" cy="444174"/>
          </a:xfrm>
          <a:prstGeom prst="rect">
            <a:avLst/>
          </a:prstGeom>
        </p:spPr>
      </p:pic>
    </p:spTree>
    <p:extLst>
      <p:ext uri="{BB962C8B-B14F-4D97-AF65-F5344CB8AC3E}">
        <p14:creationId xmlns:p14="http://schemas.microsoft.com/office/powerpoint/2010/main" val="2072939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직사각형 21"/>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 Check the evaluation status</a:t>
            </a:r>
          </a:p>
          <a:p>
            <a:pPr>
              <a:lnSpc>
                <a:spcPct val="150000"/>
              </a:lnSpc>
            </a:pPr>
            <a:r>
              <a:rPr lang="en-US" altLang="ko-KR" dirty="0">
                <a:solidFill>
                  <a:schemeClr val="tx1"/>
                </a:solidFill>
                <a:latin typeface="Arial" panose="020B0604020202020204" pitchFamily="34" charset="0"/>
                <a:cs typeface="Arial" panose="020B0604020202020204" pitchFamily="34" charset="0"/>
              </a:rPr>
              <a:t>② Project Selection</a:t>
            </a:r>
          </a:p>
          <a:p>
            <a:pPr>
              <a:lnSpc>
                <a:spcPct val="150000"/>
              </a:lnSpc>
            </a:pPr>
            <a:r>
              <a:rPr lang="en-US" altLang="ko-KR" dirty="0">
                <a:solidFill>
                  <a:schemeClr val="tx1"/>
                </a:solidFill>
                <a:latin typeface="Arial" panose="020B0604020202020204" pitchFamily="34" charset="0"/>
                <a:cs typeface="Arial" panose="020B0604020202020204" pitchFamily="34" charset="0"/>
              </a:rPr>
              <a:t>③④ Submit project to CBA</a:t>
            </a:r>
            <a:endParaRPr lang="ko-KR" altLang="en-US" dirty="0">
              <a:solidFill>
                <a:schemeClr val="tx1"/>
              </a:solidFill>
              <a:latin typeface="Arial" panose="020B0604020202020204" pitchFamily="34" charset="0"/>
              <a:cs typeface="Arial" panose="020B0604020202020204" pitchFamily="34" charset="0"/>
            </a:endParaRPr>
          </a:p>
        </p:txBody>
      </p:sp>
      <p:grpSp>
        <p:nvGrpSpPr>
          <p:cNvPr id="23" name="그룹 22"/>
          <p:cNvGrpSpPr/>
          <p:nvPr/>
        </p:nvGrpSpPr>
        <p:grpSpPr>
          <a:xfrm>
            <a:off x="122282" y="67615"/>
            <a:ext cx="405092" cy="369059"/>
            <a:chOff x="4406922" y="1835576"/>
            <a:chExt cx="3374514" cy="3074347"/>
          </a:xfrm>
        </p:grpSpPr>
        <p:sp>
          <p:nvSpPr>
            <p:cNvPr id="24"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5"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6"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7"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8"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29" name="TextBox 28"/>
          <p:cNvSpPr txBox="1"/>
          <p:nvPr/>
        </p:nvSpPr>
        <p:spPr>
          <a:xfrm>
            <a:off x="622969" y="90403"/>
            <a:ext cx="3546164"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Submit the Project (Local User) (2)</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10" name="그룹 9"/>
          <p:cNvGrpSpPr/>
          <p:nvPr/>
        </p:nvGrpSpPr>
        <p:grpSpPr>
          <a:xfrm>
            <a:off x="1" y="534153"/>
            <a:ext cx="8588719" cy="6323847"/>
            <a:chOff x="1" y="534153"/>
            <a:chExt cx="8588719" cy="6323847"/>
          </a:xfrm>
        </p:grpSpPr>
        <p:grpSp>
          <p:nvGrpSpPr>
            <p:cNvPr id="9" name="그룹 8"/>
            <p:cNvGrpSpPr/>
            <p:nvPr/>
          </p:nvGrpSpPr>
          <p:grpSpPr>
            <a:xfrm>
              <a:off x="1" y="534153"/>
              <a:ext cx="8588719" cy="6323847"/>
              <a:chOff x="1" y="534153"/>
              <a:chExt cx="8588719" cy="6323847"/>
            </a:xfrm>
          </p:grpSpPr>
          <p:sp>
            <p:nvSpPr>
              <p:cNvPr id="6" name="직사각형 5"/>
              <p:cNvSpPr/>
              <p:nvPr/>
            </p:nvSpPr>
            <p:spPr>
              <a:xfrm>
                <a:off x="1" y="534155"/>
                <a:ext cx="8588719" cy="831096"/>
              </a:xfrm>
              <a:prstGeom prst="rect">
                <a:avLst/>
              </a:prstGeom>
              <a:solidFill>
                <a:srgbClr val="1B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8" name="그림 7"/>
              <p:cNvPicPr>
                <a:picLocks noChangeAspect="1"/>
              </p:cNvPicPr>
              <p:nvPr/>
            </p:nvPicPr>
            <p:blipFill>
              <a:blip r:embed="rId3"/>
              <a:stretch>
                <a:fillRect/>
              </a:stretch>
            </p:blipFill>
            <p:spPr>
              <a:xfrm>
                <a:off x="802237" y="534153"/>
                <a:ext cx="6865188" cy="6323847"/>
              </a:xfrm>
              <a:prstGeom prst="rect">
                <a:avLst/>
              </a:prstGeom>
            </p:spPr>
          </p:pic>
          <p:sp>
            <p:nvSpPr>
              <p:cNvPr id="13" name="직사각형 12"/>
              <p:cNvSpPr/>
              <p:nvPr/>
            </p:nvSpPr>
            <p:spPr>
              <a:xfrm>
                <a:off x="6285905" y="2785154"/>
                <a:ext cx="406995" cy="34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6113888" y="2613138"/>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15" name="직사각형 14"/>
              <p:cNvSpPr/>
              <p:nvPr/>
            </p:nvSpPr>
            <p:spPr>
              <a:xfrm>
                <a:off x="1354569" y="2804166"/>
                <a:ext cx="344033" cy="326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
              <p:cNvSpPr/>
              <p:nvPr/>
            </p:nvSpPr>
            <p:spPr>
              <a:xfrm>
                <a:off x="1182552" y="2632150"/>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sp>
            <p:nvSpPr>
              <p:cNvPr id="17" name="직사각형 16"/>
              <p:cNvSpPr/>
              <p:nvPr/>
            </p:nvSpPr>
            <p:spPr>
              <a:xfrm>
                <a:off x="3567529" y="6156966"/>
                <a:ext cx="1318796" cy="4152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타원 17"/>
              <p:cNvSpPr/>
              <p:nvPr/>
            </p:nvSpPr>
            <p:spPr>
              <a:xfrm>
                <a:off x="3395512" y="5984950"/>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grpSp>
        <p:pic>
          <p:nvPicPr>
            <p:cNvPr id="2" name="그림 1"/>
            <p:cNvPicPr>
              <a:picLocks noChangeAspect="1"/>
            </p:cNvPicPr>
            <p:nvPr/>
          </p:nvPicPr>
          <p:blipFill>
            <a:blip r:embed="rId4"/>
            <a:stretch>
              <a:fillRect/>
            </a:stretch>
          </p:blipFill>
          <p:spPr>
            <a:xfrm>
              <a:off x="4380904" y="4099283"/>
              <a:ext cx="3810000" cy="1314450"/>
            </a:xfrm>
            <a:prstGeom prst="rect">
              <a:avLst/>
            </a:prstGeom>
            <a:ln w="28575">
              <a:solidFill>
                <a:srgbClr val="FF0000"/>
              </a:solidFill>
            </a:ln>
          </p:spPr>
        </p:pic>
        <p:cxnSp>
          <p:nvCxnSpPr>
            <p:cNvPr id="19" name="직선 화살표 연결선 18"/>
            <p:cNvCxnSpPr>
              <a:stCxn id="17" idx="3"/>
            </p:cNvCxnSpPr>
            <p:nvPr/>
          </p:nvCxnSpPr>
          <p:spPr>
            <a:xfrm flipV="1">
              <a:off x="4886325" y="5413733"/>
              <a:ext cx="1399580" cy="9508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타원 19"/>
            <p:cNvSpPr/>
            <p:nvPr/>
          </p:nvSpPr>
          <p:spPr>
            <a:xfrm>
              <a:off x="4208887" y="3927266"/>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4</a:t>
              </a:r>
              <a:endParaRPr lang="ko-KR" altLang="en-US" dirty="0"/>
            </a:p>
          </p:txBody>
        </p:sp>
      </p:grpSp>
      <p:grpSp>
        <p:nvGrpSpPr>
          <p:cNvPr id="30" name="그룹 29"/>
          <p:cNvGrpSpPr/>
          <p:nvPr/>
        </p:nvGrpSpPr>
        <p:grpSpPr>
          <a:xfrm>
            <a:off x="86199" y="34394"/>
            <a:ext cx="450572" cy="450572"/>
            <a:chOff x="10448925" y="831056"/>
            <a:chExt cx="495300" cy="495300"/>
          </a:xfrm>
        </p:grpSpPr>
        <p:sp>
          <p:nvSpPr>
            <p:cNvPr id="31" name="모서리가 둥근 직사각형 30"/>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오른쪽 화살표 31">
              <a:hlinkClick r:id="rId5"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 name="슬라이드 번호 개체 틀 2"/>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18</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7CC21B2D-DDB2-4E80-848E-15146CB10A02}"/>
              </a:ext>
            </a:extLst>
          </p:cNvPr>
          <p:cNvPicPr>
            <a:picLocks noChangeAspect="1"/>
          </p:cNvPicPr>
          <p:nvPr/>
        </p:nvPicPr>
        <p:blipFill>
          <a:blip r:embed="rId6"/>
          <a:stretch>
            <a:fillRect/>
          </a:stretch>
        </p:blipFill>
        <p:spPr>
          <a:xfrm>
            <a:off x="0" y="545993"/>
            <a:ext cx="8924192" cy="977165"/>
          </a:xfrm>
          <a:prstGeom prst="rect">
            <a:avLst/>
          </a:prstGeom>
        </p:spPr>
      </p:pic>
    </p:spTree>
    <p:extLst>
      <p:ext uri="{BB962C8B-B14F-4D97-AF65-F5344CB8AC3E}">
        <p14:creationId xmlns:p14="http://schemas.microsoft.com/office/powerpoint/2010/main" val="1381705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직사각형 25"/>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①② Click My Project button</a:t>
            </a:r>
          </a:p>
          <a:p>
            <a:pPr>
              <a:lnSpc>
                <a:spcPct val="150000"/>
              </a:lnSpc>
            </a:pPr>
            <a:r>
              <a:rPr lang="en-US" altLang="ko-KR" dirty="0">
                <a:solidFill>
                  <a:schemeClr val="tx1"/>
                </a:solidFill>
                <a:latin typeface="Arial" panose="020B0604020202020204" pitchFamily="34" charset="0"/>
                <a:cs typeface="Arial" panose="020B0604020202020204" pitchFamily="34" charset="0"/>
              </a:rPr>
              <a:t>③ Move page</a:t>
            </a:r>
            <a:endParaRPr lang="ko-KR" altLang="en-US" dirty="0">
              <a:solidFill>
                <a:schemeClr val="tx1"/>
              </a:solidFill>
              <a:latin typeface="Arial" panose="020B0604020202020204" pitchFamily="34" charset="0"/>
              <a:cs typeface="Arial" panose="020B0604020202020204" pitchFamily="34" charset="0"/>
            </a:endParaRPr>
          </a:p>
        </p:txBody>
      </p:sp>
      <p:grpSp>
        <p:nvGrpSpPr>
          <p:cNvPr id="27" name="그룹 26"/>
          <p:cNvGrpSpPr/>
          <p:nvPr/>
        </p:nvGrpSpPr>
        <p:grpSpPr>
          <a:xfrm>
            <a:off x="122282" y="67615"/>
            <a:ext cx="405092" cy="369059"/>
            <a:chOff x="4406922" y="1835576"/>
            <a:chExt cx="3374514" cy="3074347"/>
          </a:xfrm>
        </p:grpSpPr>
        <p:sp>
          <p:nvSpPr>
            <p:cNvPr id="28"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9"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1"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2"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3"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34" name="TextBox 33"/>
          <p:cNvSpPr txBox="1"/>
          <p:nvPr/>
        </p:nvSpPr>
        <p:spPr>
          <a:xfrm>
            <a:off x="622969" y="90403"/>
            <a:ext cx="4701928"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Select the project host country (local users) (1)</a:t>
            </a:r>
          </a:p>
        </p:txBody>
      </p:sp>
      <p:grpSp>
        <p:nvGrpSpPr>
          <p:cNvPr id="35" name="그룹 34"/>
          <p:cNvGrpSpPr/>
          <p:nvPr/>
        </p:nvGrpSpPr>
        <p:grpSpPr>
          <a:xfrm>
            <a:off x="86199" y="34394"/>
            <a:ext cx="450572" cy="450572"/>
            <a:chOff x="10448925" y="831056"/>
            <a:chExt cx="495300" cy="495300"/>
          </a:xfrm>
        </p:grpSpPr>
        <p:sp>
          <p:nvSpPr>
            <p:cNvPr id="36" name="모서리가 둥근 직사각형 35"/>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7" name="오른쪽 화살표 36">
              <a:hlinkClick r:id="rId3"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19</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C88C84A6-9B8B-4CBE-985F-3634CA41F055}"/>
              </a:ext>
            </a:extLst>
          </p:cNvPr>
          <p:cNvPicPr>
            <a:picLocks noChangeAspect="1"/>
          </p:cNvPicPr>
          <p:nvPr/>
        </p:nvPicPr>
        <p:blipFill>
          <a:blip r:embed="rId4"/>
          <a:stretch>
            <a:fillRect/>
          </a:stretch>
        </p:blipFill>
        <p:spPr>
          <a:xfrm>
            <a:off x="3519918" y="1626591"/>
            <a:ext cx="4832773" cy="533187"/>
          </a:xfrm>
          <a:prstGeom prst="rect">
            <a:avLst/>
          </a:prstGeom>
        </p:spPr>
      </p:pic>
      <p:pic>
        <p:nvPicPr>
          <p:cNvPr id="19" name="그림 18"/>
          <p:cNvPicPr>
            <a:picLocks noChangeAspect="1"/>
          </p:cNvPicPr>
          <p:nvPr/>
        </p:nvPicPr>
        <p:blipFill>
          <a:blip r:embed="rId5">
            <a:extLst>
              <a:ext uri="{28A0092B-C50C-407E-A947-70E740481C1C}">
                <a14:useLocalDpi xmlns:a14="http://schemas.microsoft.com/office/drawing/2010/main" val="0"/>
              </a:ext>
            </a:extLst>
          </a:blip>
          <a:srcRect/>
          <a:stretch/>
        </p:blipFill>
        <p:spPr>
          <a:xfrm>
            <a:off x="3064" y="585123"/>
            <a:ext cx="8585655" cy="5421807"/>
          </a:xfrm>
          <a:prstGeom prst="rect">
            <a:avLst/>
          </a:prstGeom>
        </p:spPr>
      </p:pic>
      <p:sp>
        <p:nvSpPr>
          <p:cNvPr id="13" name="직사각형 12"/>
          <p:cNvSpPr/>
          <p:nvPr/>
        </p:nvSpPr>
        <p:spPr>
          <a:xfrm>
            <a:off x="1043945" y="1236097"/>
            <a:ext cx="1375810" cy="3368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890978" y="1060483"/>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20" name="직사각형 19"/>
          <p:cNvSpPr/>
          <p:nvPr/>
        </p:nvSpPr>
        <p:spPr>
          <a:xfrm>
            <a:off x="1043944" y="1920940"/>
            <a:ext cx="1726193" cy="1968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타원 20"/>
          <p:cNvSpPr/>
          <p:nvPr/>
        </p:nvSpPr>
        <p:spPr>
          <a:xfrm>
            <a:off x="890978" y="1745326"/>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cxnSp>
        <p:nvCxnSpPr>
          <p:cNvPr id="22" name="직선 화살표 연결선 21"/>
          <p:cNvCxnSpPr>
            <a:stCxn id="20" idx="3"/>
            <a:endCxn id="6" idx="1"/>
          </p:cNvCxnSpPr>
          <p:nvPr/>
        </p:nvCxnSpPr>
        <p:spPr>
          <a:xfrm>
            <a:off x="2770137" y="2904973"/>
            <a:ext cx="749781" cy="5893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a:stCxn id="13" idx="2"/>
            <a:endCxn id="6" idx="1"/>
          </p:cNvCxnSpPr>
          <p:nvPr/>
        </p:nvCxnSpPr>
        <p:spPr>
          <a:xfrm>
            <a:off x="1731850" y="1572936"/>
            <a:ext cx="1788068" cy="19213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그림 5"/>
          <p:cNvPicPr>
            <a:picLocks noChangeAspect="1"/>
          </p:cNvPicPr>
          <p:nvPr/>
        </p:nvPicPr>
        <p:blipFill>
          <a:blip r:embed="rId6"/>
          <a:stretch>
            <a:fillRect/>
          </a:stretch>
        </p:blipFill>
        <p:spPr>
          <a:xfrm>
            <a:off x="3519918" y="1572936"/>
            <a:ext cx="4882861" cy="3842674"/>
          </a:xfrm>
          <a:prstGeom prst="rect">
            <a:avLst/>
          </a:prstGeom>
          <a:ln w="28575">
            <a:solidFill>
              <a:srgbClr val="FF0000"/>
            </a:solidFill>
          </a:ln>
        </p:spPr>
      </p:pic>
      <p:sp>
        <p:nvSpPr>
          <p:cNvPr id="23" name="타원 22"/>
          <p:cNvSpPr/>
          <p:nvPr/>
        </p:nvSpPr>
        <p:spPr>
          <a:xfrm>
            <a:off x="3364904" y="1363306"/>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spTree>
    <p:extLst>
      <p:ext uri="{BB962C8B-B14F-4D97-AF65-F5344CB8AC3E}">
        <p14:creationId xmlns:p14="http://schemas.microsoft.com/office/powerpoint/2010/main" val="361285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오른쪽 대괄호 5"/>
          <p:cNvSpPr/>
          <p:nvPr/>
        </p:nvSpPr>
        <p:spPr>
          <a:xfrm rot="16200000">
            <a:off x="2079625" y="-727075"/>
            <a:ext cx="457200" cy="3028950"/>
          </a:xfrm>
          <a:prstGeom prst="rightBracket">
            <a:avLst>
              <a:gd name="adj" fmla="val 0"/>
            </a:avLst>
          </a:prstGeom>
          <a:ln>
            <a:solidFill>
              <a:srgbClr val="70A9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prstClr val="black"/>
              </a:solidFill>
            </a:endParaRPr>
          </a:p>
        </p:txBody>
      </p:sp>
      <p:cxnSp>
        <p:nvCxnSpPr>
          <p:cNvPr id="8" name="직선 연결선 7"/>
          <p:cNvCxnSpPr>
            <a:stCxn id="6" idx="1"/>
          </p:cNvCxnSpPr>
          <p:nvPr/>
        </p:nvCxnSpPr>
        <p:spPr>
          <a:xfrm>
            <a:off x="3822700" y="1016000"/>
            <a:ext cx="729818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1371914" y="648900"/>
            <a:ext cx="1872629" cy="338554"/>
          </a:xfrm>
          <a:prstGeom prst="rect">
            <a:avLst/>
          </a:prstGeom>
        </p:spPr>
        <p:txBody>
          <a:bodyPr wrap="none">
            <a:spAutoFit/>
          </a:bodyPr>
          <a:lstStyle/>
          <a:p>
            <a:pPr algn="ctr"/>
            <a:r>
              <a:rPr lang="en-US" altLang="ko-KR" sz="1600" b="1" kern="0" dirty="0">
                <a:solidFill>
                  <a:srgbClr val="70A9F0"/>
                </a:solidFill>
                <a:latin typeface="Arial Black" panose="020B0A04020102020204" pitchFamily="34" charset="0"/>
              </a:rPr>
              <a:t>What is CBMS?</a:t>
            </a:r>
            <a:endParaRPr lang="ko-KR" altLang="en-US" sz="1600" dirty="0">
              <a:solidFill>
                <a:srgbClr val="70A9F0"/>
              </a:solidFill>
              <a:latin typeface="Arial Black" panose="020B0A04020102020204" pitchFamily="34" charset="0"/>
            </a:endParaRPr>
          </a:p>
        </p:txBody>
      </p:sp>
      <p:sp>
        <p:nvSpPr>
          <p:cNvPr id="18" name="직사각형 17">
            <a:extLst>
              <a:ext uri="{FF2B5EF4-FFF2-40B4-BE49-F238E27FC236}">
                <a16:creationId xmlns:a16="http://schemas.microsoft.com/office/drawing/2014/main" id="{5AF874E5-8FCA-4F1D-BDDE-AE04125C6FCB}"/>
              </a:ext>
            </a:extLst>
          </p:cNvPr>
          <p:cNvSpPr/>
          <p:nvPr/>
        </p:nvSpPr>
        <p:spPr>
          <a:xfrm>
            <a:off x="793750" y="1291222"/>
            <a:ext cx="251470" cy="251470"/>
          </a:xfrm>
          <a:prstGeom prst="rect">
            <a:avLst/>
          </a:prstGeom>
          <a:solidFill>
            <a:srgbClr val="70A9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altLang="ko-KR" dirty="0">
                <a:solidFill>
                  <a:prstClr val="white"/>
                </a:solidFill>
              </a:rPr>
              <a:t>+</a:t>
            </a:r>
            <a:endParaRPr lang="ko-KR" altLang="en-US" dirty="0">
              <a:solidFill>
                <a:prstClr val="white"/>
              </a:solidFill>
            </a:endParaRPr>
          </a:p>
        </p:txBody>
      </p:sp>
      <p:sp>
        <p:nvSpPr>
          <p:cNvPr id="28" name="직사각형 27">
            <a:extLst>
              <a:ext uri="{FF2B5EF4-FFF2-40B4-BE49-F238E27FC236}">
                <a16:creationId xmlns:a16="http://schemas.microsoft.com/office/drawing/2014/main" id="{FA1F964D-13D3-4A4F-B35F-6B7FBBE30381}"/>
              </a:ext>
            </a:extLst>
          </p:cNvPr>
          <p:cNvSpPr/>
          <p:nvPr/>
        </p:nvSpPr>
        <p:spPr>
          <a:xfrm>
            <a:off x="1179047" y="1129384"/>
            <a:ext cx="8794139" cy="456343"/>
          </a:xfrm>
          <a:prstGeom prst="rect">
            <a:avLst/>
          </a:prstGeom>
        </p:spPr>
        <p:txBody>
          <a:bodyPr wrap="none">
            <a:spAutoFit/>
          </a:bodyPr>
          <a:lstStyle/>
          <a:p>
            <a:pPr>
              <a:lnSpc>
                <a:spcPct val="200000"/>
              </a:lnSpc>
            </a:pPr>
            <a:r>
              <a:rPr lang="en-US" altLang="ko-KR" sz="1400" b="1" dirty="0">
                <a:latin typeface="Arial" panose="020B0604020202020204" pitchFamily="34" charset="0"/>
                <a:cs typeface="Arial" panose="020B0604020202020204" pitchFamily="34" charset="0"/>
              </a:rPr>
              <a:t>A system for managing CB activities which had been previously done through emails and documents</a:t>
            </a:r>
          </a:p>
        </p:txBody>
      </p:sp>
      <p:sp>
        <p:nvSpPr>
          <p:cNvPr id="30" name="AutoShape 12">
            <a:extLst>
              <a:ext uri="{FF2B5EF4-FFF2-40B4-BE49-F238E27FC236}">
                <a16:creationId xmlns:a16="http://schemas.microsoft.com/office/drawing/2014/main" id="{E3841A83-F4CC-4D83-B2C2-B2B3B458616D}"/>
              </a:ext>
            </a:extLst>
          </p:cNvPr>
          <p:cNvSpPr>
            <a:spLocks noChangeArrowheads="1"/>
          </p:cNvSpPr>
          <p:nvPr/>
        </p:nvSpPr>
        <p:spPr bwMode="gray">
          <a:xfrm rot="5400000">
            <a:off x="1889860" y="1682432"/>
            <a:ext cx="4109626" cy="4266753"/>
          </a:xfrm>
          <a:prstGeom prst="roundRect">
            <a:avLst>
              <a:gd name="adj" fmla="val 1630"/>
            </a:avLst>
          </a:prstGeom>
          <a:gradFill rotWithShape="1">
            <a:gsLst>
              <a:gs pos="0">
                <a:schemeClr val="hlink"/>
              </a:gs>
              <a:gs pos="100000">
                <a:srgbClr val="008080"/>
              </a:gs>
            </a:gsLst>
            <a:lin ang="5400000" scaled="1"/>
          </a:gradFill>
          <a:ln>
            <a:noFill/>
          </a:ln>
          <a:effectLst/>
          <a:extLst>
            <a:ext uri="{91240B29-F687-4F45-9708-019B960494DF}">
              <a14:hiddenLine xmlns:a14="http://schemas.microsoft.com/office/drawing/2010/main" w="28575" algn="ctr">
                <a:solidFill>
                  <a:srgbClr val="3399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758" dirty="0">
              <a:latin typeface="Arial" panose="020B0604020202020204" pitchFamily="34" charset="0"/>
              <a:cs typeface="Arial" panose="020B0604020202020204" pitchFamily="34" charset="0"/>
            </a:endParaRPr>
          </a:p>
        </p:txBody>
      </p:sp>
      <p:sp>
        <p:nvSpPr>
          <p:cNvPr id="31" name="AutoShape 115">
            <a:extLst>
              <a:ext uri="{FF2B5EF4-FFF2-40B4-BE49-F238E27FC236}">
                <a16:creationId xmlns:a16="http://schemas.microsoft.com/office/drawing/2014/main" id="{D12FFE0A-A3F7-4664-BD8D-58A1D4F14BDD}"/>
              </a:ext>
            </a:extLst>
          </p:cNvPr>
          <p:cNvSpPr>
            <a:spLocks noChangeArrowheads="1"/>
          </p:cNvSpPr>
          <p:nvPr/>
        </p:nvSpPr>
        <p:spPr bwMode="gray">
          <a:xfrm rot="5400000">
            <a:off x="2222116" y="2065655"/>
            <a:ext cx="3404888" cy="4065198"/>
          </a:xfrm>
          <a:prstGeom prst="roundRect">
            <a:avLst>
              <a:gd name="adj" fmla="val 2245"/>
            </a:avLst>
          </a:prstGeom>
          <a:gradFill rotWithShape="1">
            <a:gsLst>
              <a:gs pos="0">
                <a:srgbClr val="EAEAEA">
                  <a:gamma/>
                  <a:tint val="0"/>
                  <a:invGamma/>
                </a:srgbClr>
              </a:gs>
              <a:gs pos="100000">
                <a:srgbClr val="EAEAEA"/>
              </a:gs>
            </a:gsLst>
            <a:lin ang="5400000" scaled="1"/>
          </a:gradFill>
          <a:ln>
            <a:noFill/>
          </a:ln>
          <a:effectLst/>
          <a:extLst>
            <a:ext uri="{91240B29-F687-4F45-9708-019B960494DF}">
              <a14:hiddenLine xmlns:a14="http://schemas.microsoft.com/office/drawing/2010/main" w="28575" algn="ctr">
                <a:solidFill>
                  <a:srgbClr val="3366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758" dirty="0">
              <a:latin typeface="Arial" panose="020B0604020202020204" pitchFamily="34" charset="0"/>
              <a:cs typeface="Arial" panose="020B0604020202020204" pitchFamily="34" charset="0"/>
            </a:endParaRPr>
          </a:p>
        </p:txBody>
      </p:sp>
      <p:grpSp>
        <p:nvGrpSpPr>
          <p:cNvPr id="32" name="Group 104">
            <a:extLst>
              <a:ext uri="{FF2B5EF4-FFF2-40B4-BE49-F238E27FC236}">
                <a16:creationId xmlns:a16="http://schemas.microsoft.com/office/drawing/2014/main" id="{9C44B6A4-422E-4613-B60E-AB48768A21A7}"/>
              </a:ext>
            </a:extLst>
          </p:cNvPr>
          <p:cNvGrpSpPr>
            <a:grpSpLocks/>
          </p:cNvGrpSpPr>
          <p:nvPr/>
        </p:nvGrpSpPr>
        <p:grpSpPr bwMode="auto">
          <a:xfrm>
            <a:off x="1891964" y="1830769"/>
            <a:ext cx="4097995" cy="457407"/>
            <a:chOff x="405" y="2958"/>
            <a:chExt cx="746" cy="140"/>
          </a:xfrm>
        </p:grpSpPr>
        <p:grpSp>
          <p:nvGrpSpPr>
            <p:cNvPr id="33" name="Group 105">
              <a:extLst>
                <a:ext uri="{FF2B5EF4-FFF2-40B4-BE49-F238E27FC236}">
                  <a16:creationId xmlns:a16="http://schemas.microsoft.com/office/drawing/2014/main" id="{49A6B9DA-840F-408E-97BB-9B0DB918C753}"/>
                </a:ext>
              </a:extLst>
            </p:cNvPr>
            <p:cNvGrpSpPr>
              <a:grpSpLocks/>
            </p:cNvGrpSpPr>
            <p:nvPr/>
          </p:nvGrpSpPr>
          <p:grpSpPr bwMode="auto">
            <a:xfrm>
              <a:off x="405" y="2958"/>
              <a:ext cx="746" cy="140"/>
              <a:chOff x="970" y="906"/>
              <a:chExt cx="1101" cy="169"/>
            </a:xfrm>
          </p:grpSpPr>
          <p:sp>
            <p:nvSpPr>
              <p:cNvPr id="35" name="AutoShape 106">
                <a:extLst>
                  <a:ext uri="{FF2B5EF4-FFF2-40B4-BE49-F238E27FC236}">
                    <a16:creationId xmlns:a16="http://schemas.microsoft.com/office/drawing/2014/main" id="{4C5BF991-385F-4B9A-9E71-FA93CF8B5B6F}"/>
                  </a:ext>
                </a:extLst>
              </p:cNvPr>
              <p:cNvSpPr>
                <a:spLocks noChangeArrowheads="1"/>
              </p:cNvSpPr>
              <p:nvPr/>
            </p:nvSpPr>
            <p:spPr bwMode="auto">
              <a:xfrm>
                <a:off x="970" y="906"/>
                <a:ext cx="1099" cy="169"/>
              </a:xfrm>
              <a:prstGeom prst="roundRect">
                <a:avLst>
                  <a:gd name="adj" fmla="val 16667"/>
                </a:avLst>
              </a:prstGeom>
              <a:solidFill>
                <a:srgbClr val="00808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306" tIns="44653" rIns="89306" bIns="44653" anchor="ctr"/>
              <a:lstStyle/>
              <a:p>
                <a:pPr algn="ctr" latinLnBrk="0"/>
                <a:endParaRPr lang="ko-KR" altLang="ko-KR" sz="1270" dirty="0">
                  <a:solidFill>
                    <a:schemeClr val="bg1"/>
                  </a:solidFill>
                  <a:latin typeface="Arial" panose="020B0604020202020204" pitchFamily="34" charset="0"/>
                  <a:cs typeface="Arial" panose="020B0604020202020204" pitchFamily="34" charset="0"/>
                </a:endParaRPr>
              </a:p>
            </p:txBody>
          </p:sp>
          <p:sp>
            <p:nvSpPr>
              <p:cNvPr id="36" name="AutoShape 107">
                <a:extLst>
                  <a:ext uri="{FF2B5EF4-FFF2-40B4-BE49-F238E27FC236}">
                    <a16:creationId xmlns:a16="http://schemas.microsoft.com/office/drawing/2014/main" id="{2F50363E-B759-46D6-9F2A-3D9DB3620A3D}"/>
                  </a:ext>
                </a:extLst>
              </p:cNvPr>
              <p:cNvSpPr>
                <a:spLocks noChangeArrowheads="1"/>
              </p:cNvSpPr>
              <p:nvPr/>
            </p:nvSpPr>
            <p:spPr bwMode="auto">
              <a:xfrm>
                <a:off x="981" y="915"/>
                <a:ext cx="1090" cy="54"/>
              </a:xfrm>
              <a:prstGeom prst="roundRect">
                <a:avLst>
                  <a:gd name="adj" fmla="val 50000"/>
                </a:avLst>
              </a:prstGeom>
              <a:gradFill rotWithShape="0">
                <a:gsLst>
                  <a:gs pos="0">
                    <a:srgbClr val="008080">
                      <a:gamma/>
                      <a:tint val="53725"/>
                      <a:invGamma/>
                    </a:srgbClr>
                  </a:gs>
                  <a:gs pos="100000">
                    <a:srgbClr val="008080"/>
                  </a:gs>
                </a:gsLst>
                <a:lin ang="5400000" scaled="1"/>
              </a:gradFill>
              <a:ln>
                <a:noFill/>
              </a:ln>
              <a:effectLst/>
              <a:extLst>
                <a:ext uri="{91240B29-F687-4F45-9708-019B960494DF}">
                  <a14:hiddenLine xmlns:a14="http://schemas.microsoft.com/office/drawing/2010/main" w="952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306" tIns="44653" rIns="89306" bIns="44653" anchor="ctr"/>
              <a:lstStyle/>
              <a:p>
                <a:pPr algn="ctr" latinLnBrk="0"/>
                <a:endParaRPr lang="ko-KR" altLang="ko-KR" sz="1270" dirty="0">
                  <a:solidFill>
                    <a:schemeClr val="bg1"/>
                  </a:solidFill>
                  <a:latin typeface="Arial" panose="020B0604020202020204" pitchFamily="34" charset="0"/>
                  <a:cs typeface="Arial" panose="020B0604020202020204" pitchFamily="34" charset="0"/>
                </a:endParaRPr>
              </a:p>
            </p:txBody>
          </p:sp>
        </p:grpSp>
        <p:sp>
          <p:nvSpPr>
            <p:cNvPr id="34" name="Rectangle 108">
              <a:extLst>
                <a:ext uri="{FF2B5EF4-FFF2-40B4-BE49-F238E27FC236}">
                  <a16:creationId xmlns:a16="http://schemas.microsoft.com/office/drawing/2014/main" id="{A950D67E-D06F-45F3-A107-C9296C6D6D9E}"/>
                </a:ext>
              </a:extLst>
            </p:cNvPr>
            <p:cNvSpPr>
              <a:spLocks noChangeArrowheads="1"/>
            </p:cNvSpPr>
            <p:nvPr/>
          </p:nvSpPr>
          <p:spPr bwMode="auto">
            <a:xfrm>
              <a:off x="469" y="2958"/>
              <a:ext cx="662" cy="129"/>
            </a:xfrm>
            <a:prstGeom prst="rect">
              <a:avLst/>
            </a:prstGeom>
            <a:noFill/>
            <a:ln>
              <a:noFill/>
            </a:ln>
            <a:effectLst>
              <a:outerShdw dist="17961" dir="2700000" algn="ctr" rotWithShape="0">
                <a:srgbClr val="003366"/>
              </a:outerShdw>
            </a:effectLst>
            <a:extLst>
              <a:ext uri="{909E8E84-426E-40DD-AFC4-6F175D3DCCD1}">
                <a14:hiddenFill xmlns:a14="http://schemas.microsoft.com/office/drawing/2010/main">
                  <a:gradFill rotWithShape="0">
                    <a:gsLst>
                      <a:gs pos="0">
                        <a:srgbClr val="77B4DD"/>
                      </a:gs>
                      <a:gs pos="100000">
                        <a:srgbClr val="77B4DD">
                          <a:gamma/>
                          <a:tint val="0"/>
                          <a:invGamma/>
                        </a:srgbClr>
                      </a:gs>
                    </a:gsLst>
                    <a:lin ang="0" scaled="1"/>
                  </a:gra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nchor="ctr"/>
            <a:lstStyle/>
            <a:p>
              <a:pPr algn="ctr" latinLnBrk="0"/>
              <a:r>
                <a:rPr lang="en-US" altLang="ko-KR" sz="1953" b="1" dirty="0">
                  <a:solidFill>
                    <a:schemeClr val="bg1"/>
                  </a:solidFill>
                  <a:effectLst>
                    <a:outerShdw blurRad="38100" dist="38100" dir="2700000" algn="tl">
                      <a:srgbClr val="C0C0C0"/>
                    </a:outerShdw>
                  </a:effectLst>
                  <a:latin typeface="Arial" panose="020B0604020202020204" pitchFamily="34" charset="0"/>
                  <a:ea typeface="MS UI Gothic" panose="020B0600070205080204" pitchFamily="34" charset="-128"/>
                  <a:cs typeface="Arial" panose="020B0604020202020204" pitchFamily="34" charset="0"/>
                </a:rPr>
                <a:t>As-is</a:t>
              </a:r>
              <a:endParaRPr lang="ko-KR" altLang="en-US" sz="1953" b="1" dirty="0">
                <a:solidFill>
                  <a:schemeClr val="bg1"/>
                </a:solidFill>
                <a:effectLst>
                  <a:outerShdw blurRad="38100" dist="38100" dir="2700000" algn="tl">
                    <a:srgbClr val="C0C0C0"/>
                  </a:outerShdw>
                </a:effectLst>
                <a:latin typeface="Arial" panose="020B0604020202020204" pitchFamily="34" charset="0"/>
                <a:ea typeface="Noto Sans CJK KR Black" panose="020B0A00000000000000" pitchFamily="34" charset="-127"/>
                <a:cs typeface="Arial" panose="020B0604020202020204" pitchFamily="34" charset="0"/>
              </a:endParaRPr>
            </a:p>
          </p:txBody>
        </p:sp>
      </p:grpSp>
      <p:sp>
        <p:nvSpPr>
          <p:cNvPr id="37" name="Text Placeholder 32">
            <a:extLst>
              <a:ext uri="{FF2B5EF4-FFF2-40B4-BE49-F238E27FC236}">
                <a16:creationId xmlns:a16="http://schemas.microsoft.com/office/drawing/2014/main" id="{61D924A9-1F90-4C48-8787-F490C48F5DB5}"/>
              </a:ext>
            </a:extLst>
          </p:cNvPr>
          <p:cNvSpPr txBox="1">
            <a:spLocks/>
          </p:cNvSpPr>
          <p:nvPr/>
        </p:nvSpPr>
        <p:spPr>
          <a:xfrm>
            <a:off x="3458489" y="2646072"/>
            <a:ext cx="2351661" cy="1019191"/>
          </a:xfrm>
          <a:prstGeom prst="rect">
            <a:avLst/>
          </a:prstGeom>
          <a:solidFill>
            <a:srgbClr val="0095CD"/>
          </a:solidFill>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UI Gothic" panose="020B0600070205080204" pitchFamily="34" charset="-128"/>
                <a:cs typeface="Arial" panose="020B0604020202020204" pitchFamily="34" charset="0"/>
              </a:rPr>
              <a:t>By correspondence</a:t>
            </a:r>
          </a:p>
          <a:p>
            <a:pPr marL="0" indent="0" algn="ctr">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UI Gothic" panose="020B0600070205080204" pitchFamily="34" charset="-128"/>
                <a:cs typeface="Arial" panose="020B0604020202020204" pitchFamily="34" charset="0"/>
              </a:rPr>
              <a:t>(e-mail)</a:t>
            </a:r>
          </a:p>
        </p:txBody>
      </p:sp>
      <p:sp>
        <p:nvSpPr>
          <p:cNvPr id="38" name="직사각형 37">
            <a:extLst>
              <a:ext uri="{FF2B5EF4-FFF2-40B4-BE49-F238E27FC236}">
                <a16:creationId xmlns:a16="http://schemas.microsoft.com/office/drawing/2014/main" id="{BE6937C8-C748-4B69-B11B-3B17C7F4F5ED}"/>
              </a:ext>
            </a:extLst>
          </p:cNvPr>
          <p:cNvSpPr/>
          <p:nvPr/>
        </p:nvSpPr>
        <p:spPr>
          <a:xfrm>
            <a:off x="2011237" y="2654185"/>
            <a:ext cx="1366588" cy="11027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9" name="Freeform 477">
            <a:extLst>
              <a:ext uri="{FF2B5EF4-FFF2-40B4-BE49-F238E27FC236}">
                <a16:creationId xmlns:a16="http://schemas.microsoft.com/office/drawing/2014/main" id="{B86BEFD4-E851-407F-8AE6-D6C553716570}"/>
              </a:ext>
            </a:extLst>
          </p:cNvPr>
          <p:cNvSpPr/>
          <p:nvPr/>
        </p:nvSpPr>
        <p:spPr>
          <a:xfrm>
            <a:off x="2870172" y="2724298"/>
            <a:ext cx="432153" cy="504594"/>
          </a:xfrm>
          <a:custGeom>
            <a:avLst/>
            <a:gdLst>
              <a:gd name="connsiteX0" fmla="*/ 117191 w 432706"/>
              <a:gd name="connsiteY0" fmla="*/ 360589 h 504825"/>
              <a:gd name="connsiteX1" fmla="*/ 315515 w 432706"/>
              <a:gd name="connsiteY1" fmla="*/ 360589 h 504825"/>
              <a:gd name="connsiteX2" fmla="*/ 321994 w 432706"/>
              <a:gd name="connsiteY2" fmla="*/ 363125 h 504825"/>
              <a:gd name="connsiteX3" fmla="*/ 324530 w 432706"/>
              <a:gd name="connsiteY3" fmla="*/ 369604 h 504825"/>
              <a:gd name="connsiteX4" fmla="*/ 324530 w 432706"/>
              <a:gd name="connsiteY4" fmla="*/ 387634 h 504825"/>
              <a:gd name="connsiteX5" fmla="*/ 321994 w 432706"/>
              <a:gd name="connsiteY5" fmla="*/ 394113 h 504825"/>
              <a:gd name="connsiteX6" fmla="*/ 315515 w 432706"/>
              <a:gd name="connsiteY6" fmla="*/ 396648 h 504825"/>
              <a:gd name="connsiteX7" fmla="*/ 117191 w 432706"/>
              <a:gd name="connsiteY7" fmla="*/ 396648 h 504825"/>
              <a:gd name="connsiteX8" fmla="*/ 110712 w 432706"/>
              <a:gd name="connsiteY8" fmla="*/ 394113 h 504825"/>
              <a:gd name="connsiteX9" fmla="*/ 108176 w 432706"/>
              <a:gd name="connsiteY9" fmla="*/ 387634 h 504825"/>
              <a:gd name="connsiteX10" fmla="*/ 108176 w 432706"/>
              <a:gd name="connsiteY10" fmla="*/ 369604 h 504825"/>
              <a:gd name="connsiteX11" fmla="*/ 110712 w 432706"/>
              <a:gd name="connsiteY11" fmla="*/ 363125 h 504825"/>
              <a:gd name="connsiteX12" fmla="*/ 117191 w 432706"/>
              <a:gd name="connsiteY12" fmla="*/ 360589 h 504825"/>
              <a:gd name="connsiteX13" fmla="*/ 117191 w 432706"/>
              <a:gd name="connsiteY13" fmla="*/ 288471 h 504825"/>
              <a:gd name="connsiteX14" fmla="*/ 315515 w 432706"/>
              <a:gd name="connsiteY14" fmla="*/ 288471 h 504825"/>
              <a:gd name="connsiteX15" fmla="*/ 321994 w 432706"/>
              <a:gd name="connsiteY15" fmla="*/ 291007 h 504825"/>
              <a:gd name="connsiteX16" fmla="*/ 324530 w 432706"/>
              <a:gd name="connsiteY16" fmla="*/ 297486 h 504825"/>
              <a:gd name="connsiteX17" fmla="*/ 324530 w 432706"/>
              <a:gd name="connsiteY17" fmla="*/ 315516 h 504825"/>
              <a:gd name="connsiteX18" fmla="*/ 321994 w 432706"/>
              <a:gd name="connsiteY18" fmla="*/ 321995 h 504825"/>
              <a:gd name="connsiteX19" fmla="*/ 315515 w 432706"/>
              <a:gd name="connsiteY19" fmla="*/ 324530 h 504825"/>
              <a:gd name="connsiteX20" fmla="*/ 117191 w 432706"/>
              <a:gd name="connsiteY20" fmla="*/ 324530 h 504825"/>
              <a:gd name="connsiteX21" fmla="*/ 110712 w 432706"/>
              <a:gd name="connsiteY21" fmla="*/ 321995 h 504825"/>
              <a:gd name="connsiteX22" fmla="*/ 108176 w 432706"/>
              <a:gd name="connsiteY22" fmla="*/ 315516 h 504825"/>
              <a:gd name="connsiteX23" fmla="*/ 108176 w 432706"/>
              <a:gd name="connsiteY23" fmla="*/ 297486 h 504825"/>
              <a:gd name="connsiteX24" fmla="*/ 110712 w 432706"/>
              <a:gd name="connsiteY24" fmla="*/ 291007 h 504825"/>
              <a:gd name="connsiteX25" fmla="*/ 117191 w 432706"/>
              <a:gd name="connsiteY25" fmla="*/ 288471 h 504825"/>
              <a:gd name="connsiteX26" fmla="*/ 117191 w 432706"/>
              <a:gd name="connsiteY26" fmla="*/ 216353 h 504825"/>
              <a:gd name="connsiteX27" fmla="*/ 315515 w 432706"/>
              <a:gd name="connsiteY27" fmla="*/ 216353 h 504825"/>
              <a:gd name="connsiteX28" fmla="*/ 321994 w 432706"/>
              <a:gd name="connsiteY28" fmla="*/ 218888 h 504825"/>
              <a:gd name="connsiteX29" fmla="*/ 324530 w 432706"/>
              <a:gd name="connsiteY29" fmla="*/ 225367 h 504825"/>
              <a:gd name="connsiteX30" fmla="*/ 324530 w 432706"/>
              <a:gd name="connsiteY30" fmla="*/ 243397 h 504825"/>
              <a:gd name="connsiteX31" fmla="*/ 321994 w 432706"/>
              <a:gd name="connsiteY31" fmla="*/ 249876 h 504825"/>
              <a:gd name="connsiteX32" fmla="*/ 315515 w 432706"/>
              <a:gd name="connsiteY32" fmla="*/ 252411 h 504825"/>
              <a:gd name="connsiteX33" fmla="*/ 117191 w 432706"/>
              <a:gd name="connsiteY33" fmla="*/ 252411 h 504825"/>
              <a:gd name="connsiteX34" fmla="*/ 110712 w 432706"/>
              <a:gd name="connsiteY34" fmla="*/ 249876 h 504825"/>
              <a:gd name="connsiteX35" fmla="*/ 108176 w 432706"/>
              <a:gd name="connsiteY35" fmla="*/ 243397 h 504825"/>
              <a:gd name="connsiteX36" fmla="*/ 108176 w 432706"/>
              <a:gd name="connsiteY36" fmla="*/ 225367 h 504825"/>
              <a:gd name="connsiteX37" fmla="*/ 110712 w 432706"/>
              <a:gd name="connsiteY37" fmla="*/ 218888 h 504825"/>
              <a:gd name="connsiteX38" fmla="*/ 117191 w 432706"/>
              <a:gd name="connsiteY38" fmla="*/ 216353 h 504825"/>
              <a:gd name="connsiteX39" fmla="*/ 288471 w 432706"/>
              <a:gd name="connsiteY39" fmla="*/ 38312 h 504825"/>
              <a:gd name="connsiteX40" fmla="*/ 288471 w 432706"/>
              <a:gd name="connsiteY40" fmla="*/ 144236 h 504825"/>
              <a:gd name="connsiteX41" fmla="*/ 394394 w 432706"/>
              <a:gd name="connsiteY41" fmla="*/ 144236 h 504825"/>
              <a:gd name="connsiteX42" fmla="*/ 388196 w 432706"/>
              <a:gd name="connsiteY42" fmla="*/ 132685 h 504825"/>
              <a:gd name="connsiteX43" fmla="*/ 300021 w 432706"/>
              <a:gd name="connsiteY43" fmla="*/ 44510 h 504825"/>
              <a:gd name="connsiteX44" fmla="*/ 288471 w 432706"/>
              <a:gd name="connsiteY44" fmla="*/ 38312 h 504825"/>
              <a:gd name="connsiteX45" fmla="*/ 36059 w 432706"/>
              <a:gd name="connsiteY45" fmla="*/ 36059 h 504825"/>
              <a:gd name="connsiteX46" fmla="*/ 36059 w 432706"/>
              <a:gd name="connsiteY46" fmla="*/ 468766 h 504825"/>
              <a:gd name="connsiteX47" fmla="*/ 396648 w 432706"/>
              <a:gd name="connsiteY47" fmla="*/ 468766 h 504825"/>
              <a:gd name="connsiteX48" fmla="*/ 396648 w 432706"/>
              <a:gd name="connsiteY48" fmla="*/ 180295 h 504825"/>
              <a:gd name="connsiteX49" fmla="*/ 279456 w 432706"/>
              <a:gd name="connsiteY49" fmla="*/ 180295 h 504825"/>
              <a:gd name="connsiteX50" fmla="*/ 260300 w 432706"/>
              <a:gd name="connsiteY50" fmla="*/ 172407 h 504825"/>
              <a:gd name="connsiteX51" fmla="*/ 252412 w 432706"/>
              <a:gd name="connsiteY51" fmla="*/ 153251 h 504825"/>
              <a:gd name="connsiteX52" fmla="*/ 252412 w 432706"/>
              <a:gd name="connsiteY52" fmla="*/ 36059 h 504825"/>
              <a:gd name="connsiteX53" fmla="*/ 27044 w 432706"/>
              <a:gd name="connsiteY53" fmla="*/ 0 h 504825"/>
              <a:gd name="connsiteX54" fmla="*/ 279456 w 432706"/>
              <a:gd name="connsiteY54" fmla="*/ 0 h 504825"/>
              <a:gd name="connsiteX55" fmla="*/ 304246 w 432706"/>
              <a:gd name="connsiteY55" fmla="*/ 5634 h 504825"/>
              <a:gd name="connsiteX56" fmla="*/ 325656 w 432706"/>
              <a:gd name="connsiteY56" fmla="*/ 19156 h 504825"/>
              <a:gd name="connsiteX57" fmla="*/ 413550 w 432706"/>
              <a:gd name="connsiteY57" fmla="*/ 107050 h 504825"/>
              <a:gd name="connsiteX58" fmla="*/ 427073 w 432706"/>
              <a:gd name="connsiteY58" fmla="*/ 128460 h 504825"/>
              <a:gd name="connsiteX59" fmla="*/ 432706 w 432706"/>
              <a:gd name="connsiteY59" fmla="*/ 153251 h 504825"/>
              <a:gd name="connsiteX60" fmla="*/ 432706 w 432706"/>
              <a:gd name="connsiteY60" fmla="*/ 477781 h 504825"/>
              <a:gd name="connsiteX61" fmla="*/ 424818 w 432706"/>
              <a:gd name="connsiteY61" fmla="*/ 496937 h 504825"/>
              <a:gd name="connsiteX62" fmla="*/ 405662 w 432706"/>
              <a:gd name="connsiteY62" fmla="*/ 504825 h 504825"/>
              <a:gd name="connsiteX63" fmla="*/ 27044 w 432706"/>
              <a:gd name="connsiteY63" fmla="*/ 504825 h 504825"/>
              <a:gd name="connsiteX64" fmla="*/ 7888 w 432706"/>
              <a:gd name="connsiteY64" fmla="*/ 496937 h 504825"/>
              <a:gd name="connsiteX65" fmla="*/ 0 w 432706"/>
              <a:gd name="connsiteY65" fmla="*/ 477781 h 504825"/>
              <a:gd name="connsiteX66" fmla="*/ 0 w 432706"/>
              <a:gd name="connsiteY66" fmla="*/ 27044 h 504825"/>
              <a:gd name="connsiteX67" fmla="*/ 7888 w 432706"/>
              <a:gd name="connsiteY67" fmla="*/ 7888 h 504825"/>
              <a:gd name="connsiteX68" fmla="*/ 27044 w 432706"/>
              <a:gd name="connsiteY68"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2706" h="504825">
                <a:moveTo>
                  <a:pt x="117191" y="360589"/>
                </a:moveTo>
                <a:lnTo>
                  <a:pt x="315515" y="360589"/>
                </a:lnTo>
                <a:cubicBezTo>
                  <a:pt x="318144" y="360589"/>
                  <a:pt x="320304" y="361434"/>
                  <a:pt x="321994" y="363125"/>
                </a:cubicBezTo>
                <a:cubicBezTo>
                  <a:pt x="323684" y="364815"/>
                  <a:pt x="324530" y="366975"/>
                  <a:pt x="324530" y="369604"/>
                </a:cubicBezTo>
                <a:lnTo>
                  <a:pt x="324530" y="387634"/>
                </a:lnTo>
                <a:cubicBezTo>
                  <a:pt x="324530" y="390263"/>
                  <a:pt x="323684" y="392423"/>
                  <a:pt x="321994" y="394113"/>
                </a:cubicBezTo>
                <a:cubicBezTo>
                  <a:pt x="320304" y="395803"/>
                  <a:pt x="318144" y="396648"/>
                  <a:pt x="315515" y="396648"/>
                </a:cubicBezTo>
                <a:lnTo>
                  <a:pt x="117191" y="396648"/>
                </a:lnTo>
                <a:cubicBezTo>
                  <a:pt x="114562" y="396648"/>
                  <a:pt x="112402" y="395803"/>
                  <a:pt x="110712" y="394113"/>
                </a:cubicBezTo>
                <a:cubicBezTo>
                  <a:pt x="109021" y="392423"/>
                  <a:pt x="108176" y="390263"/>
                  <a:pt x="108176" y="387634"/>
                </a:cubicBezTo>
                <a:lnTo>
                  <a:pt x="108176" y="369604"/>
                </a:lnTo>
                <a:cubicBezTo>
                  <a:pt x="108176" y="366975"/>
                  <a:pt x="109021" y="364815"/>
                  <a:pt x="110712" y="363125"/>
                </a:cubicBezTo>
                <a:cubicBezTo>
                  <a:pt x="112402" y="361434"/>
                  <a:pt x="114562" y="360589"/>
                  <a:pt x="117191" y="360589"/>
                </a:cubicBezTo>
                <a:close/>
                <a:moveTo>
                  <a:pt x="117191" y="288471"/>
                </a:moveTo>
                <a:lnTo>
                  <a:pt x="315515" y="288471"/>
                </a:lnTo>
                <a:cubicBezTo>
                  <a:pt x="318144" y="288471"/>
                  <a:pt x="320304" y="289317"/>
                  <a:pt x="321994" y="291007"/>
                </a:cubicBezTo>
                <a:cubicBezTo>
                  <a:pt x="323684" y="292697"/>
                  <a:pt x="324530" y="294857"/>
                  <a:pt x="324530" y="297486"/>
                </a:cubicBezTo>
                <a:lnTo>
                  <a:pt x="324530" y="315516"/>
                </a:lnTo>
                <a:cubicBezTo>
                  <a:pt x="324530" y="318145"/>
                  <a:pt x="323684" y="320305"/>
                  <a:pt x="321994" y="321995"/>
                </a:cubicBezTo>
                <a:cubicBezTo>
                  <a:pt x="320304" y="323685"/>
                  <a:pt x="318144" y="324530"/>
                  <a:pt x="315515" y="324530"/>
                </a:cubicBezTo>
                <a:lnTo>
                  <a:pt x="117191" y="324530"/>
                </a:lnTo>
                <a:cubicBezTo>
                  <a:pt x="114562" y="324530"/>
                  <a:pt x="112402" y="323685"/>
                  <a:pt x="110712" y="321995"/>
                </a:cubicBezTo>
                <a:cubicBezTo>
                  <a:pt x="109021" y="320305"/>
                  <a:pt x="108176" y="318145"/>
                  <a:pt x="108176" y="315516"/>
                </a:cubicBezTo>
                <a:lnTo>
                  <a:pt x="108176" y="297486"/>
                </a:lnTo>
                <a:cubicBezTo>
                  <a:pt x="108176" y="294857"/>
                  <a:pt x="109021" y="292697"/>
                  <a:pt x="110712" y="291007"/>
                </a:cubicBezTo>
                <a:cubicBezTo>
                  <a:pt x="112402" y="289317"/>
                  <a:pt x="114562" y="288471"/>
                  <a:pt x="117191" y="288471"/>
                </a:cubicBezTo>
                <a:close/>
                <a:moveTo>
                  <a:pt x="117191" y="216353"/>
                </a:moveTo>
                <a:lnTo>
                  <a:pt x="315515" y="216353"/>
                </a:lnTo>
                <a:cubicBezTo>
                  <a:pt x="318144" y="216353"/>
                  <a:pt x="320304" y="217198"/>
                  <a:pt x="321994" y="218888"/>
                </a:cubicBezTo>
                <a:cubicBezTo>
                  <a:pt x="323684" y="220578"/>
                  <a:pt x="324530" y="222738"/>
                  <a:pt x="324530" y="225367"/>
                </a:cubicBezTo>
                <a:lnTo>
                  <a:pt x="324530" y="243397"/>
                </a:lnTo>
                <a:cubicBezTo>
                  <a:pt x="324530" y="246026"/>
                  <a:pt x="323684" y="248186"/>
                  <a:pt x="321994" y="249876"/>
                </a:cubicBezTo>
                <a:cubicBezTo>
                  <a:pt x="320304" y="251566"/>
                  <a:pt x="318144" y="252411"/>
                  <a:pt x="315515" y="252411"/>
                </a:cubicBezTo>
                <a:lnTo>
                  <a:pt x="117191" y="252411"/>
                </a:lnTo>
                <a:cubicBezTo>
                  <a:pt x="114562" y="252411"/>
                  <a:pt x="112402" y="251566"/>
                  <a:pt x="110712" y="249876"/>
                </a:cubicBezTo>
                <a:cubicBezTo>
                  <a:pt x="109021" y="248186"/>
                  <a:pt x="108176" y="246026"/>
                  <a:pt x="108176" y="243397"/>
                </a:cubicBezTo>
                <a:lnTo>
                  <a:pt x="108176" y="225367"/>
                </a:lnTo>
                <a:cubicBezTo>
                  <a:pt x="108176" y="222738"/>
                  <a:pt x="109021" y="220578"/>
                  <a:pt x="110712" y="218888"/>
                </a:cubicBezTo>
                <a:cubicBezTo>
                  <a:pt x="112402" y="217198"/>
                  <a:pt x="114562" y="216353"/>
                  <a:pt x="117191" y="216353"/>
                </a:cubicBezTo>
                <a:close/>
                <a:moveTo>
                  <a:pt x="288471" y="38312"/>
                </a:moveTo>
                <a:lnTo>
                  <a:pt x="288471" y="144236"/>
                </a:lnTo>
                <a:lnTo>
                  <a:pt x="394394" y="144236"/>
                </a:lnTo>
                <a:cubicBezTo>
                  <a:pt x="392516" y="138789"/>
                  <a:pt x="390450" y="134939"/>
                  <a:pt x="388196" y="132685"/>
                </a:cubicBezTo>
                <a:lnTo>
                  <a:pt x="300021" y="44510"/>
                </a:lnTo>
                <a:cubicBezTo>
                  <a:pt x="297767" y="42256"/>
                  <a:pt x="293917" y="40191"/>
                  <a:pt x="288471" y="38312"/>
                </a:cubicBezTo>
                <a:close/>
                <a:moveTo>
                  <a:pt x="36059" y="36059"/>
                </a:moveTo>
                <a:lnTo>
                  <a:pt x="36059" y="468766"/>
                </a:lnTo>
                <a:lnTo>
                  <a:pt x="396648" y="468766"/>
                </a:lnTo>
                <a:lnTo>
                  <a:pt x="396648" y="180295"/>
                </a:lnTo>
                <a:lnTo>
                  <a:pt x="279456" y="180295"/>
                </a:lnTo>
                <a:cubicBezTo>
                  <a:pt x="271944" y="180295"/>
                  <a:pt x="265558" y="177665"/>
                  <a:pt x="260300" y="172407"/>
                </a:cubicBezTo>
                <a:cubicBezTo>
                  <a:pt x="255041" y="167148"/>
                  <a:pt x="252412" y="160763"/>
                  <a:pt x="252412" y="153251"/>
                </a:cubicBezTo>
                <a:lnTo>
                  <a:pt x="252412" y="36059"/>
                </a:lnTo>
                <a:close/>
                <a:moveTo>
                  <a:pt x="27044" y="0"/>
                </a:moveTo>
                <a:lnTo>
                  <a:pt x="279456" y="0"/>
                </a:lnTo>
                <a:cubicBezTo>
                  <a:pt x="286968" y="0"/>
                  <a:pt x="295232" y="1878"/>
                  <a:pt x="304246" y="5634"/>
                </a:cubicBezTo>
                <a:cubicBezTo>
                  <a:pt x="313261" y="9390"/>
                  <a:pt x="320398" y="13898"/>
                  <a:pt x="325656" y="19156"/>
                </a:cubicBezTo>
                <a:lnTo>
                  <a:pt x="413550" y="107050"/>
                </a:lnTo>
                <a:cubicBezTo>
                  <a:pt x="418809" y="112309"/>
                  <a:pt x="423316" y="119445"/>
                  <a:pt x="427073" y="128460"/>
                </a:cubicBezTo>
                <a:cubicBezTo>
                  <a:pt x="430828" y="137475"/>
                  <a:pt x="432706" y="145738"/>
                  <a:pt x="432706" y="153251"/>
                </a:cubicBezTo>
                <a:lnTo>
                  <a:pt x="432706" y="477781"/>
                </a:lnTo>
                <a:cubicBezTo>
                  <a:pt x="432706" y="485293"/>
                  <a:pt x="430077" y="491679"/>
                  <a:pt x="424818" y="496937"/>
                </a:cubicBezTo>
                <a:cubicBezTo>
                  <a:pt x="419560" y="502196"/>
                  <a:pt x="413175" y="504825"/>
                  <a:pt x="405662" y="504825"/>
                </a:cubicBezTo>
                <a:lnTo>
                  <a:pt x="27044" y="504825"/>
                </a:lnTo>
                <a:cubicBezTo>
                  <a:pt x="19531" y="504825"/>
                  <a:pt x="13146" y="502196"/>
                  <a:pt x="7888" y="496937"/>
                </a:cubicBezTo>
                <a:cubicBezTo>
                  <a:pt x="2629" y="491679"/>
                  <a:pt x="0" y="485293"/>
                  <a:pt x="0" y="477781"/>
                </a:cubicBezTo>
                <a:lnTo>
                  <a:pt x="0" y="27044"/>
                </a:lnTo>
                <a:cubicBezTo>
                  <a:pt x="0" y="19532"/>
                  <a:pt x="2629" y="13147"/>
                  <a:pt x="7888" y="7888"/>
                </a:cubicBezTo>
                <a:cubicBezTo>
                  <a:pt x="13146" y="2629"/>
                  <a:pt x="19531" y="0"/>
                  <a:pt x="2704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ea typeface="MS UI Gothic" panose="020B0600070205080204" pitchFamily="34" charset="-128"/>
              <a:cs typeface="Arial" panose="020B0604020202020204" pitchFamily="34" charset="0"/>
            </a:endParaRPr>
          </a:p>
        </p:txBody>
      </p:sp>
      <p:sp>
        <p:nvSpPr>
          <p:cNvPr id="40" name="Freeform 448">
            <a:extLst>
              <a:ext uri="{FF2B5EF4-FFF2-40B4-BE49-F238E27FC236}">
                <a16:creationId xmlns:a16="http://schemas.microsoft.com/office/drawing/2014/main" id="{3BA44DF0-5225-47D0-933D-C4BBDC797BFB}"/>
              </a:ext>
            </a:extLst>
          </p:cNvPr>
          <p:cNvSpPr/>
          <p:nvPr/>
        </p:nvSpPr>
        <p:spPr>
          <a:xfrm>
            <a:off x="2169890" y="3222385"/>
            <a:ext cx="504180" cy="504594"/>
          </a:xfrm>
          <a:custGeom>
            <a:avLst/>
            <a:gdLst/>
            <a:ahLst/>
            <a:cxnLst/>
            <a:rect l="l" t="t" r="r" b="b"/>
            <a:pathLst>
              <a:path w="504825" h="504825">
                <a:moveTo>
                  <a:pt x="27044" y="0"/>
                </a:moveTo>
                <a:lnTo>
                  <a:pt x="333545" y="0"/>
                </a:lnTo>
                <a:cubicBezTo>
                  <a:pt x="341058" y="0"/>
                  <a:pt x="347443" y="2629"/>
                  <a:pt x="352702" y="7888"/>
                </a:cubicBezTo>
                <a:cubicBezTo>
                  <a:pt x="357960" y="13147"/>
                  <a:pt x="360590" y="19532"/>
                  <a:pt x="360590" y="27044"/>
                </a:cubicBezTo>
                <a:lnTo>
                  <a:pt x="360590" y="119445"/>
                </a:lnTo>
                <a:cubicBezTo>
                  <a:pt x="364534" y="121887"/>
                  <a:pt x="367914" y="124516"/>
                  <a:pt x="370731" y="127333"/>
                </a:cubicBezTo>
                <a:lnTo>
                  <a:pt x="485669" y="242271"/>
                </a:lnTo>
                <a:cubicBezTo>
                  <a:pt x="490928" y="247530"/>
                  <a:pt x="495435" y="254666"/>
                  <a:pt x="499191" y="263681"/>
                </a:cubicBezTo>
                <a:cubicBezTo>
                  <a:pt x="502947" y="272696"/>
                  <a:pt x="504825" y="280959"/>
                  <a:pt x="504825" y="288471"/>
                </a:cubicBezTo>
                <a:lnTo>
                  <a:pt x="504825" y="477781"/>
                </a:lnTo>
                <a:cubicBezTo>
                  <a:pt x="504825" y="485293"/>
                  <a:pt x="502196" y="491678"/>
                  <a:pt x="496937" y="496937"/>
                </a:cubicBezTo>
                <a:cubicBezTo>
                  <a:pt x="491678" y="502196"/>
                  <a:pt x="485293" y="504825"/>
                  <a:pt x="477781" y="504825"/>
                </a:cubicBezTo>
                <a:lnTo>
                  <a:pt x="207339" y="504825"/>
                </a:lnTo>
                <a:cubicBezTo>
                  <a:pt x="199826" y="504825"/>
                  <a:pt x="193441" y="502196"/>
                  <a:pt x="188183" y="496937"/>
                </a:cubicBezTo>
                <a:cubicBezTo>
                  <a:pt x="182924" y="491678"/>
                  <a:pt x="180295" y="485293"/>
                  <a:pt x="180295" y="477781"/>
                </a:cubicBezTo>
                <a:lnTo>
                  <a:pt x="180295" y="432707"/>
                </a:lnTo>
                <a:lnTo>
                  <a:pt x="27044" y="432707"/>
                </a:lnTo>
                <a:cubicBezTo>
                  <a:pt x="19532" y="432707"/>
                  <a:pt x="13146" y="430078"/>
                  <a:pt x="7888" y="424819"/>
                </a:cubicBezTo>
                <a:cubicBezTo>
                  <a:pt x="2629" y="419561"/>
                  <a:pt x="0" y="413175"/>
                  <a:pt x="0" y="405663"/>
                </a:cubicBezTo>
                <a:lnTo>
                  <a:pt x="0" y="27044"/>
                </a:lnTo>
                <a:cubicBezTo>
                  <a:pt x="0" y="19532"/>
                  <a:pt x="2629" y="13147"/>
                  <a:pt x="7888" y="7888"/>
                </a:cubicBezTo>
                <a:cubicBezTo>
                  <a:pt x="13146" y="2629"/>
                  <a:pt x="19532" y="0"/>
                  <a:pt x="27044" y="0"/>
                </a:cubicBezTo>
                <a:close/>
                <a:moveTo>
                  <a:pt x="81133" y="36059"/>
                </a:moveTo>
                <a:cubicBezTo>
                  <a:pt x="78691" y="36059"/>
                  <a:pt x="76578" y="36951"/>
                  <a:pt x="74794" y="38735"/>
                </a:cubicBezTo>
                <a:cubicBezTo>
                  <a:pt x="73010" y="40519"/>
                  <a:pt x="72118" y="42632"/>
                  <a:pt x="72118" y="45074"/>
                </a:cubicBezTo>
                <a:lnTo>
                  <a:pt x="72118" y="63103"/>
                </a:lnTo>
                <a:cubicBezTo>
                  <a:pt x="72118" y="65545"/>
                  <a:pt x="73010" y="67657"/>
                  <a:pt x="74794" y="69442"/>
                </a:cubicBezTo>
                <a:cubicBezTo>
                  <a:pt x="76578" y="71226"/>
                  <a:pt x="78691" y="72118"/>
                  <a:pt x="81133" y="72118"/>
                </a:cubicBezTo>
                <a:lnTo>
                  <a:pt x="279457" y="72118"/>
                </a:lnTo>
                <a:cubicBezTo>
                  <a:pt x="281899" y="72118"/>
                  <a:pt x="284011" y="71226"/>
                  <a:pt x="285795" y="69442"/>
                </a:cubicBezTo>
                <a:cubicBezTo>
                  <a:pt x="287579" y="67657"/>
                  <a:pt x="288472" y="65545"/>
                  <a:pt x="288472" y="63103"/>
                </a:cubicBezTo>
                <a:lnTo>
                  <a:pt x="288472" y="45074"/>
                </a:lnTo>
                <a:cubicBezTo>
                  <a:pt x="288472" y="42632"/>
                  <a:pt x="287579" y="40519"/>
                  <a:pt x="285795" y="38735"/>
                </a:cubicBezTo>
                <a:cubicBezTo>
                  <a:pt x="284011" y="36951"/>
                  <a:pt x="281899" y="36059"/>
                  <a:pt x="279457" y="36059"/>
                </a:cubicBezTo>
                <a:lnTo>
                  <a:pt x="81133" y="36059"/>
                </a:lnTo>
                <a:close/>
                <a:moveTo>
                  <a:pt x="216354" y="144236"/>
                </a:moveTo>
                <a:lnTo>
                  <a:pt x="216354" y="468766"/>
                </a:lnTo>
                <a:lnTo>
                  <a:pt x="468766" y="468766"/>
                </a:lnTo>
                <a:lnTo>
                  <a:pt x="468766" y="288471"/>
                </a:lnTo>
                <a:lnTo>
                  <a:pt x="351575" y="288471"/>
                </a:lnTo>
                <a:cubicBezTo>
                  <a:pt x="344062" y="288471"/>
                  <a:pt x="337677" y="285842"/>
                  <a:pt x="332419" y="280583"/>
                </a:cubicBezTo>
                <a:cubicBezTo>
                  <a:pt x="327160" y="275325"/>
                  <a:pt x="324531" y="268939"/>
                  <a:pt x="324531" y="261427"/>
                </a:cubicBezTo>
                <a:lnTo>
                  <a:pt x="324531" y="144236"/>
                </a:lnTo>
                <a:lnTo>
                  <a:pt x="216354" y="144236"/>
                </a:lnTo>
                <a:close/>
                <a:moveTo>
                  <a:pt x="360590" y="168181"/>
                </a:moveTo>
                <a:lnTo>
                  <a:pt x="360590" y="252412"/>
                </a:lnTo>
                <a:lnTo>
                  <a:pt x="444821" y="252412"/>
                </a:lnTo>
                <a:lnTo>
                  <a:pt x="360590" y="16818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a typeface="MS UI Gothic" panose="020B0600070205080204" pitchFamily="34" charset="-128"/>
              <a:cs typeface="Arial" panose="020B0604020202020204" pitchFamily="34" charset="0"/>
            </a:endParaRPr>
          </a:p>
        </p:txBody>
      </p:sp>
      <p:sp>
        <p:nvSpPr>
          <p:cNvPr id="41" name="Text Placeholder 32">
            <a:extLst>
              <a:ext uri="{FF2B5EF4-FFF2-40B4-BE49-F238E27FC236}">
                <a16:creationId xmlns:a16="http://schemas.microsoft.com/office/drawing/2014/main" id="{AA01306F-8A1A-441D-A544-820D221692F2}"/>
              </a:ext>
            </a:extLst>
          </p:cNvPr>
          <p:cNvSpPr txBox="1">
            <a:spLocks/>
          </p:cNvSpPr>
          <p:nvPr/>
        </p:nvSpPr>
        <p:spPr>
          <a:xfrm>
            <a:off x="3348973" y="3945772"/>
            <a:ext cx="2461178" cy="661473"/>
          </a:xfrm>
          <a:prstGeom prst="rect">
            <a:avLst/>
          </a:prstGeom>
          <a:solidFill>
            <a:srgbClr val="7BB21B"/>
          </a:solidFill>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b="1" dirty="0">
                <a:solidFill>
                  <a:schemeClr val="bg1"/>
                </a:solidFill>
                <a:effectLst>
                  <a:outerShdw blurRad="38100" dist="38100" dir="2700000" algn="tl">
                    <a:srgbClr val="000000">
                      <a:alpha val="43137"/>
                    </a:srgbClr>
                  </a:outerShdw>
                </a:effectLst>
                <a:latin typeface="Arial" panose="020B0604020202020204" pitchFamily="34" charset="0"/>
                <a:ea typeface="MS UI Gothic" panose="020B0600070205080204" pitchFamily="34" charset="-128"/>
                <a:cs typeface="Arial" panose="020B0604020202020204" pitchFamily="34" charset="0"/>
              </a:rPr>
              <a:t>Difficulty in                   management</a:t>
            </a:r>
          </a:p>
        </p:txBody>
      </p:sp>
      <p:sp>
        <p:nvSpPr>
          <p:cNvPr id="42" name="Freeform 292">
            <a:extLst>
              <a:ext uri="{FF2B5EF4-FFF2-40B4-BE49-F238E27FC236}">
                <a16:creationId xmlns:a16="http://schemas.microsoft.com/office/drawing/2014/main" id="{4EC290A7-F422-4506-BC10-FFAF7AE776D2}"/>
              </a:ext>
            </a:extLst>
          </p:cNvPr>
          <p:cNvSpPr/>
          <p:nvPr/>
        </p:nvSpPr>
        <p:spPr>
          <a:xfrm>
            <a:off x="2184625" y="2712557"/>
            <a:ext cx="504824" cy="396445"/>
          </a:xfrm>
          <a:custGeom>
            <a:avLst/>
            <a:gdLst/>
            <a:ahLst/>
            <a:cxnLst/>
            <a:rect l="l" t="t" r="r" b="b"/>
            <a:pathLst>
              <a:path w="504824" h="396648">
                <a:moveTo>
                  <a:pt x="45073" y="0"/>
                </a:moveTo>
                <a:lnTo>
                  <a:pt x="459750" y="0"/>
                </a:lnTo>
                <a:cubicBezTo>
                  <a:pt x="472145" y="0"/>
                  <a:pt x="482757" y="4413"/>
                  <a:pt x="491583" y="13241"/>
                </a:cubicBezTo>
                <a:cubicBezTo>
                  <a:pt x="500410" y="22067"/>
                  <a:pt x="504824" y="32678"/>
                  <a:pt x="504824" y="45074"/>
                </a:cubicBezTo>
                <a:lnTo>
                  <a:pt x="504824" y="351574"/>
                </a:lnTo>
                <a:cubicBezTo>
                  <a:pt x="504824" y="363970"/>
                  <a:pt x="500410" y="374581"/>
                  <a:pt x="491583" y="383408"/>
                </a:cubicBezTo>
                <a:cubicBezTo>
                  <a:pt x="482757" y="392235"/>
                  <a:pt x="472145" y="396648"/>
                  <a:pt x="459750" y="396648"/>
                </a:cubicBezTo>
                <a:lnTo>
                  <a:pt x="45073" y="396648"/>
                </a:lnTo>
                <a:cubicBezTo>
                  <a:pt x="32677" y="396648"/>
                  <a:pt x="22066" y="392235"/>
                  <a:pt x="13240" y="383408"/>
                </a:cubicBezTo>
                <a:cubicBezTo>
                  <a:pt x="4412" y="374581"/>
                  <a:pt x="0" y="363970"/>
                  <a:pt x="0" y="351574"/>
                </a:cubicBezTo>
                <a:lnTo>
                  <a:pt x="0" y="45074"/>
                </a:lnTo>
                <a:cubicBezTo>
                  <a:pt x="0" y="32678"/>
                  <a:pt x="4412" y="22067"/>
                  <a:pt x="13240" y="13241"/>
                </a:cubicBezTo>
                <a:cubicBezTo>
                  <a:pt x="22066" y="4413"/>
                  <a:pt x="32677" y="0"/>
                  <a:pt x="45073" y="0"/>
                </a:cubicBezTo>
                <a:close/>
                <a:moveTo>
                  <a:pt x="45073" y="36059"/>
                </a:moveTo>
                <a:cubicBezTo>
                  <a:pt x="42631" y="36059"/>
                  <a:pt x="40518" y="36951"/>
                  <a:pt x="38734" y="38735"/>
                </a:cubicBezTo>
                <a:cubicBezTo>
                  <a:pt x="36951" y="40519"/>
                  <a:pt x="36058" y="42632"/>
                  <a:pt x="36058" y="45074"/>
                </a:cubicBezTo>
                <a:cubicBezTo>
                  <a:pt x="36058" y="76625"/>
                  <a:pt x="49861" y="103294"/>
                  <a:pt x="77469" y="125079"/>
                </a:cubicBezTo>
                <a:cubicBezTo>
                  <a:pt x="113716" y="153626"/>
                  <a:pt x="151371" y="183393"/>
                  <a:pt x="190435" y="214381"/>
                </a:cubicBezTo>
                <a:cubicBezTo>
                  <a:pt x="191562" y="215321"/>
                  <a:pt x="194849" y="218091"/>
                  <a:pt x="200295" y="222692"/>
                </a:cubicBezTo>
                <a:cubicBezTo>
                  <a:pt x="205742" y="227293"/>
                  <a:pt x="210061" y="230815"/>
                  <a:pt x="213254" y="233256"/>
                </a:cubicBezTo>
                <a:cubicBezTo>
                  <a:pt x="216447" y="235697"/>
                  <a:pt x="220625" y="238656"/>
                  <a:pt x="225790" y="242130"/>
                </a:cubicBezTo>
                <a:cubicBezTo>
                  <a:pt x="230955" y="245604"/>
                  <a:pt x="235697" y="248187"/>
                  <a:pt x="240016" y="249877"/>
                </a:cubicBezTo>
                <a:cubicBezTo>
                  <a:pt x="244336" y="251567"/>
                  <a:pt x="248373" y="252412"/>
                  <a:pt x="252129" y="252412"/>
                </a:cubicBezTo>
                <a:lnTo>
                  <a:pt x="252411" y="252412"/>
                </a:lnTo>
                <a:lnTo>
                  <a:pt x="252693" y="252412"/>
                </a:lnTo>
                <a:cubicBezTo>
                  <a:pt x="256449" y="252412"/>
                  <a:pt x="260487" y="251567"/>
                  <a:pt x="264807" y="249877"/>
                </a:cubicBezTo>
                <a:cubicBezTo>
                  <a:pt x="269127" y="248187"/>
                  <a:pt x="273868" y="245604"/>
                  <a:pt x="279033" y="242130"/>
                </a:cubicBezTo>
                <a:cubicBezTo>
                  <a:pt x="284197" y="238656"/>
                  <a:pt x="288376" y="235697"/>
                  <a:pt x="291569" y="233256"/>
                </a:cubicBezTo>
                <a:cubicBezTo>
                  <a:pt x="294762" y="230815"/>
                  <a:pt x="299081" y="227293"/>
                  <a:pt x="304528" y="222692"/>
                </a:cubicBezTo>
                <a:cubicBezTo>
                  <a:pt x="309975" y="218091"/>
                  <a:pt x="313261" y="215321"/>
                  <a:pt x="314388" y="214381"/>
                </a:cubicBezTo>
                <a:cubicBezTo>
                  <a:pt x="353451" y="183393"/>
                  <a:pt x="391107" y="153626"/>
                  <a:pt x="427353" y="125079"/>
                </a:cubicBezTo>
                <a:cubicBezTo>
                  <a:pt x="437495" y="117004"/>
                  <a:pt x="446932" y="106158"/>
                  <a:pt x="455666" y="92542"/>
                </a:cubicBezTo>
                <a:cubicBezTo>
                  <a:pt x="464398" y="78926"/>
                  <a:pt x="468766" y="66577"/>
                  <a:pt x="468766" y="55497"/>
                </a:cubicBezTo>
                <a:cubicBezTo>
                  <a:pt x="468766" y="55121"/>
                  <a:pt x="468766" y="54088"/>
                  <a:pt x="468766" y="52398"/>
                </a:cubicBezTo>
                <a:cubicBezTo>
                  <a:pt x="468766" y="50708"/>
                  <a:pt x="468766" y="49440"/>
                  <a:pt x="468766" y="48595"/>
                </a:cubicBezTo>
                <a:cubicBezTo>
                  <a:pt x="468766" y="47750"/>
                  <a:pt x="468718" y="46529"/>
                  <a:pt x="468624" y="44933"/>
                </a:cubicBezTo>
                <a:cubicBezTo>
                  <a:pt x="468530" y="43336"/>
                  <a:pt x="468248" y="42162"/>
                  <a:pt x="467779" y="41411"/>
                </a:cubicBezTo>
                <a:cubicBezTo>
                  <a:pt x="467309" y="40660"/>
                  <a:pt x="466793" y="39815"/>
                  <a:pt x="466230" y="38876"/>
                </a:cubicBezTo>
                <a:cubicBezTo>
                  <a:pt x="465666" y="37937"/>
                  <a:pt x="464821" y="37232"/>
                  <a:pt x="463694" y="36763"/>
                </a:cubicBezTo>
                <a:cubicBezTo>
                  <a:pt x="462567" y="36293"/>
                  <a:pt x="461252" y="36059"/>
                  <a:pt x="459750" y="36059"/>
                </a:cubicBezTo>
                <a:lnTo>
                  <a:pt x="45073" y="36059"/>
                </a:lnTo>
                <a:close/>
                <a:moveTo>
                  <a:pt x="36058" y="135221"/>
                </a:moveTo>
                <a:lnTo>
                  <a:pt x="36058" y="351574"/>
                </a:lnTo>
                <a:cubicBezTo>
                  <a:pt x="36058" y="354016"/>
                  <a:pt x="36951" y="356129"/>
                  <a:pt x="38734" y="357913"/>
                </a:cubicBezTo>
                <a:cubicBezTo>
                  <a:pt x="40518" y="359697"/>
                  <a:pt x="42631" y="360589"/>
                  <a:pt x="45073" y="360589"/>
                </a:cubicBezTo>
                <a:lnTo>
                  <a:pt x="459750" y="360589"/>
                </a:lnTo>
                <a:cubicBezTo>
                  <a:pt x="462192" y="360589"/>
                  <a:pt x="464304" y="359697"/>
                  <a:pt x="466088" y="357913"/>
                </a:cubicBezTo>
                <a:cubicBezTo>
                  <a:pt x="467873" y="356129"/>
                  <a:pt x="468766" y="354016"/>
                  <a:pt x="468766" y="351574"/>
                </a:cubicBezTo>
                <a:lnTo>
                  <a:pt x="468766" y="135221"/>
                </a:lnTo>
                <a:cubicBezTo>
                  <a:pt x="462755" y="141982"/>
                  <a:pt x="456276" y="148180"/>
                  <a:pt x="449327" y="153814"/>
                </a:cubicBezTo>
                <a:cubicBezTo>
                  <a:pt x="398994" y="192502"/>
                  <a:pt x="358992" y="224241"/>
                  <a:pt x="329318" y="249032"/>
                </a:cubicBezTo>
                <a:cubicBezTo>
                  <a:pt x="319740" y="257108"/>
                  <a:pt x="311946" y="263399"/>
                  <a:pt x="305936" y="267906"/>
                </a:cubicBezTo>
                <a:cubicBezTo>
                  <a:pt x="299927" y="272414"/>
                  <a:pt x="291804" y="276968"/>
                  <a:pt x="281568" y="281569"/>
                </a:cubicBezTo>
                <a:cubicBezTo>
                  <a:pt x="271333" y="286171"/>
                  <a:pt x="261708" y="288471"/>
                  <a:pt x="252693" y="288471"/>
                </a:cubicBezTo>
                <a:lnTo>
                  <a:pt x="252411" y="288471"/>
                </a:lnTo>
                <a:lnTo>
                  <a:pt x="252129" y="288471"/>
                </a:lnTo>
                <a:cubicBezTo>
                  <a:pt x="243115" y="288471"/>
                  <a:pt x="233490" y="286171"/>
                  <a:pt x="223254" y="281569"/>
                </a:cubicBezTo>
                <a:cubicBezTo>
                  <a:pt x="213019" y="276968"/>
                  <a:pt x="204896" y="272414"/>
                  <a:pt x="198887" y="267906"/>
                </a:cubicBezTo>
                <a:cubicBezTo>
                  <a:pt x="192876" y="263399"/>
                  <a:pt x="185082" y="257108"/>
                  <a:pt x="175504" y="249032"/>
                </a:cubicBezTo>
                <a:cubicBezTo>
                  <a:pt x="145831" y="224241"/>
                  <a:pt x="105828" y="192502"/>
                  <a:pt x="55495" y="153814"/>
                </a:cubicBezTo>
                <a:cubicBezTo>
                  <a:pt x="48548" y="148180"/>
                  <a:pt x="42068" y="141982"/>
                  <a:pt x="36058" y="1352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a typeface="MS UI Gothic" panose="020B0600070205080204" pitchFamily="34" charset="-128"/>
              <a:cs typeface="Arial" panose="020B0604020202020204" pitchFamily="34" charset="0"/>
            </a:endParaRPr>
          </a:p>
        </p:txBody>
      </p:sp>
      <p:sp>
        <p:nvSpPr>
          <p:cNvPr id="43" name="직사각형 42">
            <a:extLst>
              <a:ext uri="{FF2B5EF4-FFF2-40B4-BE49-F238E27FC236}">
                <a16:creationId xmlns:a16="http://schemas.microsoft.com/office/drawing/2014/main" id="{544F6912-C5F5-4412-974D-BF928258FE46}"/>
              </a:ext>
            </a:extLst>
          </p:cNvPr>
          <p:cNvSpPr/>
          <p:nvPr/>
        </p:nvSpPr>
        <p:spPr>
          <a:xfrm>
            <a:off x="2035273" y="4056025"/>
            <a:ext cx="1301593" cy="6393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4" name="Freeform 308">
            <a:extLst>
              <a:ext uri="{FF2B5EF4-FFF2-40B4-BE49-F238E27FC236}">
                <a16:creationId xmlns:a16="http://schemas.microsoft.com/office/drawing/2014/main" id="{4B78E4F8-9004-4B8C-9E47-659EA797578D}"/>
              </a:ext>
            </a:extLst>
          </p:cNvPr>
          <p:cNvSpPr/>
          <p:nvPr/>
        </p:nvSpPr>
        <p:spPr>
          <a:xfrm>
            <a:off x="2180793" y="4167257"/>
            <a:ext cx="432707" cy="360405"/>
          </a:xfrm>
          <a:custGeom>
            <a:avLst/>
            <a:gdLst/>
            <a:ahLst/>
            <a:cxnLst/>
            <a:rect l="l" t="t" r="r" b="b"/>
            <a:pathLst>
              <a:path w="432707" h="360589">
                <a:moveTo>
                  <a:pt x="99163" y="0"/>
                </a:moveTo>
                <a:lnTo>
                  <a:pt x="333545" y="0"/>
                </a:lnTo>
                <a:cubicBezTo>
                  <a:pt x="338428" y="0"/>
                  <a:pt x="343358" y="1596"/>
                  <a:pt x="348335" y="4789"/>
                </a:cubicBezTo>
                <a:cubicBezTo>
                  <a:pt x="353312" y="7982"/>
                  <a:pt x="356739" y="11926"/>
                  <a:pt x="358618" y="16621"/>
                </a:cubicBezTo>
                <a:lnTo>
                  <a:pt x="425665" y="172125"/>
                </a:lnTo>
                <a:cubicBezTo>
                  <a:pt x="430360" y="183581"/>
                  <a:pt x="432707" y="195131"/>
                  <a:pt x="432707" y="206775"/>
                </a:cubicBezTo>
                <a:lnTo>
                  <a:pt x="432707" y="342560"/>
                </a:lnTo>
                <a:cubicBezTo>
                  <a:pt x="432707" y="347443"/>
                  <a:pt x="430923" y="351668"/>
                  <a:pt x="427355" y="355237"/>
                </a:cubicBezTo>
                <a:cubicBezTo>
                  <a:pt x="423786" y="358805"/>
                  <a:pt x="419560" y="360589"/>
                  <a:pt x="414678" y="360589"/>
                </a:cubicBezTo>
                <a:lnTo>
                  <a:pt x="18030" y="360589"/>
                </a:lnTo>
                <a:cubicBezTo>
                  <a:pt x="13146" y="360589"/>
                  <a:pt x="8921" y="358805"/>
                  <a:pt x="5353" y="355237"/>
                </a:cubicBezTo>
                <a:cubicBezTo>
                  <a:pt x="1784" y="351668"/>
                  <a:pt x="0" y="347443"/>
                  <a:pt x="0" y="342560"/>
                </a:cubicBezTo>
                <a:lnTo>
                  <a:pt x="0" y="206775"/>
                </a:lnTo>
                <a:cubicBezTo>
                  <a:pt x="0" y="195131"/>
                  <a:pt x="2348" y="183581"/>
                  <a:pt x="7043" y="172125"/>
                </a:cubicBezTo>
                <a:lnTo>
                  <a:pt x="74090" y="16621"/>
                </a:lnTo>
                <a:cubicBezTo>
                  <a:pt x="75968" y="11926"/>
                  <a:pt x="79395" y="7982"/>
                  <a:pt x="84373" y="4789"/>
                </a:cubicBezTo>
                <a:cubicBezTo>
                  <a:pt x="89349" y="1596"/>
                  <a:pt x="94279" y="0"/>
                  <a:pt x="99163" y="0"/>
                </a:cubicBezTo>
                <a:close/>
                <a:moveTo>
                  <a:pt x="116628" y="54088"/>
                </a:moveTo>
                <a:lnTo>
                  <a:pt x="56906" y="193817"/>
                </a:lnTo>
                <a:cubicBezTo>
                  <a:pt x="56717" y="194192"/>
                  <a:pt x="56483" y="194943"/>
                  <a:pt x="56201" y="196070"/>
                </a:cubicBezTo>
                <a:cubicBezTo>
                  <a:pt x="55920" y="197197"/>
                  <a:pt x="55685" y="197948"/>
                  <a:pt x="55497" y="198324"/>
                </a:cubicBezTo>
                <a:lnTo>
                  <a:pt x="144518" y="198324"/>
                </a:lnTo>
                <a:lnTo>
                  <a:pt x="171280" y="252412"/>
                </a:lnTo>
                <a:lnTo>
                  <a:pt x="261428" y="252412"/>
                </a:lnTo>
                <a:lnTo>
                  <a:pt x="288190" y="198324"/>
                </a:lnTo>
                <a:lnTo>
                  <a:pt x="377211" y="198324"/>
                </a:lnTo>
                <a:cubicBezTo>
                  <a:pt x="377022" y="197761"/>
                  <a:pt x="376788" y="197009"/>
                  <a:pt x="376506" y="196070"/>
                </a:cubicBezTo>
                <a:cubicBezTo>
                  <a:pt x="376225" y="195131"/>
                  <a:pt x="375989" y="194380"/>
                  <a:pt x="375802" y="193817"/>
                </a:cubicBezTo>
                <a:lnTo>
                  <a:pt x="316080" y="54088"/>
                </a:lnTo>
                <a:lnTo>
                  <a:pt x="116628" y="540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a typeface="MS UI Gothic" panose="020B0600070205080204" pitchFamily="34" charset="-128"/>
              <a:cs typeface="Arial" panose="020B0604020202020204" pitchFamily="34" charset="0"/>
            </a:endParaRPr>
          </a:p>
        </p:txBody>
      </p:sp>
      <p:sp>
        <p:nvSpPr>
          <p:cNvPr id="45" name="Freeform 389">
            <a:extLst>
              <a:ext uri="{FF2B5EF4-FFF2-40B4-BE49-F238E27FC236}">
                <a16:creationId xmlns:a16="http://schemas.microsoft.com/office/drawing/2014/main" id="{8B9A962E-5415-4CE4-8FD7-76145FD5C934}"/>
              </a:ext>
            </a:extLst>
          </p:cNvPr>
          <p:cNvSpPr/>
          <p:nvPr/>
        </p:nvSpPr>
        <p:spPr>
          <a:xfrm>
            <a:off x="2725981" y="4131214"/>
            <a:ext cx="468767" cy="432486"/>
          </a:xfrm>
          <a:custGeom>
            <a:avLst/>
            <a:gdLst/>
            <a:ahLst/>
            <a:cxnLst/>
            <a:rect l="l" t="t" r="r" b="b"/>
            <a:pathLst>
              <a:path w="468766" h="432707">
                <a:moveTo>
                  <a:pt x="99163" y="0"/>
                </a:moveTo>
                <a:lnTo>
                  <a:pt x="288471" y="0"/>
                </a:lnTo>
                <a:cubicBezTo>
                  <a:pt x="295983" y="0"/>
                  <a:pt x="304247" y="1878"/>
                  <a:pt x="313262" y="5634"/>
                </a:cubicBezTo>
                <a:cubicBezTo>
                  <a:pt x="322277" y="9390"/>
                  <a:pt x="329413" y="13898"/>
                  <a:pt x="334672" y="19156"/>
                </a:cubicBezTo>
                <a:lnTo>
                  <a:pt x="377492" y="61976"/>
                </a:lnTo>
                <a:cubicBezTo>
                  <a:pt x="382750" y="67235"/>
                  <a:pt x="387257" y="74372"/>
                  <a:pt x="391015" y="83386"/>
                </a:cubicBezTo>
                <a:cubicBezTo>
                  <a:pt x="394770" y="92401"/>
                  <a:pt x="396648" y="100665"/>
                  <a:pt x="396648" y="108177"/>
                </a:cubicBezTo>
                <a:lnTo>
                  <a:pt x="396648" y="180295"/>
                </a:lnTo>
                <a:lnTo>
                  <a:pt x="414678" y="180295"/>
                </a:lnTo>
                <a:cubicBezTo>
                  <a:pt x="429514" y="180295"/>
                  <a:pt x="442238" y="185600"/>
                  <a:pt x="452849" y="196211"/>
                </a:cubicBezTo>
                <a:cubicBezTo>
                  <a:pt x="463461" y="206822"/>
                  <a:pt x="468766" y="219546"/>
                  <a:pt x="468766" y="234383"/>
                </a:cubicBezTo>
                <a:lnTo>
                  <a:pt x="468766" y="351575"/>
                </a:lnTo>
                <a:cubicBezTo>
                  <a:pt x="468766" y="354016"/>
                  <a:pt x="467873" y="356129"/>
                  <a:pt x="466090" y="357913"/>
                </a:cubicBezTo>
                <a:cubicBezTo>
                  <a:pt x="464305" y="359697"/>
                  <a:pt x="462193" y="360589"/>
                  <a:pt x="459751" y="360589"/>
                </a:cubicBezTo>
                <a:lnTo>
                  <a:pt x="396648" y="360589"/>
                </a:lnTo>
                <a:lnTo>
                  <a:pt x="396648" y="405663"/>
                </a:lnTo>
                <a:cubicBezTo>
                  <a:pt x="396648" y="413175"/>
                  <a:pt x="394019" y="419561"/>
                  <a:pt x="388761" y="424819"/>
                </a:cubicBezTo>
                <a:cubicBezTo>
                  <a:pt x="383501" y="430078"/>
                  <a:pt x="377117" y="432707"/>
                  <a:pt x="369604" y="432707"/>
                </a:cubicBezTo>
                <a:lnTo>
                  <a:pt x="99163" y="432707"/>
                </a:lnTo>
                <a:cubicBezTo>
                  <a:pt x="91650" y="432707"/>
                  <a:pt x="85265" y="430078"/>
                  <a:pt x="80006" y="424819"/>
                </a:cubicBezTo>
                <a:cubicBezTo>
                  <a:pt x="74747" y="419561"/>
                  <a:pt x="72118" y="413175"/>
                  <a:pt x="72118" y="405663"/>
                </a:cubicBezTo>
                <a:lnTo>
                  <a:pt x="72118" y="360589"/>
                </a:lnTo>
                <a:lnTo>
                  <a:pt x="9015" y="360589"/>
                </a:lnTo>
                <a:cubicBezTo>
                  <a:pt x="6573" y="360589"/>
                  <a:pt x="4460" y="359697"/>
                  <a:pt x="2677" y="357913"/>
                </a:cubicBezTo>
                <a:cubicBezTo>
                  <a:pt x="892" y="356129"/>
                  <a:pt x="0" y="354016"/>
                  <a:pt x="0" y="351575"/>
                </a:cubicBezTo>
                <a:lnTo>
                  <a:pt x="0" y="234383"/>
                </a:lnTo>
                <a:cubicBezTo>
                  <a:pt x="0" y="219546"/>
                  <a:pt x="5306" y="206822"/>
                  <a:pt x="15917" y="196211"/>
                </a:cubicBezTo>
                <a:cubicBezTo>
                  <a:pt x="26528" y="185600"/>
                  <a:pt x="39252" y="180295"/>
                  <a:pt x="54089" y="180295"/>
                </a:cubicBezTo>
                <a:lnTo>
                  <a:pt x="72118" y="180295"/>
                </a:lnTo>
                <a:lnTo>
                  <a:pt x="72118" y="27044"/>
                </a:lnTo>
                <a:cubicBezTo>
                  <a:pt x="72118" y="19532"/>
                  <a:pt x="74747" y="13146"/>
                  <a:pt x="80006" y="7888"/>
                </a:cubicBezTo>
                <a:cubicBezTo>
                  <a:pt x="85265" y="2629"/>
                  <a:pt x="91650" y="0"/>
                  <a:pt x="99163" y="0"/>
                </a:cubicBezTo>
                <a:close/>
                <a:moveTo>
                  <a:pt x="108177" y="36059"/>
                </a:moveTo>
                <a:lnTo>
                  <a:pt x="108177" y="216354"/>
                </a:lnTo>
                <a:lnTo>
                  <a:pt x="360589" y="216354"/>
                </a:lnTo>
                <a:lnTo>
                  <a:pt x="360589" y="108177"/>
                </a:lnTo>
                <a:lnTo>
                  <a:pt x="315515" y="108177"/>
                </a:lnTo>
                <a:cubicBezTo>
                  <a:pt x="308003" y="108177"/>
                  <a:pt x="301618" y="105547"/>
                  <a:pt x="296359" y="100289"/>
                </a:cubicBezTo>
                <a:cubicBezTo>
                  <a:pt x="291101" y="95030"/>
                  <a:pt x="288471" y="88645"/>
                  <a:pt x="288471" y="81133"/>
                </a:cubicBezTo>
                <a:lnTo>
                  <a:pt x="288471" y="36059"/>
                </a:lnTo>
                <a:lnTo>
                  <a:pt x="108177" y="36059"/>
                </a:lnTo>
                <a:close/>
                <a:moveTo>
                  <a:pt x="414678" y="216354"/>
                </a:moveTo>
                <a:cubicBezTo>
                  <a:pt x="409795" y="216354"/>
                  <a:pt x="405569" y="218138"/>
                  <a:pt x="402001" y="221706"/>
                </a:cubicBezTo>
                <a:cubicBezTo>
                  <a:pt x="398432" y="225274"/>
                  <a:pt x="396648" y="229500"/>
                  <a:pt x="396648" y="234383"/>
                </a:cubicBezTo>
                <a:cubicBezTo>
                  <a:pt x="396648" y="239266"/>
                  <a:pt x="398432" y="243492"/>
                  <a:pt x="402001" y="247060"/>
                </a:cubicBezTo>
                <a:cubicBezTo>
                  <a:pt x="405569" y="250628"/>
                  <a:pt x="409795" y="252412"/>
                  <a:pt x="414678" y="252412"/>
                </a:cubicBezTo>
                <a:cubicBezTo>
                  <a:pt x="419560" y="252412"/>
                  <a:pt x="423786" y="250628"/>
                  <a:pt x="427355" y="247060"/>
                </a:cubicBezTo>
                <a:cubicBezTo>
                  <a:pt x="430923" y="243492"/>
                  <a:pt x="432707" y="239266"/>
                  <a:pt x="432707" y="234383"/>
                </a:cubicBezTo>
                <a:cubicBezTo>
                  <a:pt x="432707" y="229500"/>
                  <a:pt x="430923" y="225274"/>
                  <a:pt x="427355" y="221706"/>
                </a:cubicBezTo>
                <a:cubicBezTo>
                  <a:pt x="423786" y="218138"/>
                  <a:pt x="419560" y="216354"/>
                  <a:pt x="414678" y="216354"/>
                </a:cubicBezTo>
                <a:close/>
                <a:moveTo>
                  <a:pt x="108177" y="324530"/>
                </a:moveTo>
                <a:lnTo>
                  <a:pt x="108177" y="396648"/>
                </a:lnTo>
                <a:lnTo>
                  <a:pt x="360589" y="396648"/>
                </a:lnTo>
                <a:lnTo>
                  <a:pt x="360589" y="324530"/>
                </a:lnTo>
                <a:lnTo>
                  <a:pt x="108177" y="32453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a typeface="MS UI Gothic" panose="020B0600070205080204" pitchFamily="34" charset="-128"/>
              <a:cs typeface="Arial" panose="020B0604020202020204" pitchFamily="34" charset="0"/>
            </a:endParaRPr>
          </a:p>
        </p:txBody>
      </p:sp>
      <p:sp>
        <p:nvSpPr>
          <p:cNvPr id="46" name="Text Placeholder 32">
            <a:extLst>
              <a:ext uri="{FF2B5EF4-FFF2-40B4-BE49-F238E27FC236}">
                <a16:creationId xmlns:a16="http://schemas.microsoft.com/office/drawing/2014/main" id="{C399F87C-21BF-49E7-9377-9954D12E316F}"/>
              </a:ext>
            </a:extLst>
          </p:cNvPr>
          <p:cNvSpPr txBox="1">
            <a:spLocks/>
          </p:cNvSpPr>
          <p:nvPr/>
        </p:nvSpPr>
        <p:spPr>
          <a:xfrm>
            <a:off x="3336865" y="4884282"/>
            <a:ext cx="2473286" cy="542865"/>
          </a:xfrm>
          <a:prstGeom prst="rect">
            <a:avLst/>
          </a:prstGeom>
          <a:solidFill>
            <a:srgbClr val="F17C3F"/>
          </a:solidFill>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UI Gothic" panose="020B0600070205080204" pitchFamily="34" charset="-128"/>
                <a:cs typeface="Arial" panose="020B0604020202020204" pitchFamily="34" charset="0"/>
              </a:rPr>
              <a:t>Low efficiency</a:t>
            </a:r>
          </a:p>
        </p:txBody>
      </p:sp>
      <p:sp>
        <p:nvSpPr>
          <p:cNvPr id="47" name="직사각형 46">
            <a:extLst>
              <a:ext uri="{FF2B5EF4-FFF2-40B4-BE49-F238E27FC236}">
                <a16:creationId xmlns:a16="http://schemas.microsoft.com/office/drawing/2014/main" id="{BCBAAE12-D6BE-4B61-A962-00F121A7B9BE}"/>
              </a:ext>
            </a:extLst>
          </p:cNvPr>
          <p:cNvSpPr/>
          <p:nvPr/>
        </p:nvSpPr>
        <p:spPr>
          <a:xfrm>
            <a:off x="2004263" y="4900168"/>
            <a:ext cx="1301593" cy="63937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8" name="Freeform 299">
            <a:extLst>
              <a:ext uri="{FF2B5EF4-FFF2-40B4-BE49-F238E27FC236}">
                <a16:creationId xmlns:a16="http://schemas.microsoft.com/office/drawing/2014/main" id="{D5432CE9-54FC-4114-853D-05BDB9F5B780}"/>
              </a:ext>
            </a:extLst>
          </p:cNvPr>
          <p:cNvSpPr/>
          <p:nvPr/>
        </p:nvSpPr>
        <p:spPr>
          <a:xfrm>
            <a:off x="2147708" y="5003611"/>
            <a:ext cx="396647" cy="432488"/>
          </a:xfrm>
          <a:custGeom>
            <a:avLst/>
            <a:gdLst>
              <a:gd name="connsiteX0" fmla="*/ 73103 w 297485"/>
              <a:gd name="connsiteY0" fmla="*/ 148745 h 324532"/>
              <a:gd name="connsiteX1" fmla="*/ 81977 w 297485"/>
              <a:gd name="connsiteY1" fmla="*/ 153288 h 324532"/>
              <a:gd name="connsiteX2" fmla="*/ 97718 w 297485"/>
              <a:gd name="connsiteY2" fmla="*/ 163429 h 324532"/>
              <a:gd name="connsiteX3" fmla="*/ 120536 w 297485"/>
              <a:gd name="connsiteY3" fmla="*/ 173571 h 324532"/>
              <a:gd name="connsiteX4" fmla="*/ 148743 w 297485"/>
              <a:gd name="connsiteY4" fmla="*/ 178114 h 324532"/>
              <a:gd name="connsiteX5" fmla="*/ 176949 w 297485"/>
              <a:gd name="connsiteY5" fmla="*/ 173571 h 324532"/>
              <a:gd name="connsiteX6" fmla="*/ 199768 w 297485"/>
              <a:gd name="connsiteY6" fmla="*/ 163429 h 324532"/>
              <a:gd name="connsiteX7" fmla="*/ 215508 w 297485"/>
              <a:gd name="connsiteY7" fmla="*/ 153288 h 324532"/>
              <a:gd name="connsiteX8" fmla="*/ 224382 w 297485"/>
              <a:gd name="connsiteY8" fmla="*/ 148745 h 324532"/>
              <a:gd name="connsiteX9" fmla="*/ 247940 w 297485"/>
              <a:gd name="connsiteY9" fmla="*/ 152971 h 324532"/>
              <a:gd name="connsiteX10" fmla="*/ 266005 w 297485"/>
              <a:gd name="connsiteY10" fmla="*/ 164275 h 324532"/>
              <a:gd name="connsiteX11" fmla="*/ 279104 w 297485"/>
              <a:gd name="connsiteY11" fmla="*/ 181388 h 324532"/>
              <a:gd name="connsiteX12" fmla="*/ 288189 w 297485"/>
              <a:gd name="connsiteY12" fmla="*/ 201988 h 324532"/>
              <a:gd name="connsiteX13" fmla="*/ 293788 w 297485"/>
              <a:gd name="connsiteY13" fmla="*/ 224913 h 324532"/>
              <a:gd name="connsiteX14" fmla="*/ 296746 w 297485"/>
              <a:gd name="connsiteY14" fmla="*/ 247942 h 324532"/>
              <a:gd name="connsiteX15" fmla="*/ 297485 w 297485"/>
              <a:gd name="connsiteY15" fmla="*/ 269810 h 324532"/>
              <a:gd name="connsiteX16" fmla="*/ 282061 w 297485"/>
              <a:gd name="connsiteY16" fmla="*/ 309848 h 324532"/>
              <a:gd name="connsiteX17" fmla="*/ 241073 w 297485"/>
              <a:gd name="connsiteY17" fmla="*/ 324532 h 324532"/>
              <a:gd name="connsiteX18" fmla="*/ 56412 w 297485"/>
              <a:gd name="connsiteY18" fmla="*/ 324532 h 324532"/>
              <a:gd name="connsiteX19" fmla="*/ 15423 w 297485"/>
              <a:gd name="connsiteY19" fmla="*/ 309848 h 324532"/>
              <a:gd name="connsiteX20" fmla="*/ 0 w 297485"/>
              <a:gd name="connsiteY20" fmla="*/ 269810 h 324532"/>
              <a:gd name="connsiteX21" fmla="*/ 740 w 297485"/>
              <a:gd name="connsiteY21" fmla="*/ 247942 h 324532"/>
              <a:gd name="connsiteX22" fmla="*/ 3698 w 297485"/>
              <a:gd name="connsiteY22" fmla="*/ 224913 h 324532"/>
              <a:gd name="connsiteX23" fmla="*/ 9296 w 297485"/>
              <a:gd name="connsiteY23" fmla="*/ 201988 h 324532"/>
              <a:gd name="connsiteX24" fmla="*/ 18382 w 297485"/>
              <a:gd name="connsiteY24" fmla="*/ 181388 h 324532"/>
              <a:gd name="connsiteX25" fmla="*/ 31481 w 297485"/>
              <a:gd name="connsiteY25" fmla="*/ 164275 h 324532"/>
              <a:gd name="connsiteX26" fmla="*/ 49546 w 297485"/>
              <a:gd name="connsiteY26" fmla="*/ 152971 h 324532"/>
              <a:gd name="connsiteX27" fmla="*/ 73103 w 297485"/>
              <a:gd name="connsiteY27" fmla="*/ 148745 h 324532"/>
              <a:gd name="connsiteX28" fmla="*/ 148743 w 297485"/>
              <a:gd name="connsiteY28" fmla="*/ 0 h 324532"/>
              <a:gd name="connsiteX29" fmla="*/ 206106 w 297485"/>
              <a:gd name="connsiteY29" fmla="*/ 23770 h 324532"/>
              <a:gd name="connsiteX30" fmla="*/ 229875 w 297485"/>
              <a:gd name="connsiteY30" fmla="*/ 81133 h 324532"/>
              <a:gd name="connsiteX31" fmla="*/ 206106 w 297485"/>
              <a:gd name="connsiteY31" fmla="*/ 138496 h 324532"/>
              <a:gd name="connsiteX32" fmla="*/ 148743 w 297485"/>
              <a:gd name="connsiteY32" fmla="*/ 162266 h 324532"/>
              <a:gd name="connsiteX33" fmla="*/ 91379 w 297485"/>
              <a:gd name="connsiteY33" fmla="*/ 138496 h 324532"/>
              <a:gd name="connsiteX34" fmla="*/ 67610 w 297485"/>
              <a:gd name="connsiteY34" fmla="*/ 81133 h 324532"/>
              <a:gd name="connsiteX35" fmla="*/ 91379 w 297485"/>
              <a:gd name="connsiteY35" fmla="*/ 23770 h 324532"/>
              <a:gd name="connsiteX36" fmla="*/ 148743 w 297485"/>
              <a:gd name="connsiteY36" fmla="*/ 0 h 3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485" h="324532">
                <a:moveTo>
                  <a:pt x="73103" y="148745"/>
                </a:moveTo>
                <a:cubicBezTo>
                  <a:pt x="74372" y="148745"/>
                  <a:pt x="77330" y="150259"/>
                  <a:pt x="81977" y="153288"/>
                </a:cubicBezTo>
                <a:cubicBezTo>
                  <a:pt x="86626" y="156316"/>
                  <a:pt x="91872" y="159697"/>
                  <a:pt x="97718" y="163429"/>
                </a:cubicBezTo>
                <a:cubicBezTo>
                  <a:pt x="103564" y="167162"/>
                  <a:pt x="111170" y="170542"/>
                  <a:pt x="120536" y="173571"/>
                </a:cubicBezTo>
                <a:cubicBezTo>
                  <a:pt x="129903" y="176599"/>
                  <a:pt x="139306" y="178114"/>
                  <a:pt x="148743" y="178114"/>
                </a:cubicBezTo>
                <a:cubicBezTo>
                  <a:pt x="158180" y="178114"/>
                  <a:pt x="167582" y="176599"/>
                  <a:pt x="176949" y="173571"/>
                </a:cubicBezTo>
                <a:cubicBezTo>
                  <a:pt x="186315" y="170542"/>
                  <a:pt x="193922" y="167162"/>
                  <a:pt x="199768" y="163429"/>
                </a:cubicBezTo>
                <a:cubicBezTo>
                  <a:pt x="205613" y="159697"/>
                  <a:pt x="210860" y="156316"/>
                  <a:pt x="215508" y="153288"/>
                </a:cubicBezTo>
                <a:cubicBezTo>
                  <a:pt x="220157" y="150259"/>
                  <a:pt x="223115" y="148745"/>
                  <a:pt x="224382" y="148745"/>
                </a:cubicBezTo>
                <a:cubicBezTo>
                  <a:pt x="232974" y="148745"/>
                  <a:pt x="240827" y="150154"/>
                  <a:pt x="247940" y="152971"/>
                </a:cubicBezTo>
                <a:cubicBezTo>
                  <a:pt x="255053" y="155788"/>
                  <a:pt x="261074" y="159556"/>
                  <a:pt x="266005" y="164275"/>
                </a:cubicBezTo>
                <a:cubicBezTo>
                  <a:pt x="270935" y="168993"/>
                  <a:pt x="275301" y="174697"/>
                  <a:pt x="279104" y="181388"/>
                </a:cubicBezTo>
                <a:cubicBezTo>
                  <a:pt x="282907" y="188079"/>
                  <a:pt x="285935" y="194946"/>
                  <a:pt x="288189" y="201988"/>
                </a:cubicBezTo>
                <a:cubicBezTo>
                  <a:pt x="290443" y="209031"/>
                  <a:pt x="292309" y="216673"/>
                  <a:pt x="293788" y="224913"/>
                </a:cubicBezTo>
                <a:cubicBezTo>
                  <a:pt x="295267" y="233152"/>
                  <a:pt x="296253" y="240829"/>
                  <a:pt x="296746" y="247942"/>
                </a:cubicBezTo>
                <a:cubicBezTo>
                  <a:pt x="297238" y="255056"/>
                  <a:pt x="297485" y="262344"/>
                  <a:pt x="297485" y="269810"/>
                </a:cubicBezTo>
                <a:cubicBezTo>
                  <a:pt x="297485" y="286713"/>
                  <a:pt x="292344" y="300059"/>
                  <a:pt x="282061" y="309848"/>
                </a:cubicBezTo>
                <a:cubicBezTo>
                  <a:pt x="271779" y="319638"/>
                  <a:pt x="258116" y="324532"/>
                  <a:pt x="241073" y="324532"/>
                </a:cubicBezTo>
                <a:lnTo>
                  <a:pt x="56412" y="324532"/>
                </a:lnTo>
                <a:cubicBezTo>
                  <a:pt x="39368" y="324532"/>
                  <a:pt x="25706" y="319638"/>
                  <a:pt x="15423" y="309848"/>
                </a:cubicBezTo>
                <a:cubicBezTo>
                  <a:pt x="5141" y="300059"/>
                  <a:pt x="0" y="286713"/>
                  <a:pt x="0" y="269810"/>
                </a:cubicBezTo>
                <a:cubicBezTo>
                  <a:pt x="0" y="262344"/>
                  <a:pt x="246" y="255056"/>
                  <a:pt x="740" y="247942"/>
                </a:cubicBezTo>
                <a:cubicBezTo>
                  <a:pt x="1232" y="240829"/>
                  <a:pt x="2219" y="233152"/>
                  <a:pt x="3698" y="224913"/>
                </a:cubicBezTo>
                <a:cubicBezTo>
                  <a:pt x="5177" y="216673"/>
                  <a:pt x="7043" y="209031"/>
                  <a:pt x="9296" y="201988"/>
                </a:cubicBezTo>
                <a:cubicBezTo>
                  <a:pt x="11550" y="194946"/>
                  <a:pt x="14579" y="188079"/>
                  <a:pt x="18382" y="181388"/>
                </a:cubicBezTo>
                <a:cubicBezTo>
                  <a:pt x="22184" y="174697"/>
                  <a:pt x="26551" y="168993"/>
                  <a:pt x="31481" y="164275"/>
                </a:cubicBezTo>
                <a:cubicBezTo>
                  <a:pt x="36411" y="159556"/>
                  <a:pt x="42432" y="155788"/>
                  <a:pt x="49546" y="152971"/>
                </a:cubicBezTo>
                <a:cubicBezTo>
                  <a:pt x="56659" y="150154"/>
                  <a:pt x="64511" y="148745"/>
                  <a:pt x="73103" y="148745"/>
                </a:cubicBezTo>
                <a:close/>
                <a:moveTo>
                  <a:pt x="148743" y="0"/>
                </a:moveTo>
                <a:cubicBezTo>
                  <a:pt x="171139" y="0"/>
                  <a:pt x="190259" y="7923"/>
                  <a:pt x="206106" y="23770"/>
                </a:cubicBezTo>
                <a:cubicBezTo>
                  <a:pt x="221952" y="39616"/>
                  <a:pt x="229875" y="58736"/>
                  <a:pt x="229875" y="81133"/>
                </a:cubicBezTo>
                <a:cubicBezTo>
                  <a:pt x="229875" y="103529"/>
                  <a:pt x="221952" y="122650"/>
                  <a:pt x="206106" y="138496"/>
                </a:cubicBezTo>
                <a:cubicBezTo>
                  <a:pt x="190259" y="154342"/>
                  <a:pt x="171139" y="162266"/>
                  <a:pt x="148743" y="162266"/>
                </a:cubicBezTo>
                <a:cubicBezTo>
                  <a:pt x="126347" y="162266"/>
                  <a:pt x="107226" y="154342"/>
                  <a:pt x="91379" y="138496"/>
                </a:cubicBezTo>
                <a:cubicBezTo>
                  <a:pt x="75533" y="122650"/>
                  <a:pt x="67610" y="103529"/>
                  <a:pt x="67610" y="81133"/>
                </a:cubicBezTo>
                <a:cubicBezTo>
                  <a:pt x="67610" y="58736"/>
                  <a:pt x="75533" y="39616"/>
                  <a:pt x="91379" y="23770"/>
                </a:cubicBezTo>
                <a:cubicBezTo>
                  <a:pt x="107226" y="7923"/>
                  <a:pt x="126347" y="0"/>
                  <a:pt x="14874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ea typeface="MS UI Gothic" panose="020B0600070205080204" pitchFamily="34" charset="-128"/>
              <a:cs typeface="Arial" panose="020B0604020202020204" pitchFamily="34" charset="0"/>
            </a:endParaRPr>
          </a:p>
        </p:txBody>
      </p:sp>
      <p:sp>
        <p:nvSpPr>
          <p:cNvPr id="49" name="Freeform 299">
            <a:extLst>
              <a:ext uri="{FF2B5EF4-FFF2-40B4-BE49-F238E27FC236}">
                <a16:creationId xmlns:a16="http://schemas.microsoft.com/office/drawing/2014/main" id="{00E25D35-A562-440E-B71F-A88DC3BA6093}"/>
              </a:ext>
            </a:extLst>
          </p:cNvPr>
          <p:cNvSpPr/>
          <p:nvPr/>
        </p:nvSpPr>
        <p:spPr>
          <a:xfrm>
            <a:off x="2709030" y="4997864"/>
            <a:ext cx="432153" cy="468552"/>
          </a:xfrm>
          <a:custGeom>
            <a:avLst/>
            <a:gdLst/>
            <a:ahLst/>
            <a:cxnLst/>
            <a:rect l="l" t="t" r="r" b="b"/>
            <a:pathLst>
              <a:path w="432707" h="468766">
                <a:moveTo>
                  <a:pt x="275231" y="0"/>
                </a:moveTo>
                <a:lnTo>
                  <a:pt x="306782" y="0"/>
                </a:lnTo>
                <a:cubicBezTo>
                  <a:pt x="333075" y="0"/>
                  <a:pt x="354344" y="7418"/>
                  <a:pt x="370590" y="22255"/>
                </a:cubicBezTo>
                <a:cubicBezTo>
                  <a:pt x="386835" y="37092"/>
                  <a:pt x="394864" y="57375"/>
                  <a:pt x="394676" y="83105"/>
                </a:cubicBezTo>
                <a:lnTo>
                  <a:pt x="394676" y="84513"/>
                </a:lnTo>
                <a:cubicBezTo>
                  <a:pt x="405945" y="98974"/>
                  <a:pt x="411579" y="115689"/>
                  <a:pt x="411579" y="134658"/>
                </a:cubicBezTo>
                <a:cubicBezTo>
                  <a:pt x="411579" y="138789"/>
                  <a:pt x="411297" y="142827"/>
                  <a:pt x="410733" y="146771"/>
                </a:cubicBezTo>
                <a:cubicBezTo>
                  <a:pt x="417870" y="159354"/>
                  <a:pt x="421439" y="172876"/>
                  <a:pt x="421439" y="187337"/>
                </a:cubicBezTo>
                <a:cubicBezTo>
                  <a:pt x="421439" y="194098"/>
                  <a:pt x="420593" y="200578"/>
                  <a:pt x="418903" y="206776"/>
                </a:cubicBezTo>
                <a:cubicBezTo>
                  <a:pt x="428106" y="220673"/>
                  <a:pt x="432707" y="235980"/>
                  <a:pt x="432707" y="252694"/>
                </a:cubicBezTo>
                <a:cubicBezTo>
                  <a:pt x="432707" y="272038"/>
                  <a:pt x="425570" y="288847"/>
                  <a:pt x="411297" y="303120"/>
                </a:cubicBezTo>
                <a:cubicBezTo>
                  <a:pt x="397023" y="317394"/>
                  <a:pt x="380121" y="324530"/>
                  <a:pt x="360589" y="324530"/>
                </a:cubicBezTo>
                <a:lnTo>
                  <a:pt x="311008" y="324530"/>
                </a:lnTo>
                <a:cubicBezTo>
                  <a:pt x="320023" y="343123"/>
                  <a:pt x="324530" y="361153"/>
                  <a:pt x="324530" y="378619"/>
                </a:cubicBezTo>
                <a:cubicBezTo>
                  <a:pt x="324530" y="400780"/>
                  <a:pt x="321244" y="418246"/>
                  <a:pt x="314670" y="431017"/>
                </a:cubicBezTo>
                <a:cubicBezTo>
                  <a:pt x="308097" y="443976"/>
                  <a:pt x="298519" y="453507"/>
                  <a:pt x="285936" y="459610"/>
                </a:cubicBezTo>
                <a:cubicBezTo>
                  <a:pt x="273352" y="465714"/>
                  <a:pt x="259173" y="468766"/>
                  <a:pt x="243398" y="468766"/>
                </a:cubicBezTo>
                <a:cubicBezTo>
                  <a:pt x="233819" y="468766"/>
                  <a:pt x="225368" y="465292"/>
                  <a:pt x="218043" y="458343"/>
                </a:cubicBezTo>
                <a:cubicBezTo>
                  <a:pt x="211658" y="452145"/>
                  <a:pt x="206587" y="444445"/>
                  <a:pt x="202832" y="435242"/>
                </a:cubicBezTo>
                <a:cubicBezTo>
                  <a:pt x="199075" y="426040"/>
                  <a:pt x="196681" y="417542"/>
                  <a:pt x="195648" y="409748"/>
                </a:cubicBezTo>
                <a:cubicBezTo>
                  <a:pt x="194615" y="401954"/>
                  <a:pt x="192972" y="394019"/>
                  <a:pt x="190718" y="385943"/>
                </a:cubicBezTo>
                <a:cubicBezTo>
                  <a:pt x="188464" y="377868"/>
                  <a:pt x="185553" y="371858"/>
                  <a:pt x="181985" y="367914"/>
                </a:cubicBezTo>
                <a:cubicBezTo>
                  <a:pt x="172970" y="358523"/>
                  <a:pt x="162922" y="346598"/>
                  <a:pt x="151842" y="332137"/>
                </a:cubicBezTo>
                <a:cubicBezTo>
                  <a:pt x="132873" y="307534"/>
                  <a:pt x="120009" y="292979"/>
                  <a:pt x="113248" y="288472"/>
                </a:cubicBezTo>
                <a:lnTo>
                  <a:pt x="36059" y="288472"/>
                </a:lnTo>
                <a:cubicBezTo>
                  <a:pt x="26105" y="288472"/>
                  <a:pt x="17607" y="284950"/>
                  <a:pt x="10564" y="277907"/>
                </a:cubicBezTo>
                <a:cubicBezTo>
                  <a:pt x="3521" y="270864"/>
                  <a:pt x="0" y="262366"/>
                  <a:pt x="0" y="252412"/>
                </a:cubicBezTo>
                <a:lnTo>
                  <a:pt x="0" y="72118"/>
                </a:lnTo>
                <a:cubicBezTo>
                  <a:pt x="0" y="62164"/>
                  <a:pt x="3521" y="53666"/>
                  <a:pt x="10564" y="46623"/>
                </a:cubicBezTo>
                <a:cubicBezTo>
                  <a:pt x="17607" y="39580"/>
                  <a:pt x="26105" y="36059"/>
                  <a:pt x="36059" y="36059"/>
                </a:cubicBezTo>
                <a:lnTo>
                  <a:pt x="117191" y="36059"/>
                </a:lnTo>
                <a:cubicBezTo>
                  <a:pt x="121323" y="36059"/>
                  <a:pt x="134282" y="32303"/>
                  <a:pt x="156068" y="24790"/>
                </a:cubicBezTo>
                <a:cubicBezTo>
                  <a:pt x="180106" y="16527"/>
                  <a:pt x="201047" y="10329"/>
                  <a:pt x="218889" y="6198"/>
                </a:cubicBezTo>
                <a:cubicBezTo>
                  <a:pt x="236730" y="2066"/>
                  <a:pt x="255511" y="0"/>
                  <a:pt x="275231" y="0"/>
                </a:cubicBezTo>
                <a:close/>
                <a:moveTo>
                  <a:pt x="270442" y="36059"/>
                </a:moveTo>
                <a:cubicBezTo>
                  <a:pt x="245839" y="36059"/>
                  <a:pt x="213724" y="42914"/>
                  <a:pt x="174097" y="56624"/>
                </a:cubicBezTo>
                <a:cubicBezTo>
                  <a:pt x="173158" y="56999"/>
                  <a:pt x="170435" y="57985"/>
                  <a:pt x="165927" y="59582"/>
                </a:cubicBezTo>
                <a:cubicBezTo>
                  <a:pt x="161420" y="61178"/>
                  <a:pt x="158086" y="62352"/>
                  <a:pt x="155926" y="63103"/>
                </a:cubicBezTo>
                <a:cubicBezTo>
                  <a:pt x="153767" y="63854"/>
                  <a:pt x="150480" y="64934"/>
                  <a:pt x="146066" y="66343"/>
                </a:cubicBezTo>
                <a:cubicBezTo>
                  <a:pt x="141653" y="67751"/>
                  <a:pt x="138085" y="68784"/>
                  <a:pt x="135362" y="69441"/>
                </a:cubicBezTo>
                <a:cubicBezTo>
                  <a:pt x="132638" y="70099"/>
                  <a:pt x="129540" y="70709"/>
                  <a:pt x="126065" y="71273"/>
                </a:cubicBezTo>
                <a:cubicBezTo>
                  <a:pt x="122591" y="71836"/>
                  <a:pt x="119633" y="72118"/>
                  <a:pt x="117191" y="72118"/>
                </a:cubicBezTo>
                <a:lnTo>
                  <a:pt x="108177" y="72118"/>
                </a:lnTo>
                <a:lnTo>
                  <a:pt x="108177" y="252412"/>
                </a:lnTo>
                <a:lnTo>
                  <a:pt x="117191" y="252412"/>
                </a:lnTo>
                <a:cubicBezTo>
                  <a:pt x="120196" y="252412"/>
                  <a:pt x="123530" y="253258"/>
                  <a:pt x="127192" y="254948"/>
                </a:cubicBezTo>
                <a:cubicBezTo>
                  <a:pt x="130855" y="256638"/>
                  <a:pt x="134610" y="259174"/>
                  <a:pt x="138461" y="262554"/>
                </a:cubicBezTo>
                <a:cubicBezTo>
                  <a:pt x="142310" y="265935"/>
                  <a:pt x="145926" y="269268"/>
                  <a:pt x="149306" y="272555"/>
                </a:cubicBezTo>
                <a:cubicBezTo>
                  <a:pt x="152687" y="275841"/>
                  <a:pt x="156443" y="279973"/>
                  <a:pt x="160575" y="284950"/>
                </a:cubicBezTo>
                <a:cubicBezTo>
                  <a:pt x="164707" y="289927"/>
                  <a:pt x="167946" y="293918"/>
                  <a:pt x="170294" y="296923"/>
                </a:cubicBezTo>
                <a:cubicBezTo>
                  <a:pt x="172641" y="299928"/>
                  <a:pt x="175599" y="303778"/>
                  <a:pt x="179168" y="308473"/>
                </a:cubicBezTo>
                <a:cubicBezTo>
                  <a:pt x="182736" y="313168"/>
                  <a:pt x="184895" y="315985"/>
                  <a:pt x="185647" y="316924"/>
                </a:cubicBezTo>
                <a:cubicBezTo>
                  <a:pt x="195976" y="329695"/>
                  <a:pt x="203207" y="338240"/>
                  <a:pt x="207339" y="342560"/>
                </a:cubicBezTo>
                <a:cubicBezTo>
                  <a:pt x="215038" y="350636"/>
                  <a:pt x="220626" y="360918"/>
                  <a:pt x="224101" y="373407"/>
                </a:cubicBezTo>
                <a:cubicBezTo>
                  <a:pt x="227575" y="385896"/>
                  <a:pt x="230439" y="397681"/>
                  <a:pt x="232693" y="408762"/>
                </a:cubicBezTo>
                <a:cubicBezTo>
                  <a:pt x="234946" y="419842"/>
                  <a:pt x="238514" y="427824"/>
                  <a:pt x="243398" y="432707"/>
                </a:cubicBezTo>
                <a:cubicBezTo>
                  <a:pt x="261427" y="432707"/>
                  <a:pt x="273446" y="428294"/>
                  <a:pt x="279457" y="419467"/>
                </a:cubicBezTo>
                <a:cubicBezTo>
                  <a:pt x="285466" y="410640"/>
                  <a:pt x="288471" y="397024"/>
                  <a:pt x="288471" y="378619"/>
                </a:cubicBezTo>
                <a:cubicBezTo>
                  <a:pt x="288471" y="367538"/>
                  <a:pt x="283964" y="352467"/>
                  <a:pt x="274949" y="333404"/>
                </a:cubicBezTo>
                <a:cubicBezTo>
                  <a:pt x="265935" y="314342"/>
                  <a:pt x="261427" y="299364"/>
                  <a:pt x="261427" y="288472"/>
                </a:cubicBezTo>
                <a:lnTo>
                  <a:pt x="360589" y="288472"/>
                </a:lnTo>
                <a:cubicBezTo>
                  <a:pt x="369979" y="288472"/>
                  <a:pt x="378337" y="284856"/>
                  <a:pt x="385661" y="277626"/>
                </a:cubicBezTo>
                <a:cubicBezTo>
                  <a:pt x="392986" y="270395"/>
                  <a:pt x="396648" y="261991"/>
                  <a:pt x="396648" y="252412"/>
                </a:cubicBezTo>
                <a:cubicBezTo>
                  <a:pt x="396648" y="245839"/>
                  <a:pt x="394629" y="238233"/>
                  <a:pt x="390591" y="229594"/>
                </a:cubicBezTo>
                <a:cubicBezTo>
                  <a:pt x="386553" y="220955"/>
                  <a:pt x="381529" y="216542"/>
                  <a:pt x="375520" y="216354"/>
                </a:cubicBezTo>
                <a:cubicBezTo>
                  <a:pt x="378337" y="213161"/>
                  <a:pt x="380684" y="208701"/>
                  <a:pt x="382562" y="202973"/>
                </a:cubicBezTo>
                <a:cubicBezTo>
                  <a:pt x="384440" y="197244"/>
                  <a:pt x="385380" y="192033"/>
                  <a:pt x="385380" y="187337"/>
                </a:cubicBezTo>
                <a:cubicBezTo>
                  <a:pt x="385380" y="174379"/>
                  <a:pt x="380403" y="163204"/>
                  <a:pt x="370449" y="153814"/>
                </a:cubicBezTo>
                <a:cubicBezTo>
                  <a:pt x="373829" y="147804"/>
                  <a:pt x="375520" y="141325"/>
                  <a:pt x="375520" y="134376"/>
                </a:cubicBezTo>
                <a:cubicBezTo>
                  <a:pt x="375520" y="127427"/>
                  <a:pt x="373876" y="120525"/>
                  <a:pt x="370590" y="113670"/>
                </a:cubicBezTo>
                <a:cubicBezTo>
                  <a:pt x="367303" y="106815"/>
                  <a:pt x="362843" y="101885"/>
                  <a:pt x="357209" y="98880"/>
                </a:cubicBezTo>
                <a:cubicBezTo>
                  <a:pt x="358147" y="93246"/>
                  <a:pt x="358617" y="87988"/>
                  <a:pt x="358617" y="83105"/>
                </a:cubicBezTo>
                <a:cubicBezTo>
                  <a:pt x="358617" y="67141"/>
                  <a:pt x="354016" y="55309"/>
                  <a:pt x="344814" y="47609"/>
                </a:cubicBezTo>
                <a:cubicBezTo>
                  <a:pt x="335611" y="39909"/>
                  <a:pt x="322840" y="36059"/>
                  <a:pt x="306501" y="36059"/>
                </a:cubicBezTo>
                <a:lnTo>
                  <a:pt x="270442" y="36059"/>
                </a:lnTo>
                <a:close/>
                <a:moveTo>
                  <a:pt x="54088" y="72118"/>
                </a:moveTo>
                <a:cubicBezTo>
                  <a:pt x="49205" y="72118"/>
                  <a:pt x="44980" y="73902"/>
                  <a:pt x="41411" y="77470"/>
                </a:cubicBezTo>
                <a:cubicBezTo>
                  <a:pt x="37843" y="81039"/>
                  <a:pt x="36059" y="85264"/>
                  <a:pt x="36059" y="90147"/>
                </a:cubicBezTo>
                <a:cubicBezTo>
                  <a:pt x="36059" y="95030"/>
                  <a:pt x="37843" y="99256"/>
                  <a:pt x="41411" y="102824"/>
                </a:cubicBezTo>
                <a:cubicBezTo>
                  <a:pt x="44980" y="106392"/>
                  <a:pt x="49205" y="108177"/>
                  <a:pt x="54088" y="108177"/>
                </a:cubicBezTo>
                <a:cubicBezTo>
                  <a:pt x="58971" y="108177"/>
                  <a:pt x="63196" y="106392"/>
                  <a:pt x="66765" y="102824"/>
                </a:cubicBezTo>
                <a:cubicBezTo>
                  <a:pt x="70333" y="99256"/>
                  <a:pt x="72117" y="95030"/>
                  <a:pt x="72117" y="90147"/>
                </a:cubicBezTo>
                <a:cubicBezTo>
                  <a:pt x="72117" y="85264"/>
                  <a:pt x="70333" y="81039"/>
                  <a:pt x="66765" y="77470"/>
                </a:cubicBezTo>
                <a:cubicBezTo>
                  <a:pt x="63196" y="73902"/>
                  <a:pt x="58971" y="72118"/>
                  <a:pt x="54088" y="721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a typeface="MS UI Gothic" panose="020B0600070205080204" pitchFamily="34" charset="-128"/>
              <a:cs typeface="Arial" panose="020B0604020202020204" pitchFamily="34" charset="0"/>
            </a:endParaRPr>
          </a:p>
        </p:txBody>
      </p:sp>
      <p:grpSp>
        <p:nvGrpSpPr>
          <p:cNvPr id="50" name="그룹 49">
            <a:extLst>
              <a:ext uri="{FF2B5EF4-FFF2-40B4-BE49-F238E27FC236}">
                <a16:creationId xmlns:a16="http://schemas.microsoft.com/office/drawing/2014/main" id="{B4BA378A-280D-4986-BC73-7BE493E4259F}"/>
              </a:ext>
            </a:extLst>
          </p:cNvPr>
          <p:cNvGrpSpPr/>
          <p:nvPr/>
        </p:nvGrpSpPr>
        <p:grpSpPr>
          <a:xfrm>
            <a:off x="6351327" y="1760217"/>
            <a:ext cx="4320000" cy="4110404"/>
            <a:chOff x="4626802" y="1495528"/>
            <a:chExt cx="4320000" cy="4110404"/>
          </a:xfrm>
        </p:grpSpPr>
        <p:sp>
          <p:nvSpPr>
            <p:cNvPr id="51" name="AutoShape 114">
              <a:extLst>
                <a:ext uri="{FF2B5EF4-FFF2-40B4-BE49-F238E27FC236}">
                  <a16:creationId xmlns:a16="http://schemas.microsoft.com/office/drawing/2014/main" id="{A5993FFA-1173-4438-A7C0-3CEAEA634203}"/>
                </a:ext>
              </a:extLst>
            </p:cNvPr>
            <p:cNvSpPr>
              <a:spLocks noChangeArrowheads="1"/>
            </p:cNvSpPr>
            <p:nvPr/>
          </p:nvSpPr>
          <p:spPr bwMode="gray">
            <a:xfrm rot="5400000">
              <a:off x="4731600" y="1390730"/>
              <a:ext cx="4110404" cy="4320000"/>
            </a:xfrm>
            <a:prstGeom prst="roundRect">
              <a:avLst>
                <a:gd name="adj" fmla="val 2694"/>
              </a:avLst>
            </a:prstGeom>
            <a:gradFill rotWithShape="1">
              <a:gsLst>
                <a:gs pos="0">
                  <a:srgbClr val="0099CC"/>
                </a:gs>
                <a:gs pos="100000">
                  <a:srgbClr val="006699"/>
                </a:gs>
              </a:gsLst>
              <a:lin ang="5400000" scaled="1"/>
            </a:gradFill>
            <a:ln>
              <a:noFill/>
            </a:ln>
            <a:effectLst/>
            <a:extLst>
              <a:ext uri="{91240B29-F687-4F45-9708-019B960494DF}">
                <a14:hiddenLine xmlns:a14="http://schemas.microsoft.com/office/drawing/2010/main" w="28575" algn="ctr">
                  <a:solidFill>
                    <a:srgbClr val="3366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758" dirty="0">
                <a:latin typeface="Arial" panose="020B0604020202020204" pitchFamily="34" charset="0"/>
                <a:cs typeface="Arial" panose="020B0604020202020204" pitchFamily="34" charset="0"/>
              </a:endParaRPr>
            </a:p>
          </p:txBody>
        </p:sp>
        <p:grpSp>
          <p:nvGrpSpPr>
            <p:cNvPr id="52" name="Group 116">
              <a:extLst>
                <a:ext uri="{FF2B5EF4-FFF2-40B4-BE49-F238E27FC236}">
                  <a16:creationId xmlns:a16="http://schemas.microsoft.com/office/drawing/2014/main" id="{8EE3E498-CA25-499A-955D-DB9085F13131}"/>
                </a:ext>
              </a:extLst>
            </p:cNvPr>
            <p:cNvGrpSpPr>
              <a:grpSpLocks/>
            </p:cNvGrpSpPr>
            <p:nvPr/>
          </p:nvGrpSpPr>
          <p:grpSpPr bwMode="auto">
            <a:xfrm>
              <a:off x="4682467" y="1531967"/>
              <a:ext cx="4219514" cy="493069"/>
              <a:chOff x="405" y="2958"/>
              <a:chExt cx="794" cy="140"/>
            </a:xfrm>
          </p:grpSpPr>
          <p:grpSp>
            <p:nvGrpSpPr>
              <p:cNvPr id="64" name="Group 117">
                <a:extLst>
                  <a:ext uri="{FF2B5EF4-FFF2-40B4-BE49-F238E27FC236}">
                    <a16:creationId xmlns:a16="http://schemas.microsoft.com/office/drawing/2014/main" id="{58259918-D13B-4A30-A330-ED4BBBBBF7AB}"/>
                  </a:ext>
                </a:extLst>
              </p:cNvPr>
              <p:cNvGrpSpPr>
                <a:grpSpLocks/>
              </p:cNvGrpSpPr>
              <p:nvPr/>
            </p:nvGrpSpPr>
            <p:grpSpPr bwMode="auto">
              <a:xfrm>
                <a:off x="405" y="2958"/>
                <a:ext cx="794" cy="140"/>
                <a:chOff x="969" y="906"/>
                <a:chExt cx="1171" cy="169"/>
              </a:xfrm>
            </p:grpSpPr>
            <p:sp>
              <p:nvSpPr>
                <p:cNvPr id="66" name="AutoShape 118">
                  <a:extLst>
                    <a:ext uri="{FF2B5EF4-FFF2-40B4-BE49-F238E27FC236}">
                      <a16:creationId xmlns:a16="http://schemas.microsoft.com/office/drawing/2014/main" id="{CC6A02E5-E0E3-4D44-AD42-4161FD910D3B}"/>
                    </a:ext>
                  </a:extLst>
                </p:cNvPr>
                <p:cNvSpPr>
                  <a:spLocks noChangeArrowheads="1"/>
                </p:cNvSpPr>
                <p:nvPr/>
              </p:nvSpPr>
              <p:spPr bwMode="auto">
                <a:xfrm>
                  <a:off x="969" y="906"/>
                  <a:ext cx="1171" cy="169"/>
                </a:xfrm>
                <a:prstGeom prst="roundRect">
                  <a:avLst>
                    <a:gd name="adj" fmla="val 16667"/>
                  </a:avLst>
                </a:prstGeom>
                <a:solidFill>
                  <a:srgbClr val="21639F"/>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306" tIns="44653" rIns="89306" bIns="44653" anchor="ctr"/>
                <a:lstStyle/>
                <a:p>
                  <a:pPr algn="ctr" latinLnBrk="0"/>
                  <a:endParaRPr lang="ko-KR" altLang="ko-KR" sz="1270" dirty="0">
                    <a:solidFill>
                      <a:schemeClr val="bg1"/>
                    </a:solidFill>
                    <a:latin typeface="Arial" panose="020B0604020202020204" pitchFamily="34" charset="0"/>
                    <a:cs typeface="Arial" panose="020B0604020202020204" pitchFamily="34" charset="0"/>
                  </a:endParaRPr>
                </a:p>
              </p:txBody>
            </p:sp>
            <p:sp>
              <p:nvSpPr>
                <p:cNvPr id="67" name="AutoShape 119">
                  <a:extLst>
                    <a:ext uri="{FF2B5EF4-FFF2-40B4-BE49-F238E27FC236}">
                      <a16:creationId xmlns:a16="http://schemas.microsoft.com/office/drawing/2014/main" id="{8B46D301-BF59-40D1-965C-3A43DDCFE006}"/>
                    </a:ext>
                  </a:extLst>
                </p:cNvPr>
                <p:cNvSpPr>
                  <a:spLocks noChangeArrowheads="1"/>
                </p:cNvSpPr>
                <p:nvPr/>
              </p:nvSpPr>
              <p:spPr bwMode="auto">
                <a:xfrm>
                  <a:off x="981" y="915"/>
                  <a:ext cx="1150" cy="61"/>
                </a:xfrm>
                <a:prstGeom prst="roundRect">
                  <a:avLst>
                    <a:gd name="adj" fmla="val 50000"/>
                  </a:avLst>
                </a:prstGeom>
                <a:gradFill rotWithShape="0">
                  <a:gsLst>
                    <a:gs pos="0">
                      <a:srgbClr val="21639F">
                        <a:gamma/>
                        <a:tint val="53725"/>
                        <a:invGamma/>
                      </a:srgbClr>
                    </a:gs>
                    <a:gs pos="100000">
                      <a:srgbClr val="21639F"/>
                    </a:gs>
                  </a:gsLst>
                  <a:lin ang="5400000" scaled="1"/>
                </a:gradFill>
                <a:ln>
                  <a:noFill/>
                </a:ln>
                <a:effectLst/>
                <a:extLst>
                  <a:ext uri="{91240B29-F687-4F45-9708-019B960494DF}">
                    <a14:hiddenLine xmlns:a14="http://schemas.microsoft.com/office/drawing/2010/main" w="952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306" tIns="44653" rIns="89306" bIns="44653" anchor="ctr"/>
                <a:lstStyle/>
                <a:p>
                  <a:pPr algn="ctr" latinLnBrk="0"/>
                  <a:endParaRPr lang="ko-KR" altLang="ko-KR" sz="1270" dirty="0">
                    <a:solidFill>
                      <a:schemeClr val="bg1"/>
                    </a:solidFill>
                    <a:latin typeface="Arial" panose="020B0604020202020204" pitchFamily="34" charset="0"/>
                    <a:cs typeface="Arial" panose="020B0604020202020204" pitchFamily="34" charset="0"/>
                  </a:endParaRPr>
                </a:p>
              </p:txBody>
            </p:sp>
          </p:grpSp>
          <p:sp>
            <p:nvSpPr>
              <p:cNvPr id="65" name="Rectangle 120">
                <a:extLst>
                  <a:ext uri="{FF2B5EF4-FFF2-40B4-BE49-F238E27FC236}">
                    <a16:creationId xmlns:a16="http://schemas.microsoft.com/office/drawing/2014/main" id="{3CBC5E8F-D136-40E8-B93B-86571A9999CD}"/>
                  </a:ext>
                </a:extLst>
              </p:cNvPr>
              <p:cNvSpPr>
                <a:spLocks noChangeArrowheads="1"/>
              </p:cNvSpPr>
              <p:nvPr/>
            </p:nvSpPr>
            <p:spPr bwMode="auto">
              <a:xfrm>
                <a:off x="469" y="2958"/>
                <a:ext cx="662" cy="129"/>
              </a:xfrm>
              <a:prstGeom prst="rect">
                <a:avLst/>
              </a:prstGeom>
              <a:noFill/>
              <a:ln>
                <a:noFill/>
              </a:ln>
              <a:effectLst>
                <a:outerShdw dist="17961" dir="2700000" algn="ctr" rotWithShape="0">
                  <a:srgbClr val="003366"/>
                </a:outerShdw>
              </a:effectLst>
              <a:extLst>
                <a:ext uri="{909E8E84-426E-40DD-AFC4-6F175D3DCCD1}">
                  <a14:hiddenFill xmlns:a14="http://schemas.microsoft.com/office/drawing/2010/main">
                    <a:gradFill rotWithShape="0">
                      <a:gsLst>
                        <a:gs pos="0">
                          <a:srgbClr val="77B4DD"/>
                        </a:gs>
                        <a:gs pos="100000">
                          <a:srgbClr val="77B4DD">
                            <a:gamma/>
                            <a:tint val="0"/>
                            <a:invGamma/>
                          </a:srgbClr>
                        </a:gs>
                      </a:gsLst>
                      <a:lin ang="0" scaled="1"/>
                    </a:gradFill>
                  </a14:hiddenFill>
                </a:ext>
                <a:ext uri="{91240B29-F687-4F45-9708-019B960494DF}">
                  <a14:hiddenLine xmlns:a14="http://schemas.microsoft.com/office/drawing/2010/main" w="9525" algn="ctr">
                    <a:solidFill>
                      <a:schemeClr val="bg1"/>
                    </a:solidFill>
                    <a:miter lim="800000"/>
                    <a:headEnd/>
                    <a:tailEnd/>
                  </a14:hiddenLine>
                </a:ext>
              </a:extLst>
            </p:spPr>
            <p:txBody>
              <a:bodyPr wrap="none" lIns="0" tIns="0" rIns="0" bIns="0" anchor="ctr"/>
              <a:lstStyle/>
              <a:p>
                <a:pPr algn="ctr" latinLnBrk="0"/>
                <a:r>
                  <a:rPr lang="en-US" altLang="ko-KR" sz="1953" b="1" dirty="0">
                    <a:solidFill>
                      <a:schemeClr val="bg1"/>
                    </a:solidFill>
                    <a:effectLst>
                      <a:outerShdw blurRad="38100" dist="38100" dir="2700000" algn="tl">
                        <a:srgbClr val="C0C0C0"/>
                      </a:outerShdw>
                    </a:effectLst>
                    <a:latin typeface="Arial" panose="020B0604020202020204" pitchFamily="34" charset="0"/>
                    <a:ea typeface="MS UI Gothic" panose="020B0600070205080204" pitchFamily="34" charset="-128"/>
                    <a:cs typeface="Arial" panose="020B0604020202020204" pitchFamily="34" charset="0"/>
                  </a:rPr>
                  <a:t>To-be</a:t>
                </a:r>
                <a:endParaRPr lang="ko-KR" altLang="en-US" sz="1953" b="1" dirty="0">
                  <a:solidFill>
                    <a:schemeClr val="bg1"/>
                  </a:solidFill>
                  <a:effectLst>
                    <a:outerShdw blurRad="38100" dist="38100" dir="2700000" algn="tl">
                      <a:srgbClr val="C0C0C0"/>
                    </a:outerShdw>
                  </a:effectLst>
                  <a:latin typeface="Arial" panose="020B0604020202020204" pitchFamily="34" charset="0"/>
                  <a:ea typeface="Noto Sans CJK KR Black" panose="020B0A00000000000000" pitchFamily="34" charset="-127"/>
                  <a:cs typeface="Arial" panose="020B0604020202020204" pitchFamily="34" charset="0"/>
                </a:endParaRPr>
              </a:p>
            </p:txBody>
          </p:sp>
        </p:grpSp>
        <p:sp>
          <p:nvSpPr>
            <p:cNvPr id="53" name="AutoShape 13">
              <a:extLst>
                <a:ext uri="{FF2B5EF4-FFF2-40B4-BE49-F238E27FC236}">
                  <a16:creationId xmlns:a16="http://schemas.microsoft.com/office/drawing/2014/main" id="{7EEAB89B-D63F-4F4E-9B27-A0C4A51AB4AD}"/>
                </a:ext>
              </a:extLst>
            </p:cNvPr>
            <p:cNvSpPr>
              <a:spLocks noChangeArrowheads="1"/>
            </p:cNvSpPr>
            <p:nvPr/>
          </p:nvSpPr>
          <p:spPr bwMode="gray">
            <a:xfrm rot="5400000">
              <a:off x="5079473" y="1744410"/>
              <a:ext cx="3394591" cy="4188607"/>
            </a:xfrm>
            <a:prstGeom prst="roundRect">
              <a:avLst>
                <a:gd name="adj" fmla="val 2245"/>
              </a:avLst>
            </a:prstGeom>
            <a:gradFill rotWithShape="1">
              <a:gsLst>
                <a:gs pos="0">
                  <a:srgbClr val="FFFFFF"/>
                </a:gs>
                <a:gs pos="100000">
                  <a:srgbClr val="DDDDDD"/>
                </a:gs>
              </a:gsLst>
              <a:lin ang="0" scaled="1"/>
            </a:gradFill>
            <a:ln>
              <a:noFill/>
            </a:ln>
            <a:effectLst/>
            <a:extLst>
              <a:ext uri="{91240B29-F687-4F45-9708-019B960494DF}">
                <a14:hiddenLine xmlns:a14="http://schemas.microsoft.com/office/drawing/2010/main" w="28575" algn="ctr">
                  <a:solidFill>
                    <a:srgbClr val="3366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758" dirty="0">
                <a:latin typeface="Arial" panose="020B0604020202020204" pitchFamily="34" charset="0"/>
                <a:cs typeface="Arial" panose="020B0604020202020204" pitchFamily="34" charset="0"/>
              </a:endParaRPr>
            </a:p>
          </p:txBody>
        </p:sp>
        <p:sp>
          <p:nvSpPr>
            <p:cNvPr id="54" name="Rectangle 99">
              <a:extLst>
                <a:ext uri="{FF2B5EF4-FFF2-40B4-BE49-F238E27FC236}">
                  <a16:creationId xmlns:a16="http://schemas.microsoft.com/office/drawing/2014/main" id="{C042ABC6-7DA2-4E5C-A028-79892360E468}"/>
                </a:ext>
              </a:extLst>
            </p:cNvPr>
            <p:cNvSpPr>
              <a:spLocks noChangeArrowheads="1"/>
            </p:cNvSpPr>
            <p:nvPr/>
          </p:nvSpPr>
          <p:spPr bwMode="auto">
            <a:xfrm>
              <a:off x="5748401" y="2149548"/>
              <a:ext cx="3090208" cy="5969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3547" tIns="46773" rIns="93547" bIns="46773"/>
            <a:lstStyle>
              <a:lvl1pPr marL="177800" indent="-177800" defTabSz="957263">
                <a:defRPr kumimoji="1">
                  <a:solidFill>
                    <a:schemeClr val="tx1"/>
                  </a:solidFill>
                  <a:latin typeface="굴림" panose="020B0600000101010101" pitchFamily="50" charset="-127"/>
                  <a:ea typeface="굴림" panose="020B0600000101010101" pitchFamily="50" charset="-127"/>
                </a:defRPr>
              </a:lvl1pPr>
              <a:lvl2pPr marL="598488" defTabSz="957263">
                <a:defRPr kumimoji="1">
                  <a:solidFill>
                    <a:schemeClr val="tx1"/>
                  </a:solidFill>
                  <a:latin typeface="굴림" panose="020B0600000101010101" pitchFamily="50" charset="-127"/>
                  <a:ea typeface="굴림" panose="020B0600000101010101" pitchFamily="50" charset="-127"/>
                </a:defRPr>
              </a:lvl2pPr>
              <a:lvl3pPr marL="957263" defTabSz="957263">
                <a:defRPr kumimoji="1">
                  <a:solidFill>
                    <a:schemeClr val="tx1"/>
                  </a:solidFill>
                  <a:latin typeface="굴림" panose="020B0600000101010101" pitchFamily="50" charset="-127"/>
                  <a:ea typeface="굴림" panose="020B0600000101010101" pitchFamily="50" charset="-127"/>
                </a:defRPr>
              </a:lvl3pPr>
              <a:lvl4pPr marL="1436688" defTabSz="957263">
                <a:defRPr kumimoji="1">
                  <a:solidFill>
                    <a:schemeClr val="tx1"/>
                  </a:solidFill>
                  <a:latin typeface="굴림" panose="020B0600000101010101" pitchFamily="50" charset="-127"/>
                  <a:ea typeface="굴림" panose="020B0600000101010101" pitchFamily="50" charset="-127"/>
                </a:defRPr>
              </a:lvl4pPr>
              <a:lvl5pPr marL="1916113" defTabSz="957263">
                <a:defRPr kumimoji="1">
                  <a:solidFill>
                    <a:schemeClr val="tx1"/>
                  </a:solidFill>
                  <a:latin typeface="굴림" panose="020B0600000101010101" pitchFamily="50" charset="-127"/>
                  <a:ea typeface="굴림" panose="020B0600000101010101" pitchFamily="50" charset="-127"/>
                </a:defRPr>
              </a:lvl5pPr>
              <a:lvl6pPr marL="2373313" defTabSz="957263" fontAlgn="base">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830513" defTabSz="957263" fontAlgn="base">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287713" defTabSz="957263" fontAlgn="base">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744913" defTabSz="957263" fontAlgn="base">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0" latinLnBrk="0" hangingPunct="0">
                <a:lnSpc>
                  <a:spcPct val="110000"/>
                </a:lnSpc>
                <a:spcBef>
                  <a:spcPct val="55000"/>
                </a:spcBef>
                <a:buClr>
                  <a:srgbClr val="83C1FF"/>
                </a:buClr>
                <a:buSzPct val="80000"/>
                <a:buFont typeface="Wingdings" panose="05000000000000000000" pitchFamily="2" charset="2"/>
                <a:buBlip>
                  <a:blip r:embed="rId4"/>
                </a:buBlip>
              </a:pPr>
              <a:endParaRPr lang="ko-KR" altLang="en-US" sz="1758" dirty="0">
                <a:solidFill>
                  <a:srgbClr val="000000"/>
                </a:solidFill>
                <a:latin typeface="Arial" panose="020B0604020202020204" pitchFamily="34" charset="0"/>
                <a:ea typeface="HY헤드라인M" panose="02030600000101010101" pitchFamily="18" charset="-127"/>
                <a:cs typeface="Arial" panose="020B0604020202020204" pitchFamily="34" charset="0"/>
              </a:endParaRPr>
            </a:p>
          </p:txBody>
        </p:sp>
        <p:sp>
          <p:nvSpPr>
            <p:cNvPr id="55" name="Text Placeholder 32">
              <a:extLst>
                <a:ext uri="{FF2B5EF4-FFF2-40B4-BE49-F238E27FC236}">
                  <a16:creationId xmlns:a16="http://schemas.microsoft.com/office/drawing/2014/main" id="{1C412D54-81DD-4D92-80C8-A5D96B210FA1}"/>
                </a:ext>
              </a:extLst>
            </p:cNvPr>
            <p:cNvSpPr txBox="1">
              <a:spLocks/>
            </p:cNvSpPr>
            <p:nvPr/>
          </p:nvSpPr>
          <p:spPr>
            <a:xfrm>
              <a:off x="6060599" y="2311008"/>
              <a:ext cx="2751514" cy="860751"/>
            </a:xfrm>
            <a:prstGeom prst="rect">
              <a:avLst/>
            </a:prstGeom>
            <a:solidFill>
              <a:srgbClr val="0095CD"/>
            </a:solidFill>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UI Gothic" panose="020B0600070205080204" pitchFamily="34" charset="-128"/>
                  <a:cs typeface="Arial" panose="020B0604020202020204" pitchFamily="34" charset="0"/>
                </a:rPr>
                <a:t>Online business</a:t>
              </a:r>
            </a:p>
            <a:p>
              <a:pPr marL="0" indent="0" algn="ctr">
                <a:lnSpc>
                  <a:spcPct val="100000"/>
                </a:lnSpc>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UI Gothic" panose="020B0600070205080204" pitchFamily="34" charset="-128"/>
                  <a:cs typeface="Arial" panose="020B0604020202020204" pitchFamily="34" charset="0"/>
                </a:rPr>
                <a:t>(web system)</a:t>
              </a:r>
            </a:p>
          </p:txBody>
        </p:sp>
        <p:sp>
          <p:nvSpPr>
            <p:cNvPr id="56" name="직사각형 55">
              <a:extLst>
                <a:ext uri="{FF2B5EF4-FFF2-40B4-BE49-F238E27FC236}">
                  <a16:creationId xmlns:a16="http://schemas.microsoft.com/office/drawing/2014/main" id="{B880B68C-F794-4317-9D24-C3D4692F7BC6}"/>
                </a:ext>
              </a:extLst>
            </p:cNvPr>
            <p:cNvSpPr/>
            <p:nvPr/>
          </p:nvSpPr>
          <p:spPr>
            <a:xfrm>
              <a:off x="4732307" y="2187570"/>
              <a:ext cx="1278451" cy="9188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57" name="Text Placeholder 32">
              <a:extLst>
                <a:ext uri="{FF2B5EF4-FFF2-40B4-BE49-F238E27FC236}">
                  <a16:creationId xmlns:a16="http://schemas.microsoft.com/office/drawing/2014/main" id="{88458AC0-E57C-4361-9EF2-2E145F6CFC4A}"/>
                </a:ext>
              </a:extLst>
            </p:cNvPr>
            <p:cNvSpPr txBox="1">
              <a:spLocks/>
            </p:cNvSpPr>
            <p:nvPr/>
          </p:nvSpPr>
          <p:spPr>
            <a:xfrm>
              <a:off x="5982427" y="3400573"/>
              <a:ext cx="2856182" cy="808224"/>
            </a:xfrm>
            <a:prstGeom prst="rect">
              <a:avLst/>
            </a:prstGeom>
            <a:solidFill>
              <a:srgbClr val="7BB21B"/>
            </a:solidFill>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UI Gothic" panose="020B0600070205080204" pitchFamily="34" charset="-128"/>
                  <a:cs typeface="Arial" panose="020B0604020202020204" pitchFamily="34" charset="0"/>
                </a:rPr>
                <a:t>Systematic data             management</a:t>
              </a:r>
            </a:p>
          </p:txBody>
        </p:sp>
        <p:sp>
          <p:nvSpPr>
            <p:cNvPr id="58" name="직사각형 57">
              <a:extLst>
                <a:ext uri="{FF2B5EF4-FFF2-40B4-BE49-F238E27FC236}">
                  <a16:creationId xmlns:a16="http://schemas.microsoft.com/office/drawing/2014/main" id="{0E71EC6F-F6B2-46CF-9BA9-AB6979C3265A}"/>
                </a:ext>
              </a:extLst>
            </p:cNvPr>
            <p:cNvSpPr/>
            <p:nvPr/>
          </p:nvSpPr>
          <p:spPr>
            <a:xfrm>
              <a:off x="4729394" y="3202264"/>
              <a:ext cx="1301593" cy="11423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59" name="Text Placeholder 32">
              <a:extLst>
                <a:ext uri="{FF2B5EF4-FFF2-40B4-BE49-F238E27FC236}">
                  <a16:creationId xmlns:a16="http://schemas.microsoft.com/office/drawing/2014/main" id="{73C096F9-CD03-4930-BB43-6962136B812F}"/>
                </a:ext>
              </a:extLst>
            </p:cNvPr>
            <p:cNvSpPr txBox="1">
              <a:spLocks/>
            </p:cNvSpPr>
            <p:nvPr/>
          </p:nvSpPr>
          <p:spPr>
            <a:xfrm>
              <a:off x="6087095" y="4571198"/>
              <a:ext cx="2751515" cy="639379"/>
            </a:xfrm>
            <a:prstGeom prst="rect">
              <a:avLst/>
            </a:prstGeom>
            <a:solidFill>
              <a:srgbClr val="F17C3F"/>
            </a:solidFill>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UI Gothic" panose="020B0600070205080204" pitchFamily="34" charset="-128"/>
                  <a:cs typeface="Arial" panose="020B0604020202020204" pitchFamily="34" charset="0"/>
                </a:rPr>
                <a:t>High efficiency </a:t>
              </a:r>
            </a:p>
          </p:txBody>
        </p:sp>
        <p:sp>
          <p:nvSpPr>
            <p:cNvPr id="60" name="직사각형 59">
              <a:extLst>
                <a:ext uri="{FF2B5EF4-FFF2-40B4-BE49-F238E27FC236}">
                  <a16:creationId xmlns:a16="http://schemas.microsoft.com/office/drawing/2014/main" id="{C582FEA8-53CE-4079-95F3-D50E4BDAC0B2}"/>
                </a:ext>
              </a:extLst>
            </p:cNvPr>
            <p:cNvSpPr/>
            <p:nvPr/>
          </p:nvSpPr>
          <p:spPr>
            <a:xfrm>
              <a:off x="4729394" y="4437611"/>
              <a:ext cx="1301593" cy="106211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aphicFrame>
          <p:nvGraphicFramePr>
            <p:cNvPr id="61" name="Object 17">
              <a:extLst>
                <a:ext uri="{FF2B5EF4-FFF2-40B4-BE49-F238E27FC236}">
                  <a16:creationId xmlns:a16="http://schemas.microsoft.com/office/drawing/2014/main" id="{406B8122-D293-4DDF-AC2D-5BA9C0A7A4E9}"/>
                </a:ext>
              </a:extLst>
            </p:cNvPr>
            <p:cNvGraphicFramePr>
              <a:graphicFrameLocks noChangeAspect="1"/>
            </p:cNvGraphicFramePr>
            <p:nvPr/>
          </p:nvGraphicFramePr>
          <p:xfrm>
            <a:off x="4662835" y="2204254"/>
            <a:ext cx="1333457" cy="917915"/>
          </p:xfrm>
          <a:graphic>
            <a:graphicData uri="http://schemas.openxmlformats.org/presentationml/2006/ole">
              <mc:AlternateContent xmlns:mc="http://schemas.openxmlformats.org/markup-compatibility/2006">
                <mc:Choice xmlns:v="urn:schemas-microsoft-com:vml" Requires="v">
                  <p:oleObj spid="_x0000_s1034" name="Image" r:id="rId5" imgW="1078903" imgH="743399" progId="Photoshop.Image.6">
                    <p:embed/>
                  </p:oleObj>
                </mc:Choice>
                <mc:Fallback>
                  <p:oleObj name="Image" r:id="rId5" imgW="1078903" imgH="743399" progId="Photoshop.Image.6">
                    <p:embed/>
                    <p:pic>
                      <p:nvPicPr>
                        <p:cNvPr id="61" name="Object 17">
                          <a:extLst>
                            <a:ext uri="{FF2B5EF4-FFF2-40B4-BE49-F238E27FC236}">
                              <a16:creationId xmlns:a16="http://schemas.microsoft.com/office/drawing/2014/main" id="{406B8122-D293-4DDF-AC2D-5BA9C0A7A4E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2835" y="2204254"/>
                          <a:ext cx="1333457" cy="917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1112194" algn="ctr" rotWithShape="0">
                                  <a:schemeClr val="bg2"/>
                                </a:outerShdw>
                              </a:effectLst>
                            </a14:hiddenEffects>
                          </a:ext>
                        </a:extLst>
                      </p:spPr>
                    </p:pic>
                  </p:oleObj>
                </mc:Fallback>
              </mc:AlternateContent>
            </a:graphicData>
          </a:graphic>
        </p:graphicFrame>
        <p:pic>
          <p:nvPicPr>
            <p:cNvPr id="62" name="Picture 25">
              <a:extLst>
                <a:ext uri="{FF2B5EF4-FFF2-40B4-BE49-F238E27FC236}">
                  <a16:creationId xmlns:a16="http://schemas.microsoft.com/office/drawing/2014/main" id="{51DEC036-2AE6-4057-852F-795155B3D9B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0941" y="3281903"/>
              <a:ext cx="945824" cy="10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31" descr="PE03858_">
              <a:extLst>
                <a:ext uri="{FF2B5EF4-FFF2-40B4-BE49-F238E27FC236}">
                  <a16:creationId xmlns:a16="http://schemas.microsoft.com/office/drawing/2014/main" id="{55B1DEEE-79C6-4F4A-B146-1C58BBB655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53726" y="4444829"/>
              <a:ext cx="1159797" cy="1004744"/>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Freeform 15">
            <a:extLst>
              <a:ext uri="{FF2B5EF4-FFF2-40B4-BE49-F238E27FC236}">
                <a16:creationId xmlns:a16="http://schemas.microsoft.com/office/drawing/2014/main" id="{EB3FFF86-F736-498B-9B29-2004F419C565}"/>
              </a:ext>
            </a:extLst>
          </p:cNvPr>
          <p:cNvSpPr>
            <a:spLocks noChangeAspect="1"/>
          </p:cNvSpPr>
          <p:nvPr/>
        </p:nvSpPr>
        <p:spPr bwMode="auto">
          <a:xfrm>
            <a:off x="5876749" y="3739719"/>
            <a:ext cx="663914" cy="431237"/>
          </a:xfrm>
          <a:custGeom>
            <a:avLst/>
            <a:gdLst>
              <a:gd name="T0" fmla="*/ 707 w 727"/>
              <a:gd name="T1" fmla="*/ 207 h 473"/>
              <a:gd name="T2" fmla="*/ 669 w 727"/>
              <a:gd name="T3" fmla="*/ 181 h 473"/>
              <a:gd name="T4" fmla="*/ 629 w 727"/>
              <a:gd name="T5" fmla="*/ 159 h 473"/>
              <a:gd name="T6" fmla="*/ 594 w 727"/>
              <a:gd name="T7" fmla="*/ 130 h 473"/>
              <a:gd name="T8" fmla="*/ 557 w 727"/>
              <a:gd name="T9" fmla="*/ 104 h 473"/>
              <a:gd name="T10" fmla="*/ 520 w 727"/>
              <a:gd name="T11" fmla="*/ 77 h 473"/>
              <a:gd name="T12" fmla="*/ 490 w 727"/>
              <a:gd name="T13" fmla="*/ 42 h 473"/>
              <a:gd name="T14" fmla="*/ 454 w 727"/>
              <a:gd name="T15" fmla="*/ 14 h 473"/>
              <a:gd name="T16" fmla="*/ 416 w 727"/>
              <a:gd name="T17" fmla="*/ 30 h 473"/>
              <a:gd name="T18" fmla="*/ 417 w 727"/>
              <a:gd name="T19" fmla="*/ 71 h 473"/>
              <a:gd name="T20" fmla="*/ 370 w 727"/>
              <a:gd name="T21" fmla="*/ 110 h 473"/>
              <a:gd name="T22" fmla="*/ 324 w 727"/>
              <a:gd name="T23" fmla="*/ 107 h 473"/>
              <a:gd name="T24" fmla="*/ 278 w 727"/>
              <a:gd name="T25" fmla="*/ 114 h 473"/>
              <a:gd name="T26" fmla="*/ 232 w 727"/>
              <a:gd name="T27" fmla="*/ 114 h 473"/>
              <a:gd name="T28" fmla="*/ 186 w 727"/>
              <a:gd name="T29" fmla="*/ 114 h 473"/>
              <a:gd name="T30" fmla="*/ 141 w 727"/>
              <a:gd name="T31" fmla="*/ 111 h 473"/>
              <a:gd name="T32" fmla="*/ 95 w 727"/>
              <a:gd name="T33" fmla="*/ 117 h 473"/>
              <a:gd name="T34" fmla="*/ 49 w 727"/>
              <a:gd name="T35" fmla="*/ 107 h 473"/>
              <a:gd name="T36" fmla="*/ 6 w 727"/>
              <a:gd name="T37" fmla="*/ 162 h 473"/>
              <a:gd name="T38" fmla="*/ 5 w 727"/>
              <a:gd name="T39" fmla="*/ 213 h 473"/>
              <a:gd name="T40" fmla="*/ 0 w 727"/>
              <a:gd name="T41" fmla="*/ 263 h 473"/>
              <a:gd name="T42" fmla="*/ 8 w 727"/>
              <a:gd name="T43" fmla="*/ 314 h 473"/>
              <a:gd name="T44" fmla="*/ 49 w 727"/>
              <a:gd name="T45" fmla="*/ 361 h 473"/>
              <a:gd name="T46" fmla="*/ 95 w 727"/>
              <a:gd name="T47" fmla="*/ 362 h 473"/>
              <a:gd name="T48" fmla="*/ 141 w 727"/>
              <a:gd name="T49" fmla="*/ 362 h 473"/>
              <a:gd name="T50" fmla="*/ 186 w 727"/>
              <a:gd name="T51" fmla="*/ 365 h 473"/>
              <a:gd name="T52" fmla="*/ 232 w 727"/>
              <a:gd name="T53" fmla="*/ 364 h 473"/>
              <a:gd name="T54" fmla="*/ 278 w 727"/>
              <a:gd name="T55" fmla="*/ 361 h 473"/>
              <a:gd name="T56" fmla="*/ 324 w 727"/>
              <a:gd name="T57" fmla="*/ 365 h 473"/>
              <a:gd name="T58" fmla="*/ 370 w 727"/>
              <a:gd name="T59" fmla="*/ 361 h 473"/>
              <a:gd name="T60" fmla="*/ 411 w 727"/>
              <a:gd name="T61" fmla="*/ 405 h 473"/>
              <a:gd name="T62" fmla="*/ 416 w 727"/>
              <a:gd name="T63" fmla="*/ 446 h 473"/>
              <a:gd name="T64" fmla="*/ 452 w 727"/>
              <a:gd name="T65" fmla="*/ 459 h 473"/>
              <a:gd name="T66" fmla="*/ 487 w 727"/>
              <a:gd name="T67" fmla="*/ 431 h 473"/>
              <a:gd name="T68" fmla="*/ 524 w 727"/>
              <a:gd name="T69" fmla="*/ 404 h 473"/>
              <a:gd name="T70" fmla="*/ 557 w 727"/>
              <a:gd name="T71" fmla="*/ 373 h 473"/>
              <a:gd name="T72" fmla="*/ 594 w 727"/>
              <a:gd name="T73" fmla="*/ 345 h 473"/>
              <a:gd name="T74" fmla="*/ 632 w 727"/>
              <a:gd name="T75" fmla="*/ 321 h 473"/>
              <a:gd name="T76" fmla="*/ 668 w 727"/>
              <a:gd name="T77" fmla="*/ 292 h 473"/>
              <a:gd name="T78" fmla="*/ 704 w 727"/>
              <a:gd name="T79" fmla="*/ 265 h 473"/>
              <a:gd name="T80" fmla="*/ 707 w 727"/>
              <a:gd name="T81" fmla="*/ 20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7" h="473">
                <a:moveTo>
                  <a:pt x="707" y="207"/>
                </a:moveTo>
                <a:cubicBezTo>
                  <a:pt x="689" y="194"/>
                  <a:pt x="688" y="195"/>
                  <a:pt x="669" y="181"/>
                </a:cubicBezTo>
                <a:cubicBezTo>
                  <a:pt x="651" y="168"/>
                  <a:pt x="647" y="173"/>
                  <a:pt x="629" y="159"/>
                </a:cubicBezTo>
                <a:cubicBezTo>
                  <a:pt x="611" y="145"/>
                  <a:pt x="612" y="144"/>
                  <a:pt x="594" y="130"/>
                </a:cubicBezTo>
                <a:cubicBezTo>
                  <a:pt x="576" y="116"/>
                  <a:pt x="575" y="118"/>
                  <a:pt x="557" y="104"/>
                </a:cubicBezTo>
                <a:cubicBezTo>
                  <a:pt x="539" y="91"/>
                  <a:pt x="539" y="91"/>
                  <a:pt x="520" y="77"/>
                </a:cubicBezTo>
                <a:cubicBezTo>
                  <a:pt x="502" y="63"/>
                  <a:pt x="508" y="55"/>
                  <a:pt x="490" y="42"/>
                </a:cubicBezTo>
                <a:cubicBezTo>
                  <a:pt x="472" y="28"/>
                  <a:pt x="472" y="28"/>
                  <a:pt x="454" y="14"/>
                </a:cubicBezTo>
                <a:cubicBezTo>
                  <a:pt x="436" y="0"/>
                  <a:pt x="416" y="10"/>
                  <a:pt x="416" y="30"/>
                </a:cubicBezTo>
                <a:cubicBezTo>
                  <a:pt x="416" y="51"/>
                  <a:pt x="417" y="51"/>
                  <a:pt x="417" y="71"/>
                </a:cubicBezTo>
                <a:cubicBezTo>
                  <a:pt x="417" y="92"/>
                  <a:pt x="392" y="110"/>
                  <a:pt x="370" y="110"/>
                </a:cubicBezTo>
                <a:cubicBezTo>
                  <a:pt x="347" y="110"/>
                  <a:pt x="347" y="107"/>
                  <a:pt x="324" y="107"/>
                </a:cubicBezTo>
                <a:cubicBezTo>
                  <a:pt x="301" y="107"/>
                  <a:pt x="301" y="114"/>
                  <a:pt x="278" y="114"/>
                </a:cubicBezTo>
                <a:cubicBezTo>
                  <a:pt x="255" y="114"/>
                  <a:pt x="255" y="114"/>
                  <a:pt x="232" y="114"/>
                </a:cubicBezTo>
                <a:cubicBezTo>
                  <a:pt x="209" y="114"/>
                  <a:pt x="209" y="114"/>
                  <a:pt x="186" y="114"/>
                </a:cubicBezTo>
                <a:cubicBezTo>
                  <a:pt x="164" y="114"/>
                  <a:pt x="164" y="111"/>
                  <a:pt x="141" y="111"/>
                </a:cubicBezTo>
                <a:cubicBezTo>
                  <a:pt x="118" y="111"/>
                  <a:pt x="118" y="117"/>
                  <a:pt x="95" y="117"/>
                </a:cubicBezTo>
                <a:cubicBezTo>
                  <a:pt x="72" y="117"/>
                  <a:pt x="72" y="107"/>
                  <a:pt x="49" y="107"/>
                </a:cubicBezTo>
                <a:cubicBezTo>
                  <a:pt x="26" y="107"/>
                  <a:pt x="6" y="137"/>
                  <a:pt x="6" y="162"/>
                </a:cubicBezTo>
                <a:cubicBezTo>
                  <a:pt x="6" y="188"/>
                  <a:pt x="5" y="188"/>
                  <a:pt x="5" y="213"/>
                </a:cubicBezTo>
                <a:cubicBezTo>
                  <a:pt x="5" y="238"/>
                  <a:pt x="0" y="238"/>
                  <a:pt x="0" y="263"/>
                </a:cubicBezTo>
                <a:cubicBezTo>
                  <a:pt x="0" y="288"/>
                  <a:pt x="8" y="288"/>
                  <a:pt x="8" y="314"/>
                </a:cubicBezTo>
                <a:cubicBezTo>
                  <a:pt x="8" y="339"/>
                  <a:pt x="26" y="361"/>
                  <a:pt x="49" y="361"/>
                </a:cubicBezTo>
                <a:cubicBezTo>
                  <a:pt x="72" y="361"/>
                  <a:pt x="72" y="362"/>
                  <a:pt x="95" y="362"/>
                </a:cubicBezTo>
                <a:cubicBezTo>
                  <a:pt x="118" y="362"/>
                  <a:pt x="118" y="362"/>
                  <a:pt x="141" y="362"/>
                </a:cubicBezTo>
                <a:cubicBezTo>
                  <a:pt x="164" y="362"/>
                  <a:pt x="164" y="365"/>
                  <a:pt x="186" y="365"/>
                </a:cubicBezTo>
                <a:cubicBezTo>
                  <a:pt x="209" y="365"/>
                  <a:pt x="209" y="364"/>
                  <a:pt x="232" y="364"/>
                </a:cubicBezTo>
                <a:cubicBezTo>
                  <a:pt x="255" y="364"/>
                  <a:pt x="255" y="361"/>
                  <a:pt x="278" y="361"/>
                </a:cubicBezTo>
                <a:cubicBezTo>
                  <a:pt x="301" y="361"/>
                  <a:pt x="301" y="365"/>
                  <a:pt x="324" y="365"/>
                </a:cubicBezTo>
                <a:cubicBezTo>
                  <a:pt x="347" y="365"/>
                  <a:pt x="347" y="361"/>
                  <a:pt x="370" y="361"/>
                </a:cubicBezTo>
                <a:cubicBezTo>
                  <a:pt x="392" y="361"/>
                  <a:pt x="411" y="384"/>
                  <a:pt x="411" y="405"/>
                </a:cubicBezTo>
                <a:cubicBezTo>
                  <a:pt x="411" y="425"/>
                  <a:pt x="416" y="425"/>
                  <a:pt x="416" y="446"/>
                </a:cubicBezTo>
                <a:cubicBezTo>
                  <a:pt x="416" y="466"/>
                  <a:pt x="434" y="473"/>
                  <a:pt x="452" y="459"/>
                </a:cubicBezTo>
                <a:cubicBezTo>
                  <a:pt x="470" y="446"/>
                  <a:pt x="469" y="444"/>
                  <a:pt x="487" y="431"/>
                </a:cubicBezTo>
                <a:cubicBezTo>
                  <a:pt x="505" y="417"/>
                  <a:pt x="506" y="417"/>
                  <a:pt x="524" y="404"/>
                </a:cubicBezTo>
                <a:cubicBezTo>
                  <a:pt x="542" y="390"/>
                  <a:pt x="539" y="387"/>
                  <a:pt x="557" y="373"/>
                </a:cubicBezTo>
                <a:cubicBezTo>
                  <a:pt x="576" y="359"/>
                  <a:pt x="575" y="359"/>
                  <a:pt x="594" y="345"/>
                </a:cubicBezTo>
                <a:cubicBezTo>
                  <a:pt x="612" y="331"/>
                  <a:pt x="614" y="335"/>
                  <a:pt x="632" y="321"/>
                </a:cubicBezTo>
                <a:cubicBezTo>
                  <a:pt x="650" y="307"/>
                  <a:pt x="650" y="306"/>
                  <a:pt x="668" y="292"/>
                </a:cubicBezTo>
                <a:cubicBezTo>
                  <a:pt x="686" y="279"/>
                  <a:pt x="684" y="274"/>
                  <a:pt x="704" y="265"/>
                </a:cubicBezTo>
                <a:cubicBezTo>
                  <a:pt x="727" y="255"/>
                  <a:pt x="725" y="221"/>
                  <a:pt x="707" y="207"/>
                </a:cubicBezTo>
                <a:close/>
              </a:path>
            </a:pathLst>
          </a:custGeom>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MS UI Gothic" panose="020B0600070205080204" pitchFamily="34" charset="-128"/>
              <a:cs typeface="Arial" panose="020B0604020202020204" pitchFamily="34" charset="0"/>
            </a:endParaRPr>
          </a:p>
        </p:txBody>
      </p:sp>
      <p:sp>
        <p:nvSpPr>
          <p:cNvPr id="69" name="직사각형 68">
            <a:extLst>
              <a:ext uri="{FF2B5EF4-FFF2-40B4-BE49-F238E27FC236}">
                <a16:creationId xmlns:a16="http://schemas.microsoft.com/office/drawing/2014/main" id="{C33B4B2D-5FDA-47C2-A094-750FCBDD895E}"/>
              </a:ext>
            </a:extLst>
          </p:cNvPr>
          <p:cNvSpPr/>
          <p:nvPr/>
        </p:nvSpPr>
        <p:spPr>
          <a:xfrm>
            <a:off x="1149494" y="6062731"/>
            <a:ext cx="8696813" cy="677108"/>
          </a:xfrm>
          <a:prstGeom prst="rect">
            <a:avLst/>
          </a:prstGeom>
        </p:spPr>
        <p:txBody>
          <a:bodyPr wrap="square">
            <a:spAutoFit/>
          </a:bodyPr>
          <a:lstStyle/>
          <a:p>
            <a:pPr>
              <a:spcBef>
                <a:spcPts val="600"/>
              </a:spcBef>
              <a:spcAft>
                <a:spcPts val="600"/>
              </a:spcAft>
              <a:buFont typeface="Wingdings" pitchFamily="2" charset="2"/>
              <a:buChar char="§"/>
              <a:defRPr/>
            </a:pPr>
            <a:r>
              <a:rPr lang="en-AU" altLang="ko-KR" sz="1400" b="1" dirty="0">
                <a:latin typeface="Arial" panose="020B0604020202020204" pitchFamily="34" charset="0"/>
                <a:cs typeface="Arial" panose="020B0604020202020204" pitchFamily="34" charset="0"/>
              </a:rPr>
              <a:t> Prototype CBMS was developed between 2015 and 2017 by KHOA &amp; IHO Sec.</a:t>
            </a:r>
          </a:p>
          <a:p>
            <a:pPr>
              <a:spcBef>
                <a:spcPts val="600"/>
              </a:spcBef>
              <a:spcAft>
                <a:spcPts val="600"/>
              </a:spcAft>
              <a:buFont typeface="Wingdings" pitchFamily="2" charset="2"/>
              <a:buChar char="§"/>
              <a:defRPr/>
            </a:pPr>
            <a:r>
              <a:rPr lang="en-AU" altLang="ko-KR" sz="1400" b="1" dirty="0">
                <a:latin typeface="Arial" panose="020B0604020202020204" pitchFamily="34" charset="0"/>
                <a:cs typeface="Arial" panose="020B0604020202020204" pitchFamily="34" charset="0"/>
              </a:rPr>
              <a:t> System applied to work for testing</a:t>
            </a:r>
            <a:r>
              <a:rPr lang="en-US" altLang="ko-KR" sz="1400" b="1" dirty="0">
                <a:latin typeface="Arial" panose="020B0604020202020204" pitchFamily="34" charset="0"/>
                <a:cs typeface="Arial" panose="020B0604020202020204" pitchFamily="34" charset="0"/>
              </a:rPr>
              <a:t>; c</a:t>
            </a:r>
            <a:r>
              <a:rPr lang="en-AU" altLang="ko-KR" sz="1400" b="1" dirty="0" err="1">
                <a:latin typeface="Arial" panose="020B0604020202020204" pitchFamily="34" charset="0"/>
                <a:cs typeface="Arial" panose="020B0604020202020204" pitchFamily="34" charset="0"/>
              </a:rPr>
              <a:t>ontinuous</a:t>
            </a:r>
            <a:r>
              <a:rPr lang="en-AU" altLang="ko-KR" sz="1400" b="1" dirty="0">
                <a:latin typeface="Arial" panose="020B0604020202020204" pitchFamily="34" charset="0"/>
                <a:cs typeface="Arial" panose="020B0604020202020204" pitchFamily="34" charset="0"/>
              </a:rPr>
              <a:t> update to reflect improvements </a:t>
            </a:r>
            <a:r>
              <a:rPr lang="en-US" altLang="ko-KR" sz="1400" b="1" dirty="0">
                <a:latin typeface="Arial" panose="020B0604020202020204" pitchFamily="34" charset="0"/>
                <a:cs typeface="Arial" panose="020B0604020202020204" pitchFamily="34" charset="0"/>
              </a:rPr>
              <a:t>(up until now)</a:t>
            </a:r>
            <a:endParaRPr lang="en-AU" altLang="ko-KR" sz="1400" b="1" dirty="0">
              <a:latin typeface="Arial" panose="020B0604020202020204" pitchFamily="34" charset="0"/>
              <a:cs typeface="Arial" panose="020B0604020202020204" pitchFamily="34" charset="0"/>
            </a:endParaRPr>
          </a:p>
        </p:txBody>
      </p:sp>
      <p:sp>
        <p:nvSpPr>
          <p:cNvPr id="2" name="TextBox 1"/>
          <p:cNvSpPr txBox="1"/>
          <p:nvPr/>
        </p:nvSpPr>
        <p:spPr>
          <a:xfrm>
            <a:off x="4478214" y="515820"/>
            <a:ext cx="3278670" cy="369332"/>
          </a:xfrm>
          <a:prstGeom prst="rect">
            <a:avLst/>
          </a:prstGeom>
          <a:noFill/>
        </p:spPr>
        <p:txBody>
          <a:bodyPr wrap="square" rtlCol="0">
            <a:spAutoFit/>
          </a:bodyPr>
          <a:lstStyle/>
          <a:p>
            <a:r>
              <a:rPr lang="en-US" altLang="ko-KR" b="1" dirty="0">
                <a:latin typeface="Arial" panose="020B0604020202020204" pitchFamily="34" charset="0"/>
                <a:cs typeface="Arial" panose="020B0604020202020204" pitchFamily="34" charset="0"/>
              </a:rPr>
              <a:t>Ⅰ. Overview of CBMS</a:t>
            </a:r>
          </a:p>
        </p:txBody>
      </p:sp>
      <p:sp>
        <p:nvSpPr>
          <p:cNvPr id="70" name="슬라이드 번호 개체 틀 2"/>
          <p:cNvSpPr txBox="1">
            <a:spLocks/>
          </p:cNvSpPr>
          <p:nvPr/>
        </p:nvSpPr>
        <p:spPr>
          <a:xfrm>
            <a:off x="9904396" y="6365315"/>
            <a:ext cx="1449404" cy="365125"/>
          </a:xfrm>
        </p:spPr>
        <p:txBody>
          <a:bodyPr/>
          <a:lstStyle>
            <a:defPPr>
              <a:defRPr lang="en-US"/>
            </a:defPPr>
            <a:lvl1pPr algn="l" rtl="0" fontAlgn="base">
              <a:spcBef>
                <a:spcPct val="0"/>
              </a:spcBef>
              <a:spcAft>
                <a:spcPct val="0"/>
              </a:spcAft>
              <a:defRPr sz="2800" kern="1200">
                <a:solidFill>
                  <a:schemeClr val="tx1"/>
                </a:solidFill>
                <a:latin typeface="Arial Narrow" panose="020B0606020202030204" pitchFamily="34" charset="0"/>
                <a:ea typeface="+mn-ea"/>
                <a:cs typeface="+mn-cs"/>
              </a:defRPr>
            </a:lvl1pPr>
            <a:lvl2pPr marL="457200" algn="l" rtl="0" fontAlgn="base">
              <a:spcBef>
                <a:spcPct val="0"/>
              </a:spcBef>
              <a:spcAft>
                <a:spcPct val="0"/>
              </a:spcAft>
              <a:defRPr sz="2800" kern="1200">
                <a:solidFill>
                  <a:schemeClr val="tx1"/>
                </a:solidFill>
                <a:latin typeface="Arial Narrow" panose="020B0606020202030204" pitchFamily="34" charset="0"/>
                <a:ea typeface="+mn-ea"/>
                <a:cs typeface="+mn-cs"/>
              </a:defRPr>
            </a:lvl2pPr>
            <a:lvl3pPr marL="914400" algn="l" rtl="0" fontAlgn="base">
              <a:spcBef>
                <a:spcPct val="0"/>
              </a:spcBef>
              <a:spcAft>
                <a:spcPct val="0"/>
              </a:spcAft>
              <a:defRPr sz="2800" kern="1200">
                <a:solidFill>
                  <a:schemeClr val="tx1"/>
                </a:solidFill>
                <a:latin typeface="Arial Narrow" panose="020B0606020202030204" pitchFamily="34" charset="0"/>
                <a:ea typeface="+mn-ea"/>
                <a:cs typeface="+mn-cs"/>
              </a:defRPr>
            </a:lvl3pPr>
            <a:lvl4pPr marL="1371600" algn="l" rtl="0" fontAlgn="base">
              <a:spcBef>
                <a:spcPct val="0"/>
              </a:spcBef>
              <a:spcAft>
                <a:spcPct val="0"/>
              </a:spcAft>
              <a:defRPr sz="2800" kern="1200">
                <a:solidFill>
                  <a:schemeClr val="tx1"/>
                </a:solidFill>
                <a:latin typeface="Arial Narrow" panose="020B0606020202030204" pitchFamily="34" charset="0"/>
                <a:ea typeface="+mn-ea"/>
                <a:cs typeface="+mn-cs"/>
              </a:defRPr>
            </a:lvl4pPr>
            <a:lvl5pPr marL="1828800" algn="l" rtl="0" fontAlgn="base">
              <a:spcBef>
                <a:spcPct val="0"/>
              </a:spcBef>
              <a:spcAft>
                <a:spcPct val="0"/>
              </a:spcAft>
              <a:defRPr sz="2800" kern="1200">
                <a:solidFill>
                  <a:schemeClr val="tx1"/>
                </a:solidFill>
                <a:latin typeface="Arial Narrow" panose="020B0606020202030204" pitchFamily="34" charset="0"/>
                <a:ea typeface="+mn-ea"/>
                <a:cs typeface="+mn-cs"/>
              </a:defRPr>
            </a:lvl5pPr>
            <a:lvl6pPr marL="2286000" algn="l" defTabSz="914400" rtl="0" eaLnBrk="1" latinLnBrk="1" hangingPunct="1">
              <a:defRPr sz="2800" kern="1200">
                <a:solidFill>
                  <a:schemeClr val="tx1"/>
                </a:solidFill>
                <a:latin typeface="Arial Narrow" panose="020B0606020202030204" pitchFamily="34" charset="0"/>
                <a:ea typeface="+mn-ea"/>
                <a:cs typeface="+mn-cs"/>
              </a:defRPr>
            </a:lvl6pPr>
            <a:lvl7pPr marL="2743200" algn="l" defTabSz="914400" rtl="0" eaLnBrk="1" latinLnBrk="1" hangingPunct="1">
              <a:defRPr sz="2800" kern="1200">
                <a:solidFill>
                  <a:schemeClr val="tx1"/>
                </a:solidFill>
                <a:latin typeface="Arial Narrow" panose="020B0606020202030204" pitchFamily="34" charset="0"/>
                <a:ea typeface="+mn-ea"/>
                <a:cs typeface="+mn-cs"/>
              </a:defRPr>
            </a:lvl7pPr>
            <a:lvl8pPr marL="3200400" algn="l" defTabSz="914400" rtl="0" eaLnBrk="1" latinLnBrk="1" hangingPunct="1">
              <a:defRPr sz="2800" kern="1200">
                <a:solidFill>
                  <a:schemeClr val="tx1"/>
                </a:solidFill>
                <a:latin typeface="Arial Narrow" panose="020B0606020202030204" pitchFamily="34" charset="0"/>
                <a:ea typeface="+mn-ea"/>
                <a:cs typeface="+mn-cs"/>
              </a:defRPr>
            </a:lvl8pPr>
            <a:lvl9pPr marL="3657600" algn="l" defTabSz="914400" rtl="0" eaLnBrk="1" latinLnBrk="1" hangingPunct="1">
              <a:defRPr sz="2800" kern="1200">
                <a:solidFill>
                  <a:schemeClr val="tx1"/>
                </a:solidFill>
                <a:latin typeface="Arial Narrow" panose="020B0606020202030204" pitchFamily="34" charset="0"/>
                <a:ea typeface="+mn-ea"/>
                <a:cs typeface="+mn-cs"/>
              </a:defRPr>
            </a:lvl9pPr>
          </a:lstStyle>
          <a:p>
            <a:pPr algn="r"/>
            <a:fld id="{9832E71B-43FB-4D79-8E6B-F8E545A58E0A}" type="slidenum">
              <a:rPr lang="ko-KR" altLang="en-US" sz="20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pPr algn="r"/>
              <a:t>2</a:t>
            </a:fld>
            <a:r>
              <a:rPr lang="en-US" altLang="ko-KR" sz="2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endParaRPr lang="ko-KR" altLang="en-US" sz="2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414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직사각형 16"/>
          <p:cNvSpPr/>
          <p:nvPr/>
        </p:nvSpPr>
        <p:spPr>
          <a:xfrm>
            <a:off x="8710246" y="534153"/>
            <a:ext cx="3394233"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dirty="0">
                <a:solidFill>
                  <a:schemeClr val="tx1"/>
                </a:solidFill>
                <a:latin typeface="Arial" panose="020B0604020202020204" pitchFamily="34" charset="0"/>
                <a:cs typeface="Arial" panose="020B0604020202020204" pitchFamily="34" charset="0"/>
              </a:rPr>
              <a:t>① </a:t>
            </a:r>
            <a:r>
              <a:rPr lang="en-US" altLang="ko-KR" dirty="0">
                <a:solidFill>
                  <a:schemeClr val="tx1"/>
                </a:solidFill>
                <a:latin typeface="Arial" panose="020B0604020202020204" pitchFamily="34" charset="0"/>
                <a:cs typeface="Arial" panose="020B0604020202020204" pitchFamily="34" charset="0"/>
              </a:rPr>
              <a:t>Click on the Select button for the final approved project</a:t>
            </a:r>
          </a:p>
          <a:p>
            <a:r>
              <a:rPr lang="ko-KR" altLang="en-US" dirty="0">
                <a:solidFill>
                  <a:schemeClr val="tx1"/>
                </a:solidFill>
                <a:latin typeface="Arial" panose="020B0604020202020204" pitchFamily="34" charset="0"/>
                <a:cs typeface="Arial" panose="020B0604020202020204" pitchFamily="34" charset="0"/>
              </a:rPr>
              <a:t>② </a:t>
            </a:r>
            <a:r>
              <a:rPr lang="en-US" altLang="ko-KR" dirty="0">
                <a:solidFill>
                  <a:schemeClr val="tx1"/>
                </a:solidFill>
                <a:latin typeface="Arial" panose="020B0604020202020204" pitchFamily="34" charset="0"/>
                <a:cs typeface="Arial" panose="020B0604020202020204" pitchFamily="34" charset="0"/>
              </a:rPr>
              <a:t>Select country</a:t>
            </a:r>
          </a:p>
          <a:p>
            <a:r>
              <a:rPr lang="ko-KR" altLang="en-US" dirty="0">
                <a:solidFill>
                  <a:schemeClr val="tx1"/>
                </a:solidFill>
                <a:latin typeface="Arial" panose="020B0604020202020204" pitchFamily="34" charset="0"/>
                <a:cs typeface="Arial" panose="020B0604020202020204" pitchFamily="34" charset="0"/>
              </a:rPr>
              <a:t>③ </a:t>
            </a:r>
            <a:r>
              <a:rPr lang="en-US" altLang="ko-KR" dirty="0">
                <a:solidFill>
                  <a:schemeClr val="tx1"/>
                </a:solidFill>
                <a:latin typeface="Arial" panose="020B0604020202020204" pitchFamily="34" charset="0"/>
                <a:cs typeface="Arial" panose="020B0604020202020204" pitchFamily="34" charset="0"/>
              </a:rPr>
              <a:t>Click “Select”</a:t>
            </a:r>
            <a:endParaRPr lang="ko-KR" altLang="en-US" dirty="0">
              <a:solidFill>
                <a:schemeClr val="tx1"/>
              </a:solidFill>
              <a:latin typeface="Arial" panose="020B0604020202020204" pitchFamily="34" charset="0"/>
              <a:cs typeface="Arial" panose="020B0604020202020204" pitchFamily="34" charset="0"/>
            </a:endParaRPr>
          </a:p>
        </p:txBody>
      </p:sp>
      <p:grpSp>
        <p:nvGrpSpPr>
          <p:cNvPr id="18" name="그룹 17"/>
          <p:cNvGrpSpPr/>
          <p:nvPr/>
        </p:nvGrpSpPr>
        <p:grpSpPr>
          <a:xfrm>
            <a:off x="122282" y="67615"/>
            <a:ext cx="405092" cy="369059"/>
            <a:chOff x="4406922" y="1835576"/>
            <a:chExt cx="3374514" cy="3074347"/>
          </a:xfrm>
        </p:grpSpPr>
        <p:sp>
          <p:nvSpPr>
            <p:cNvPr id="19"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0"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2"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5"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6"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27" name="TextBox 26"/>
          <p:cNvSpPr txBox="1"/>
          <p:nvPr/>
        </p:nvSpPr>
        <p:spPr>
          <a:xfrm>
            <a:off x="622969" y="90403"/>
            <a:ext cx="4336444"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Select project host country (local users) (2)</a:t>
            </a:r>
          </a:p>
        </p:txBody>
      </p:sp>
      <p:sp>
        <p:nvSpPr>
          <p:cNvPr id="21" name="직사각형 20"/>
          <p:cNvSpPr/>
          <p:nvPr/>
        </p:nvSpPr>
        <p:spPr>
          <a:xfrm>
            <a:off x="0" y="534154"/>
            <a:ext cx="8588720" cy="959250"/>
          </a:xfrm>
          <a:prstGeom prst="rect">
            <a:avLst/>
          </a:prstGeom>
          <a:solidFill>
            <a:srgbClr val="1B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5" name="그림 4"/>
          <p:cNvPicPr>
            <a:picLocks noChangeAspect="1"/>
          </p:cNvPicPr>
          <p:nvPr/>
        </p:nvPicPr>
        <p:blipFill>
          <a:blip r:embed="rId3"/>
          <a:stretch>
            <a:fillRect/>
          </a:stretch>
        </p:blipFill>
        <p:spPr>
          <a:xfrm>
            <a:off x="290287" y="534154"/>
            <a:ext cx="8035670" cy="6323846"/>
          </a:xfrm>
          <a:prstGeom prst="rect">
            <a:avLst/>
          </a:prstGeom>
        </p:spPr>
      </p:pic>
      <p:sp>
        <p:nvSpPr>
          <p:cNvPr id="23" name="직사각형 22"/>
          <p:cNvSpPr/>
          <p:nvPr/>
        </p:nvSpPr>
        <p:spPr>
          <a:xfrm>
            <a:off x="6943130" y="3051854"/>
            <a:ext cx="562570" cy="34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타원 23"/>
          <p:cNvSpPr/>
          <p:nvPr/>
        </p:nvSpPr>
        <p:spPr>
          <a:xfrm>
            <a:off x="6771113" y="2879838"/>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cxnSp>
        <p:nvCxnSpPr>
          <p:cNvPr id="30" name="직선 화살표 연결선 29"/>
          <p:cNvCxnSpPr>
            <a:stCxn id="23" idx="1"/>
            <a:endCxn id="11" idx="3"/>
          </p:cNvCxnSpPr>
          <p:nvPr/>
        </p:nvCxnSpPr>
        <p:spPr>
          <a:xfrm flipH="1" flipV="1">
            <a:off x="5603522" y="2371725"/>
            <a:ext cx="1339608" cy="8528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직사각형 34"/>
          <p:cNvSpPr/>
          <p:nvPr/>
        </p:nvSpPr>
        <p:spPr>
          <a:xfrm>
            <a:off x="3564215" y="2906996"/>
            <a:ext cx="754288" cy="34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타원 35"/>
          <p:cNvSpPr/>
          <p:nvPr/>
        </p:nvSpPr>
        <p:spPr>
          <a:xfrm>
            <a:off x="3392198" y="2734980"/>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pic>
        <p:nvPicPr>
          <p:cNvPr id="3" name="그림 2">
            <a:extLst>
              <a:ext uri="{FF2B5EF4-FFF2-40B4-BE49-F238E27FC236}">
                <a16:creationId xmlns:a16="http://schemas.microsoft.com/office/drawing/2014/main" id="{6DB3EE3F-651B-4C68-A756-935F038B352F}"/>
              </a:ext>
            </a:extLst>
          </p:cNvPr>
          <p:cNvPicPr>
            <a:picLocks noChangeAspect="1"/>
          </p:cNvPicPr>
          <p:nvPr/>
        </p:nvPicPr>
        <p:blipFill>
          <a:blip r:embed="rId4"/>
          <a:stretch>
            <a:fillRect/>
          </a:stretch>
        </p:blipFill>
        <p:spPr>
          <a:xfrm>
            <a:off x="13762" y="545832"/>
            <a:ext cx="8588720" cy="947572"/>
          </a:xfrm>
          <a:prstGeom prst="rect">
            <a:avLst/>
          </a:prstGeom>
        </p:spPr>
      </p:pic>
      <p:grpSp>
        <p:nvGrpSpPr>
          <p:cNvPr id="28" name="그룹 27"/>
          <p:cNvGrpSpPr/>
          <p:nvPr/>
        </p:nvGrpSpPr>
        <p:grpSpPr>
          <a:xfrm>
            <a:off x="86199" y="34394"/>
            <a:ext cx="450572" cy="450572"/>
            <a:chOff x="10448925" y="831056"/>
            <a:chExt cx="495300" cy="495300"/>
          </a:xfrm>
        </p:grpSpPr>
        <p:sp>
          <p:nvSpPr>
            <p:cNvPr id="29" name="모서리가 둥근 직사각형 28"/>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오른쪽 화살표 30">
              <a:hlinkClick r:id="rId5"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20</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11" name="그림 10"/>
          <p:cNvPicPr>
            <a:picLocks noChangeAspect="1"/>
          </p:cNvPicPr>
          <p:nvPr/>
        </p:nvPicPr>
        <p:blipFill>
          <a:blip r:embed="rId6"/>
          <a:stretch>
            <a:fillRect/>
          </a:stretch>
        </p:blipFill>
        <p:spPr>
          <a:xfrm>
            <a:off x="3012722" y="862012"/>
            <a:ext cx="2590800" cy="3019425"/>
          </a:xfrm>
          <a:prstGeom prst="rect">
            <a:avLst/>
          </a:prstGeom>
          <a:ln w="28575">
            <a:solidFill>
              <a:srgbClr val="FF0000"/>
            </a:solidFill>
          </a:ln>
        </p:spPr>
      </p:pic>
      <p:sp>
        <p:nvSpPr>
          <p:cNvPr id="33" name="타원 32"/>
          <p:cNvSpPr/>
          <p:nvPr/>
        </p:nvSpPr>
        <p:spPr>
          <a:xfrm>
            <a:off x="2840705" y="718515"/>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spTree>
    <p:extLst>
      <p:ext uri="{BB962C8B-B14F-4D97-AF65-F5344CB8AC3E}">
        <p14:creationId xmlns:p14="http://schemas.microsoft.com/office/powerpoint/2010/main" val="1204735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727681"/>
            <a:ext cx="10515600" cy="1325563"/>
          </a:xfrm>
        </p:spPr>
        <p:txBody>
          <a:bodyPr/>
          <a:lstStyle/>
          <a:p>
            <a:r>
              <a:rPr lang="en-US" altLang="ko-KR" dirty="0">
                <a:latin typeface="Arial" panose="020B0604020202020204" pitchFamily="34" charset="0"/>
                <a:cs typeface="Arial" panose="020B0604020202020204" pitchFamily="34" charset="0"/>
              </a:rPr>
              <a:t>If you….</a:t>
            </a:r>
            <a:endParaRPr lang="ko-KR" altLang="en-US"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1073926" y="2053244"/>
            <a:ext cx="10515600" cy="351435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a:bodyPr>
          <a:lstStyle/>
          <a:p>
            <a:r>
              <a:rPr lang="en-US" altLang="ko-KR" dirty="0">
                <a:latin typeface="Arial" panose="020B0604020202020204" pitchFamily="34" charset="0"/>
                <a:cs typeface="Arial" panose="020B0604020202020204" pitchFamily="34" charset="0"/>
              </a:rPr>
              <a:t>If it has any problem to use CBMS system,</a:t>
            </a:r>
            <a:br>
              <a:rPr lang="en-US" altLang="ko-KR" dirty="0">
                <a:latin typeface="Arial" panose="020B0604020202020204" pitchFamily="34" charset="0"/>
                <a:cs typeface="Arial" panose="020B0604020202020204" pitchFamily="34" charset="0"/>
              </a:rPr>
            </a:br>
            <a:r>
              <a:rPr lang="en-US" altLang="ko-KR" dirty="0">
                <a:latin typeface="Arial" panose="020B0604020202020204" pitchFamily="34" charset="0"/>
                <a:cs typeface="Arial" panose="020B0604020202020204" pitchFamily="34" charset="0"/>
              </a:rPr>
              <a:t>please check this manual first and send it to me by screen capture if it is not solved, which help us understand and take action.</a:t>
            </a:r>
          </a:p>
          <a:p>
            <a:pPr marL="0" indent="0">
              <a:buNone/>
            </a:pPr>
            <a:r>
              <a:rPr lang="en-US" altLang="ko-KR" dirty="0">
                <a:latin typeface="Arial" panose="020B0604020202020204" pitchFamily="34" charset="0"/>
                <a:cs typeface="Arial" panose="020B0604020202020204" pitchFamily="34" charset="0"/>
              </a:rPr>
              <a:t>  </a:t>
            </a:r>
          </a:p>
          <a:p>
            <a:pPr marL="0" indent="0">
              <a:buNone/>
            </a:pPr>
            <a:r>
              <a:rPr lang="en-US" altLang="ko-KR" dirty="0">
                <a:latin typeface="Arial" panose="020B0604020202020204" pitchFamily="34" charset="0"/>
                <a:cs typeface="Arial" panose="020B0604020202020204" pitchFamily="34" charset="0"/>
              </a:rPr>
              <a:t> Please notice to Peter You (peterhak@korea.kr), and</a:t>
            </a:r>
          </a:p>
          <a:p>
            <a:pPr marL="0" indent="0">
              <a:buNone/>
            </a:pPr>
            <a:r>
              <a:rPr lang="en-US" altLang="ko-KR" dirty="0">
                <a:latin typeface="Arial" panose="020B0604020202020204" pitchFamily="34" charset="0"/>
                <a:cs typeface="Arial" panose="020B0604020202020204" pitchFamily="34" charset="0"/>
              </a:rPr>
              <a:t>                            </a:t>
            </a:r>
            <a:r>
              <a:rPr lang="en-US" altLang="ko-KR" dirty="0" err="1">
                <a:latin typeface="Arial" panose="020B0604020202020204" pitchFamily="34" charset="0"/>
                <a:cs typeface="Arial" panose="020B0604020202020204" pitchFamily="34" charset="0"/>
              </a:rPr>
              <a:t>Hoyun</a:t>
            </a:r>
            <a:r>
              <a:rPr lang="en-US" altLang="ko-KR" dirty="0">
                <a:latin typeface="Arial" panose="020B0604020202020204" pitchFamily="34" charset="0"/>
                <a:cs typeface="Arial" panose="020B0604020202020204" pitchFamily="34" charset="0"/>
              </a:rPr>
              <a:t> Kang (hykang@khra.kr)    </a:t>
            </a:r>
          </a:p>
        </p:txBody>
      </p:sp>
      <p:sp>
        <p:nvSpPr>
          <p:cNvPr id="4" name="슬라이드 번호 개체 틀 3"/>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21</a:t>
            </a:fld>
            <a:endParaRPr lang="ko-KR"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551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22</a:t>
            </a:fld>
            <a:endParaRPr lang="ko-KR" altLang="en-US" sz="1400" dirty="0">
              <a:solidFill>
                <a:schemeClr val="tx1"/>
              </a:solidFill>
              <a:latin typeface="Arial" panose="020B0604020202020204" pitchFamily="34" charset="0"/>
              <a:cs typeface="Arial" panose="020B0604020202020204" pitchFamily="34" charset="0"/>
            </a:endParaRPr>
          </a:p>
        </p:txBody>
      </p:sp>
      <p:sp>
        <p:nvSpPr>
          <p:cNvPr id="5" name="내용 개체 틀 2"/>
          <p:cNvSpPr>
            <a:spLocks noGrp="1"/>
          </p:cNvSpPr>
          <p:nvPr>
            <p:ph idx="1"/>
          </p:nvPr>
        </p:nvSpPr>
        <p:spPr>
          <a:xfrm>
            <a:off x="3379487" y="3265445"/>
            <a:ext cx="3405064" cy="964704"/>
          </a:xfrm>
        </p:spPr>
        <p:txBody>
          <a:bodyPr/>
          <a:lstStyle/>
          <a:p>
            <a:pPr marL="0" indent="0" algn="ctr">
              <a:buNone/>
            </a:pPr>
            <a:r>
              <a:rPr lang="en-US" altLang="ko-KR" sz="5000" dirty="0"/>
              <a:t>Thank you</a:t>
            </a:r>
            <a:endParaRPr lang="ko-KR" altLang="en-US" sz="5000" dirty="0"/>
          </a:p>
        </p:txBody>
      </p:sp>
      <p:pic>
        <p:nvPicPr>
          <p:cNvPr id="6" name="Picture 3" descr="C:\Users\khoa\Desktop\해랑이 캐릭터 원본 및 이미지\기본동작\JPG\해랑이-감사.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7879" y="3121429"/>
            <a:ext cx="1702721" cy="23001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419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직사각형 285">
            <a:extLst>
              <a:ext uri="{FF2B5EF4-FFF2-40B4-BE49-F238E27FC236}">
                <a16:creationId xmlns:a16="http://schemas.microsoft.com/office/drawing/2014/main" id="{78D72241-C4F7-4138-BA35-0FF2A868DDA1}"/>
              </a:ext>
            </a:extLst>
          </p:cNvPr>
          <p:cNvSpPr/>
          <p:nvPr/>
        </p:nvSpPr>
        <p:spPr>
          <a:xfrm>
            <a:off x="5897865" y="2061666"/>
            <a:ext cx="5847709" cy="449009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 name="오른쪽 대괄호 5"/>
          <p:cNvSpPr/>
          <p:nvPr/>
        </p:nvSpPr>
        <p:spPr>
          <a:xfrm rot="16200000">
            <a:off x="2079625" y="-727075"/>
            <a:ext cx="457200" cy="3028950"/>
          </a:xfrm>
          <a:prstGeom prst="rightBracket">
            <a:avLst>
              <a:gd name="adj" fmla="val 0"/>
            </a:avLst>
          </a:prstGeom>
          <a:ln>
            <a:solidFill>
              <a:srgbClr val="70A9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prstClr val="black"/>
              </a:solidFill>
            </a:endParaRPr>
          </a:p>
        </p:txBody>
      </p:sp>
      <p:cxnSp>
        <p:nvCxnSpPr>
          <p:cNvPr id="8" name="직선 연결선 7"/>
          <p:cNvCxnSpPr>
            <a:cxnSpLocks/>
            <a:stCxn id="6" idx="1"/>
          </p:cNvCxnSpPr>
          <p:nvPr/>
        </p:nvCxnSpPr>
        <p:spPr>
          <a:xfrm>
            <a:off x="3822700" y="1016000"/>
            <a:ext cx="729818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1343064" y="648900"/>
            <a:ext cx="1930337" cy="338554"/>
          </a:xfrm>
          <a:prstGeom prst="rect">
            <a:avLst/>
          </a:prstGeom>
        </p:spPr>
        <p:txBody>
          <a:bodyPr wrap="none">
            <a:spAutoFit/>
          </a:bodyPr>
          <a:lstStyle/>
          <a:p>
            <a:pPr algn="ctr"/>
            <a:r>
              <a:rPr lang="en-US" altLang="ko-KR" sz="1600" b="1" kern="0" dirty="0">
                <a:solidFill>
                  <a:srgbClr val="70A9F0"/>
                </a:solidFill>
              </a:rPr>
              <a:t>Features of CBMS</a:t>
            </a:r>
            <a:endParaRPr lang="ko-KR" altLang="en-US" sz="1600" dirty="0">
              <a:solidFill>
                <a:srgbClr val="70A9F0"/>
              </a:solidFill>
            </a:endParaRPr>
          </a:p>
        </p:txBody>
      </p:sp>
      <p:sp>
        <p:nvSpPr>
          <p:cNvPr id="36" name="TextBox 35"/>
          <p:cNvSpPr txBox="1"/>
          <p:nvPr/>
        </p:nvSpPr>
        <p:spPr>
          <a:xfrm>
            <a:off x="872650" y="1301969"/>
            <a:ext cx="3236530" cy="784830"/>
          </a:xfrm>
          <a:prstGeom prst="rect">
            <a:avLst/>
          </a:prstGeom>
          <a:noFill/>
        </p:spPr>
        <p:txBody>
          <a:bodyPr wrap="square" rtlCol="0">
            <a:spAutoFit/>
          </a:bodyPr>
          <a:lstStyle/>
          <a:p>
            <a:pPr algn="ctr">
              <a:lnSpc>
                <a:spcPct val="150000"/>
              </a:lnSpc>
            </a:pPr>
            <a:r>
              <a:rPr lang="en-US" altLang="ko-KR" sz="1500" b="1" dirty="0">
                <a:solidFill>
                  <a:srgbClr val="8497B0"/>
                </a:solidFill>
                <a:latin typeface="Arial" panose="020B0604020202020204" pitchFamily="34" charset="0"/>
                <a:cs typeface="Arial" panose="020B0604020202020204" pitchFamily="34" charset="0"/>
              </a:rPr>
              <a:t>Existing</a:t>
            </a:r>
            <a:r>
              <a:rPr lang="ko-KR" altLang="en-US" sz="1500" b="1" dirty="0">
                <a:solidFill>
                  <a:srgbClr val="8497B0"/>
                </a:solidFill>
                <a:latin typeface="Arial" panose="020B0604020202020204" pitchFamily="34" charset="0"/>
                <a:cs typeface="Arial" panose="020B0604020202020204" pitchFamily="34" charset="0"/>
              </a:rPr>
              <a:t> </a:t>
            </a:r>
            <a:r>
              <a:rPr lang="en-US" altLang="ko-KR" sz="1500" b="1" dirty="0">
                <a:solidFill>
                  <a:srgbClr val="8497B0"/>
                </a:solidFill>
                <a:latin typeface="Arial" panose="020B0604020202020204" pitchFamily="34" charset="0"/>
                <a:cs typeface="Arial" panose="020B0604020202020204" pitchFamily="34" charset="0"/>
              </a:rPr>
              <a:t>CBSC CB Procedure</a:t>
            </a:r>
          </a:p>
          <a:p>
            <a:pPr algn="ctr">
              <a:lnSpc>
                <a:spcPct val="150000"/>
              </a:lnSpc>
            </a:pPr>
            <a:r>
              <a:rPr lang="en-US" altLang="ko-KR" sz="1500" b="1" dirty="0">
                <a:latin typeface="Arial" panose="020B0604020202020204" pitchFamily="34" charset="0"/>
                <a:cs typeface="Arial" panose="020B0604020202020204" pitchFamily="34" charset="0"/>
              </a:rPr>
              <a:t>By correspondence</a:t>
            </a:r>
          </a:p>
        </p:txBody>
      </p:sp>
      <p:sp>
        <p:nvSpPr>
          <p:cNvPr id="37" name="직사각형 36"/>
          <p:cNvSpPr/>
          <p:nvPr/>
        </p:nvSpPr>
        <p:spPr>
          <a:xfrm>
            <a:off x="156412" y="2069664"/>
            <a:ext cx="5543524" cy="4490087"/>
          </a:xfrm>
          <a:prstGeom prst="rect">
            <a:avLst/>
          </a:prstGeom>
          <a:noFill/>
          <a:ln w="28575">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38" name="TextBox 37"/>
          <p:cNvSpPr txBox="1"/>
          <p:nvPr/>
        </p:nvSpPr>
        <p:spPr>
          <a:xfrm>
            <a:off x="6890709" y="1287121"/>
            <a:ext cx="3236530" cy="742063"/>
          </a:xfrm>
          <a:prstGeom prst="rect">
            <a:avLst/>
          </a:prstGeom>
          <a:noFill/>
        </p:spPr>
        <p:txBody>
          <a:bodyPr wrap="square" rtlCol="0">
            <a:spAutoFit/>
          </a:bodyPr>
          <a:lstStyle/>
          <a:p>
            <a:pPr algn="ctr">
              <a:lnSpc>
                <a:spcPct val="150000"/>
              </a:lnSpc>
            </a:pPr>
            <a:r>
              <a:rPr lang="en-US" altLang="ko-KR" sz="1500" b="1" dirty="0">
                <a:solidFill>
                  <a:srgbClr val="70A9F0"/>
                </a:solidFill>
                <a:latin typeface="Arial" panose="020B0604020202020204" pitchFamily="34" charset="0"/>
                <a:cs typeface="Arial" panose="020B0604020202020204" pitchFamily="34" charset="0"/>
              </a:rPr>
              <a:t>Improved procedure with CBMS</a:t>
            </a:r>
            <a:endParaRPr lang="en-US" altLang="ko-KR" sz="1500" b="1" dirty="0">
              <a:solidFill>
                <a:prstClr val="black">
                  <a:lumMod val="65000"/>
                  <a:lumOff val="35000"/>
                </a:prstClr>
              </a:solidFill>
              <a:latin typeface="Arial" panose="020B0604020202020204" pitchFamily="34" charset="0"/>
              <a:cs typeface="Arial" panose="020B0604020202020204" pitchFamily="34" charset="0"/>
            </a:endParaRPr>
          </a:p>
          <a:p>
            <a:pPr algn="ctr">
              <a:lnSpc>
                <a:spcPct val="150000"/>
              </a:lnSpc>
            </a:pPr>
            <a:r>
              <a:rPr lang="en-US" altLang="ko-KR" sz="1500" b="1" dirty="0">
                <a:latin typeface="Arial" panose="020B0604020202020204" pitchFamily="34" charset="0"/>
                <a:cs typeface="Arial" panose="020B0604020202020204" pitchFamily="34" charset="0"/>
              </a:rPr>
              <a:t>Online method</a:t>
            </a:r>
          </a:p>
        </p:txBody>
      </p:sp>
      <p:grpSp>
        <p:nvGrpSpPr>
          <p:cNvPr id="155" name="그룹 2">
            <a:extLst>
              <a:ext uri="{FF2B5EF4-FFF2-40B4-BE49-F238E27FC236}">
                <a16:creationId xmlns:a16="http://schemas.microsoft.com/office/drawing/2014/main" id="{8A21ED26-294E-4523-BB15-B2BF7C135257}"/>
              </a:ext>
            </a:extLst>
          </p:cNvPr>
          <p:cNvGrpSpPr>
            <a:grpSpLocks/>
          </p:cNvGrpSpPr>
          <p:nvPr/>
        </p:nvGrpSpPr>
        <p:grpSpPr bwMode="auto">
          <a:xfrm>
            <a:off x="231515" y="2447891"/>
            <a:ext cx="5365601" cy="3877454"/>
            <a:chOff x="467544" y="1268760"/>
            <a:chExt cx="7152804" cy="5184576"/>
          </a:xfrm>
        </p:grpSpPr>
        <p:sp>
          <p:nvSpPr>
            <p:cNvPr id="156" name="TextBox 3">
              <a:extLst>
                <a:ext uri="{FF2B5EF4-FFF2-40B4-BE49-F238E27FC236}">
                  <a16:creationId xmlns:a16="http://schemas.microsoft.com/office/drawing/2014/main" id="{D6138949-FFDD-4016-B9D4-72F37211393A}"/>
                </a:ext>
              </a:extLst>
            </p:cNvPr>
            <p:cNvSpPr txBox="1">
              <a:spLocks noChangeArrowheads="1"/>
            </p:cNvSpPr>
            <p:nvPr/>
          </p:nvSpPr>
          <p:spPr bwMode="auto">
            <a:xfrm>
              <a:off x="2987824" y="1916832"/>
              <a:ext cx="792089" cy="37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r" eaLnBrk="1" hangingPunct="1">
                <a:spcBef>
                  <a:spcPct val="0"/>
                </a:spcBef>
                <a:buClrTx/>
                <a:buSzTx/>
                <a:buFontTx/>
                <a:buNone/>
              </a:pPr>
              <a:r>
                <a:rPr lang="en-US" altLang="ko-KR" sz="600" b="1" dirty="0">
                  <a:solidFill>
                    <a:schemeClr val="accent1"/>
                  </a:solidFill>
                  <a:latin typeface="Arial" panose="020B0604020202020204" pitchFamily="34" charset="0"/>
                  <a:ea typeface="MS UI Gothic" panose="020B0600070205080204" pitchFamily="34" charset="-128"/>
                  <a:cs typeface="Arial" panose="020B0604020202020204" pitchFamily="34" charset="0"/>
                </a:rPr>
                <a:t>One month </a:t>
              </a:r>
            </a:p>
            <a:p>
              <a:pPr algn="r" eaLnBrk="1" hangingPunct="1">
                <a:spcBef>
                  <a:spcPct val="0"/>
                </a:spcBef>
                <a:buClrTx/>
                <a:buSzTx/>
                <a:buFontTx/>
                <a:buNone/>
              </a:pPr>
              <a:r>
                <a:rPr lang="en-US" altLang="ko-KR" sz="600" b="1" dirty="0">
                  <a:solidFill>
                    <a:schemeClr val="accent1"/>
                  </a:solidFill>
                  <a:latin typeface="Arial" panose="020B0604020202020204" pitchFamily="34" charset="0"/>
                  <a:ea typeface="MS UI Gothic" panose="020B0600070205080204" pitchFamily="34" charset="-128"/>
                  <a:cs typeface="Arial" panose="020B0604020202020204" pitchFamily="34" charset="0"/>
                </a:rPr>
                <a:t>before  </a:t>
              </a:r>
              <a:endParaRPr lang="ko-KR" altLang="en-US" sz="600" b="1" dirty="0">
                <a:solidFill>
                  <a:schemeClr val="accent1"/>
                </a:solidFill>
                <a:latin typeface="Arial" panose="020B0604020202020204" pitchFamily="34" charset="0"/>
                <a:ea typeface="굴림" charset="-127"/>
                <a:cs typeface="Arial" panose="020B0604020202020204" pitchFamily="34" charset="0"/>
              </a:endParaRPr>
            </a:p>
          </p:txBody>
        </p:sp>
        <p:sp>
          <p:nvSpPr>
            <p:cNvPr id="157" name="모서리가 둥근 직사각형 4">
              <a:extLst>
                <a:ext uri="{FF2B5EF4-FFF2-40B4-BE49-F238E27FC236}">
                  <a16:creationId xmlns:a16="http://schemas.microsoft.com/office/drawing/2014/main" id="{620F6823-15A4-4B93-BCC4-147CE5F14DB5}"/>
                </a:ext>
              </a:extLst>
            </p:cNvPr>
            <p:cNvSpPr/>
            <p:nvPr/>
          </p:nvSpPr>
          <p:spPr>
            <a:xfrm>
              <a:off x="3852307" y="2348219"/>
              <a:ext cx="1439953" cy="8651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CBSC Sec.</a:t>
              </a:r>
            </a:p>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  </a:t>
              </a:r>
              <a:r>
                <a:rPr lang="en-US" altLang="ko-KR" sz="1000" b="1" dirty="0">
                  <a:solidFill>
                    <a:srgbClr val="FF0000"/>
                  </a:solidFill>
                  <a:latin typeface="Arial" panose="020B0604020202020204" pitchFamily="34" charset="0"/>
                  <a:ea typeface="MS UI Gothic" panose="020B0600070205080204" pitchFamily="34" charset="-128"/>
                  <a:cs typeface="Arial" panose="020B0604020202020204" pitchFamily="34" charset="0"/>
                </a:rPr>
                <a:t>Evaluation</a:t>
              </a: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FFFFFF"/>
                </a:solidFill>
                <a:latin typeface="Arial" panose="020B0604020202020204" pitchFamily="34" charset="0"/>
                <a:ea typeface="굴림" panose="020B0600000101010101" pitchFamily="50" charset="-127"/>
                <a:cs typeface="Arial" panose="020B0604020202020204" pitchFamily="34" charset="0"/>
              </a:endParaRPr>
            </a:p>
          </p:txBody>
        </p:sp>
        <p:sp>
          <p:nvSpPr>
            <p:cNvPr id="158" name="오른쪽 화살표 5">
              <a:extLst>
                <a:ext uri="{FF2B5EF4-FFF2-40B4-BE49-F238E27FC236}">
                  <a16:creationId xmlns:a16="http://schemas.microsoft.com/office/drawing/2014/main" id="{00CE6435-29C0-44A9-B4E2-705BB85681BD}"/>
                </a:ext>
              </a:extLst>
            </p:cNvPr>
            <p:cNvSpPr/>
            <p:nvPr/>
          </p:nvSpPr>
          <p:spPr>
            <a:xfrm>
              <a:off x="3347450" y="2637132"/>
              <a:ext cx="288943" cy="287326"/>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ko-KR" altLang="en-US" sz="1100" dirty="0">
                <a:solidFill>
                  <a:srgbClr val="003B76"/>
                </a:solidFill>
                <a:latin typeface="Arial" panose="020B0604020202020204" pitchFamily="34" charset="0"/>
                <a:ea typeface="굴림" panose="020B0600000101010101" pitchFamily="50" charset="-127"/>
                <a:cs typeface="Arial" panose="020B0604020202020204" pitchFamily="34" charset="0"/>
              </a:endParaRPr>
            </a:p>
          </p:txBody>
        </p:sp>
        <p:sp>
          <p:nvSpPr>
            <p:cNvPr id="159" name="TextBox 6">
              <a:extLst>
                <a:ext uri="{FF2B5EF4-FFF2-40B4-BE49-F238E27FC236}">
                  <a16:creationId xmlns:a16="http://schemas.microsoft.com/office/drawing/2014/main" id="{5077A3F4-EE5E-4312-B4A7-427A9AAB0B24}"/>
                </a:ext>
              </a:extLst>
            </p:cNvPr>
            <p:cNvSpPr txBox="1">
              <a:spLocks noChangeArrowheads="1"/>
            </p:cNvSpPr>
            <p:nvPr/>
          </p:nvSpPr>
          <p:spPr bwMode="auto">
            <a:xfrm>
              <a:off x="3059831" y="2390691"/>
              <a:ext cx="792089"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eaLnBrk="1" hangingPunct="1">
                <a:spcBef>
                  <a:spcPct val="0"/>
                </a:spcBef>
                <a:buClrTx/>
                <a:buSzTx/>
                <a:buFontTx/>
                <a:buNone/>
              </a:pPr>
              <a:r>
                <a:rPr lang="en-US" altLang="ko-KR" sz="600" b="1" dirty="0">
                  <a:solidFill>
                    <a:srgbClr val="FF0000"/>
                  </a:solidFill>
                  <a:latin typeface="Arial" panose="020B0604020202020204" pitchFamily="34" charset="0"/>
                  <a:ea typeface="MS UI Gothic" panose="020B0600070205080204" pitchFamily="34" charset="-128"/>
                  <a:cs typeface="Arial" panose="020B0604020202020204" pitchFamily="34" charset="0"/>
                </a:rPr>
                <a:t>Submit</a:t>
              </a:r>
              <a:endParaRPr lang="ko-KR" altLang="en-US" sz="600" b="1" dirty="0">
                <a:solidFill>
                  <a:srgbClr val="FF0000"/>
                </a:solidFill>
                <a:latin typeface="Arial" panose="020B0604020202020204" pitchFamily="34" charset="0"/>
                <a:ea typeface="굴림" charset="-127"/>
                <a:cs typeface="Arial" panose="020B0604020202020204" pitchFamily="34" charset="0"/>
              </a:endParaRPr>
            </a:p>
          </p:txBody>
        </p:sp>
        <p:sp>
          <p:nvSpPr>
            <p:cNvPr id="160" name="타원 159">
              <a:extLst>
                <a:ext uri="{FF2B5EF4-FFF2-40B4-BE49-F238E27FC236}">
                  <a16:creationId xmlns:a16="http://schemas.microsoft.com/office/drawing/2014/main" id="{26402BBD-9BE2-4108-ADFD-906DA844CEDA}"/>
                </a:ext>
              </a:extLst>
            </p:cNvPr>
            <p:cNvSpPr/>
            <p:nvPr/>
          </p:nvSpPr>
          <p:spPr>
            <a:xfrm>
              <a:off x="467544" y="1845000"/>
              <a:ext cx="576299" cy="576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HO</a:t>
              </a:r>
              <a:r>
                <a:rPr lang="en-US" altLang="ko-KR" sz="600" b="1" dirty="0">
                  <a:solidFill>
                    <a:srgbClr val="FFFFFF"/>
                  </a:solidFill>
                  <a:latin typeface="Arial" panose="020B0604020202020204" pitchFamily="34" charset="0"/>
                  <a:ea typeface="MS UI Gothic" panose="020B0600070205080204" pitchFamily="34" charset="-128"/>
                  <a:cs typeface="Arial" panose="020B0604020202020204" pitchFamily="34" charset="0"/>
                </a:rPr>
                <a:t>1</a:t>
              </a:r>
              <a:endParaRPr lang="ko-KR" altLang="en-US" sz="600" b="1" dirty="0">
                <a:solidFill>
                  <a:srgbClr val="FFFFFF"/>
                </a:solidFill>
                <a:latin typeface="Arial" panose="020B0604020202020204" pitchFamily="34" charset="0"/>
                <a:ea typeface="굴림" panose="020B0600000101010101" pitchFamily="50" charset="-127"/>
                <a:cs typeface="Arial" panose="020B0604020202020204" pitchFamily="34" charset="0"/>
              </a:endParaRPr>
            </a:p>
          </p:txBody>
        </p:sp>
        <p:sp>
          <p:nvSpPr>
            <p:cNvPr id="161" name="타원 160">
              <a:extLst>
                <a:ext uri="{FF2B5EF4-FFF2-40B4-BE49-F238E27FC236}">
                  <a16:creationId xmlns:a16="http://schemas.microsoft.com/office/drawing/2014/main" id="{6D2EA206-9BE0-4508-A94C-6F161054A563}"/>
                </a:ext>
              </a:extLst>
            </p:cNvPr>
            <p:cNvSpPr/>
            <p:nvPr/>
          </p:nvSpPr>
          <p:spPr>
            <a:xfrm>
              <a:off x="467544" y="2492675"/>
              <a:ext cx="576299" cy="576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HO</a:t>
              </a:r>
              <a:r>
                <a:rPr lang="en-US" altLang="ko-KR" sz="600" b="1" dirty="0">
                  <a:solidFill>
                    <a:srgbClr val="FFFFFF"/>
                  </a:solidFill>
                  <a:latin typeface="Arial" panose="020B0604020202020204" pitchFamily="34" charset="0"/>
                  <a:ea typeface="MS UI Gothic" panose="020B0600070205080204" pitchFamily="34" charset="-128"/>
                  <a:cs typeface="Arial" panose="020B0604020202020204" pitchFamily="34" charset="0"/>
                </a:rPr>
                <a:t>2</a:t>
              </a:r>
              <a:endParaRPr lang="ko-KR" altLang="en-US" sz="600" b="1" dirty="0">
                <a:solidFill>
                  <a:srgbClr val="FFFFFF"/>
                </a:solidFill>
                <a:latin typeface="Arial" panose="020B0604020202020204" pitchFamily="34" charset="0"/>
                <a:ea typeface="굴림" panose="020B0600000101010101" pitchFamily="50" charset="-127"/>
                <a:cs typeface="Arial" panose="020B0604020202020204" pitchFamily="34" charset="0"/>
              </a:endParaRPr>
            </a:p>
          </p:txBody>
        </p:sp>
        <p:sp>
          <p:nvSpPr>
            <p:cNvPr id="162" name="타원 161">
              <a:extLst>
                <a:ext uri="{FF2B5EF4-FFF2-40B4-BE49-F238E27FC236}">
                  <a16:creationId xmlns:a16="http://schemas.microsoft.com/office/drawing/2014/main" id="{2AF9772F-9E21-45D8-BF68-E002103B3774}"/>
                </a:ext>
              </a:extLst>
            </p:cNvPr>
            <p:cNvSpPr/>
            <p:nvPr/>
          </p:nvSpPr>
          <p:spPr>
            <a:xfrm>
              <a:off x="467544" y="3140350"/>
              <a:ext cx="576299" cy="5762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HO</a:t>
              </a:r>
              <a:r>
                <a:rPr lang="en-US" altLang="ko-KR" sz="600" b="1" dirty="0">
                  <a:solidFill>
                    <a:srgbClr val="FFFFFF"/>
                  </a:solidFill>
                  <a:latin typeface="Arial" panose="020B0604020202020204" pitchFamily="34" charset="0"/>
                  <a:ea typeface="MS UI Gothic" panose="020B0600070205080204" pitchFamily="34" charset="-128"/>
                  <a:cs typeface="Arial" panose="020B0604020202020204" pitchFamily="34" charset="0"/>
                </a:rPr>
                <a:t>3</a:t>
              </a:r>
              <a:endParaRPr lang="ko-KR" altLang="en-US" sz="600" b="1" dirty="0">
                <a:solidFill>
                  <a:srgbClr val="FFFFFF"/>
                </a:solidFill>
                <a:latin typeface="Arial" panose="020B0604020202020204" pitchFamily="34" charset="0"/>
                <a:ea typeface="굴림" panose="020B0600000101010101" pitchFamily="50" charset="-127"/>
                <a:cs typeface="Arial" panose="020B0604020202020204" pitchFamily="34" charset="0"/>
              </a:endParaRPr>
            </a:p>
          </p:txBody>
        </p:sp>
        <p:sp>
          <p:nvSpPr>
            <p:cNvPr id="163" name="모서리가 둥근 직사각형 10">
              <a:extLst>
                <a:ext uri="{FF2B5EF4-FFF2-40B4-BE49-F238E27FC236}">
                  <a16:creationId xmlns:a16="http://schemas.microsoft.com/office/drawing/2014/main" id="{06CD9042-7F09-4472-8C5A-68D0ECEF079A}"/>
                </a:ext>
              </a:extLst>
            </p:cNvPr>
            <p:cNvSpPr/>
            <p:nvPr/>
          </p:nvSpPr>
          <p:spPr>
            <a:xfrm>
              <a:off x="1620141" y="2348219"/>
              <a:ext cx="1439953" cy="865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CB Coordinator</a:t>
              </a:r>
            </a:p>
            <a:p>
              <a:pPr algn="ctr" eaLnBrk="1" hangingPunct="1">
                <a:defRPr/>
              </a:pPr>
              <a:r>
                <a:rPr lang="en-US" altLang="ko-KR" sz="1000" b="1" dirty="0">
                  <a:solidFill>
                    <a:srgbClr val="FF0000"/>
                  </a:solidFill>
                  <a:latin typeface="Arial" panose="020B0604020202020204" pitchFamily="34" charset="0"/>
                  <a:ea typeface="MS UI Gothic" panose="020B0600070205080204" pitchFamily="34" charset="-128"/>
                  <a:cs typeface="Arial" panose="020B0604020202020204" pitchFamily="34" charset="0"/>
                </a:rPr>
                <a:t>-  Review -</a:t>
              </a:r>
              <a:endParaRPr lang="ko-KR" altLang="en-US" sz="1000" b="1" dirty="0">
                <a:solidFill>
                  <a:srgbClr val="FF0000"/>
                </a:solidFill>
                <a:latin typeface="Arial" panose="020B0604020202020204" pitchFamily="34" charset="0"/>
                <a:ea typeface="굴림" panose="020B0600000101010101" pitchFamily="50" charset="-127"/>
                <a:cs typeface="Arial" panose="020B0604020202020204" pitchFamily="34" charset="0"/>
              </a:endParaRPr>
            </a:p>
          </p:txBody>
        </p:sp>
        <p:cxnSp>
          <p:nvCxnSpPr>
            <p:cNvPr id="164" name="직선 화살표 연결선 163">
              <a:extLst>
                <a:ext uri="{FF2B5EF4-FFF2-40B4-BE49-F238E27FC236}">
                  <a16:creationId xmlns:a16="http://schemas.microsoft.com/office/drawing/2014/main" id="{7C63381C-C3BC-4A9C-A79A-C4E062CC929C}"/>
                </a:ext>
              </a:extLst>
            </p:cNvPr>
            <p:cNvCxnSpPr>
              <a:stCxn id="160" idx="6"/>
              <a:endCxn id="163" idx="1"/>
            </p:cNvCxnSpPr>
            <p:nvPr/>
          </p:nvCxnSpPr>
          <p:spPr>
            <a:xfrm>
              <a:off x="1043843" y="2132327"/>
              <a:ext cx="576298" cy="649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직선 화살표 연결선 164">
              <a:extLst>
                <a:ext uri="{FF2B5EF4-FFF2-40B4-BE49-F238E27FC236}">
                  <a16:creationId xmlns:a16="http://schemas.microsoft.com/office/drawing/2014/main" id="{C73DE3AF-8C67-4A82-A52D-5C361B33BF4A}"/>
                </a:ext>
              </a:extLst>
            </p:cNvPr>
            <p:cNvCxnSpPr>
              <a:stCxn id="161" idx="6"/>
              <a:endCxn id="163" idx="1"/>
            </p:cNvCxnSpPr>
            <p:nvPr/>
          </p:nvCxnSpPr>
          <p:spPr>
            <a:xfrm>
              <a:off x="1043843" y="2781589"/>
              <a:ext cx="5762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직선 화살표 연결선 165">
              <a:extLst>
                <a:ext uri="{FF2B5EF4-FFF2-40B4-BE49-F238E27FC236}">
                  <a16:creationId xmlns:a16="http://schemas.microsoft.com/office/drawing/2014/main" id="{A043B1A6-8EF2-4124-8915-BC1DC6A32B99}"/>
                </a:ext>
              </a:extLst>
            </p:cNvPr>
            <p:cNvCxnSpPr>
              <a:stCxn id="162" idx="6"/>
              <a:endCxn id="163" idx="1"/>
            </p:cNvCxnSpPr>
            <p:nvPr/>
          </p:nvCxnSpPr>
          <p:spPr>
            <a:xfrm flipV="1">
              <a:off x="1043843" y="2781589"/>
              <a:ext cx="576298" cy="64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TextBox 14">
              <a:extLst>
                <a:ext uri="{FF2B5EF4-FFF2-40B4-BE49-F238E27FC236}">
                  <a16:creationId xmlns:a16="http://schemas.microsoft.com/office/drawing/2014/main" id="{1F16092D-A056-41D1-B571-59DF7C200AC5}"/>
                </a:ext>
              </a:extLst>
            </p:cNvPr>
            <p:cNvSpPr txBox="1">
              <a:spLocks noChangeArrowheads="1"/>
            </p:cNvSpPr>
            <p:nvPr/>
          </p:nvSpPr>
          <p:spPr bwMode="auto">
            <a:xfrm rot="2935073">
              <a:off x="1014041" y="2235443"/>
              <a:ext cx="713787" cy="24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eaLnBrk="1" hangingPunct="1">
                <a:spcBef>
                  <a:spcPct val="0"/>
                </a:spcBef>
                <a:buClrTx/>
                <a:buSzTx/>
                <a:buFontTx/>
                <a:buNone/>
              </a:pPr>
              <a:r>
                <a:rPr lang="en-US" altLang="ko-KR" sz="600" dirty="0">
                  <a:solidFill>
                    <a:srgbClr val="FF0000"/>
                  </a:solidFill>
                  <a:latin typeface="Arial" panose="020B0604020202020204" pitchFamily="34" charset="0"/>
                  <a:ea typeface="MS UI Gothic" panose="020B0600070205080204" pitchFamily="34" charset="-128"/>
                  <a:cs typeface="Arial" panose="020B0604020202020204" pitchFamily="34" charset="0"/>
                </a:rPr>
                <a:t>Request</a:t>
              </a:r>
              <a:endParaRPr lang="ko-KR" altLang="en-US" sz="600" dirty="0">
                <a:solidFill>
                  <a:srgbClr val="FF0000"/>
                </a:solidFill>
                <a:latin typeface="Arial" panose="020B0604020202020204" pitchFamily="34" charset="0"/>
                <a:ea typeface="굴림" charset="-127"/>
                <a:cs typeface="Arial" panose="020B0604020202020204" pitchFamily="34" charset="0"/>
              </a:endParaRPr>
            </a:p>
          </p:txBody>
        </p:sp>
        <p:sp>
          <p:nvSpPr>
            <p:cNvPr id="168" name="모서리가 둥근 직사각형 15">
              <a:extLst>
                <a:ext uri="{FF2B5EF4-FFF2-40B4-BE49-F238E27FC236}">
                  <a16:creationId xmlns:a16="http://schemas.microsoft.com/office/drawing/2014/main" id="{5444E320-A73E-4093-8B96-72C868289D76}"/>
                </a:ext>
              </a:extLst>
            </p:cNvPr>
            <p:cNvSpPr/>
            <p:nvPr/>
          </p:nvSpPr>
          <p:spPr>
            <a:xfrm>
              <a:off x="1620141" y="1268760"/>
              <a:ext cx="1439953" cy="863567"/>
            </a:xfrm>
            <a:prstGeom prst="roundRect">
              <a:avLst/>
            </a:prstGeom>
          </p:spPr>
          <p:style>
            <a:lnRef idx="2">
              <a:schemeClr val="accent4"/>
            </a:lnRef>
            <a:fillRef idx="1">
              <a:schemeClr val="lt1"/>
            </a:fillRef>
            <a:effectRef idx="0">
              <a:schemeClr val="accent4"/>
            </a:effectRef>
            <a:fontRef idx="minor">
              <a:schemeClr val="dk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003B76"/>
                  </a:solidFill>
                  <a:latin typeface="Arial" panose="020B0604020202020204" pitchFamily="34" charset="0"/>
                  <a:ea typeface="MS UI Gothic" panose="020B0600070205080204" pitchFamily="34" charset="-128"/>
                  <a:cs typeface="Arial" panose="020B0604020202020204" pitchFamily="34" charset="0"/>
                </a:rPr>
                <a:t>RHC </a:t>
              </a:r>
            </a:p>
            <a:p>
              <a:pPr algn="ctr" eaLnBrk="1" hangingPunct="1">
                <a:defRPr/>
              </a:pPr>
              <a:r>
                <a:rPr lang="en-US" altLang="ko-KR" sz="1000" b="1" dirty="0">
                  <a:solidFill>
                    <a:srgbClr val="003B76"/>
                  </a:solidFill>
                  <a:latin typeface="Arial" panose="020B0604020202020204" pitchFamily="34" charset="0"/>
                  <a:ea typeface="MS UI Gothic" panose="020B0600070205080204" pitchFamily="34" charset="-128"/>
                  <a:cs typeface="Arial" panose="020B0604020202020204" pitchFamily="34" charset="0"/>
                </a:rPr>
                <a:t>-  </a:t>
              </a:r>
              <a:r>
                <a:rPr lang="en-US" altLang="ko-KR" sz="1000" b="1" dirty="0">
                  <a:solidFill>
                    <a:srgbClr val="FF0000"/>
                  </a:solidFill>
                  <a:latin typeface="Arial" panose="020B0604020202020204" pitchFamily="34" charset="0"/>
                  <a:ea typeface="MS UI Gothic" panose="020B0600070205080204" pitchFamily="34" charset="-128"/>
                  <a:cs typeface="Arial" panose="020B0604020202020204" pitchFamily="34" charset="0"/>
                </a:rPr>
                <a:t>Priority</a:t>
              </a:r>
              <a:r>
                <a:rPr lang="en-US" altLang="ko-KR" sz="1000" b="1" dirty="0">
                  <a:solidFill>
                    <a:srgbClr val="003B76"/>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003B76"/>
                </a:solidFill>
                <a:latin typeface="Arial" panose="020B0604020202020204" pitchFamily="34" charset="0"/>
                <a:ea typeface="굴림" panose="020B0600000101010101" pitchFamily="50" charset="-127"/>
                <a:cs typeface="Arial" panose="020B0604020202020204" pitchFamily="34" charset="0"/>
              </a:endParaRPr>
            </a:p>
          </p:txBody>
        </p:sp>
        <p:cxnSp>
          <p:nvCxnSpPr>
            <p:cNvPr id="169" name="직선 화살표 연결선 168">
              <a:extLst>
                <a:ext uri="{FF2B5EF4-FFF2-40B4-BE49-F238E27FC236}">
                  <a16:creationId xmlns:a16="http://schemas.microsoft.com/office/drawing/2014/main" id="{C7D62B3A-AE91-434A-BD5F-1E19F8249E3B}"/>
                </a:ext>
              </a:extLst>
            </p:cNvPr>
            <p:cNvCxnSpPr/>
            <p:nvPr/>
          </p:nvCxnSpPr>
          <p:spPr>
            <a:xfrm flipV="1">
              <a:off x="2267882" y="2132327"/>
              <a:ext cx="0" cy="215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직선 화살표 연결선 169">
              <a:extLst>
                <a:ext uri="{FF2B5EF4-FFF2-40B4-BE49-F238E27FC236}">
                  <a16:creationId xmlns:a16="http://schemas.microsoft.com/office/drawing/2014/main" id="{8414F7E4-93D8-48FE-9611-32A4C56CFC92}"/>
                </a:ext>
              </a:extLst>
            </p:cNvPr>
            <p:cNvCxnSpPr/>
            <p:nvPr/>
          </p:nvCxnSpPr>
          <p:spPr>
            <a:xfrm>
              <a:off x="2412354" y="2132327"/>
              <a:ext cx="0" cy="21589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1" name="모서리가 둥근 직사각형 18">
              <a:extLst>
                <a:ext uri="{FF2B5EF4-FFF2-40B4-BE49-F238E27FC236}">
                  <a16:creationId xmlns:a16="http://schemas.microsoft.com/office/drawing/2014/main" id="{4E723C66-DE31-43A7-8056-64B9B34F43D0}"/>
                </a:ext>
              </a:extLst>
            </p:cNvPr>
            <p:cNvSpPr/>
            <p:nvPr/>
          </p:nvSpPr>
          <p:spPr>
            <a:xfrm>
              <a:off x="5795529" y="2348219"/>
              <a:ext cx="1441541" cy="8651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CBSC </a:t>
              </a:r>
            </a:p>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annual meeting</a:t>
              </a:r>
            </a:p>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  </a:t>
              </a:r>
              <a:r>
                <a:rPr lang="en-US" altLang="ko-KR" sz="1000" b="1" dirty="0">
                  <a:solidFill>
                    <a:srgbClr val="FF0000"/>
                  </a:solidFill>
                  <a:latin typeface="Arial" panose="020B0604020202020204" pitchFamily="34" charset="0"/>
                  <a:ea typeface="MS UI Gothic" panose="020B0600070205080204" pitchFamily="34" charset="-128"/>
                  <a:cs typeface="Arial" panose="020B0604020202020204" pitchFamily="34" charset="0"/>
                </a:rPr>
                <a:t>Evaluation</a:t>
              </a: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FFFFFF"/>
                </a:solidFill>
                <a:latin typeface="Arial" panose="020B0604020202020204" pitchFamily="34" charset="0"/>
                <a:ea typeface="굴림" panose="020B0600000101010101" pitchFamily="50" charset="-127"/>
                <a:cs typeface="Arial" panose="020B0604020202020204" pitchFamily="34" charset="0"/>
              </a:endParaRPr>
            </a:p>
          </p:txBody>
        </p:sp>
        <p:cxnSp>
          <p:nvCxnSpPr>
            <p:cNvPr id="172" name="직선 화살표 연결선 171">
              <a:extLst>
                <a:ext uri="{FF2B5EF4-FFF2-40B4-BE49-F238E27FC236}">
                  <a16:creationId xmlns:a16="http://schemas.microsoft.com/office/drawing/2014/main" id="{73D2A531-CE5F-48B0-B51D-03B3999C1F3A}"/>
                </a:ext>
              </a:extLst>
            </p:cNvPr>
            <p:cNvCxnSpPr>
              <a:stCxn id="157" idx="3"/>
              <a:endCxn id="171" idx="1"/>
            </p:cNvCxnSpPr>
            <p:nvPr/>
          </p:nvCxnSpPr>
          <p:spPr>
            <a:xfrm>
              <a:off x="5292260" y="2781589"/>
              <a:ext cx="5032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3" name="모서리가 둥근 직사각형 20">
              <a:extLst>
                <a:ext uri="{FF2B5EF4-FFF2-40B4-BE49-F238E27FC236}">
                  <a16:creationId xmlns:a16="http://schemas.microsoft.com/office/drawing/2014/main" id="{FF12FF65-40BD-41B4-95C0-80F5B0C139B1}"/>
                </a:ext>
              </a:extLst>
            </p:cNvPr>
            <p:cNvSpPr/>
            <p:nvPr/>
          </p:nvSpPr>
          <p:spPr>
            <a:xfrm>
              <a:off x="5795529" y="3716591"/>
              <a:ext cx="1441541" cy="865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CB Coordinator</a:t>
              </a:r>
            </a:p>
            <a:p>
              <a:pPr algn="ctr" eaLnBrk="1" hangingPunct="1">
                <a:defRPr/>
              </a:pPr>
              <a:r>
                <a:rPr lang="en-US" altLang="ko-KR" sz="1000" b="1" dirty="0">
                  <a:solidFill>
                    <a:srgbClr val="FF0000"/>
                  </a:solidFill>
                  <a:latin typeface="Arial" panose="020B0604020202020204" pitchFamily="34" charset="0"/>
                  <a:ea typeface="MS UI Gothic" panose="020B0600070205080204" pitchFamily="34" charset="-128"/>
                  <a:cs typeface="Arial" panose="020B0604020202020204" pitchFamily="34" charset="0"/>
                </a:rPr>
                <a:t>- </a:t>
              </a:r>
              <a:r>
                <a:rPr lang="en-US" altLang="ko-KR" sz="900" b="1" dirty="0">
                  <a:solidFill>
                    <a:srgbClr val="FF0000"/>
                  </a:solidFill>
                  <a:latin typeface="Arial" panose="020B0604020202020204" pitchFamily="34" charset="0"/>
                  <a:ea typeface="MS UI Gothic" panose="020B0600070205080204" pitchFamily="34" charset="-128"/>
                  <a:cs typeface="Arial" panose="020B0604020202020204" pitchFamily="34" charset="0"/>
                </a:rPr>
                <a:t> Management</a:t>
              </a:r>
              <a:r>
                <a:rPr lang="en-US" altLang="ko-KR" sz="1000" b="1" dirty="0">
                  <a:solidFill>
                    <a:srgbClr val="FF0000"/>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FF0000"/>
                </a:solidFill>
                <a:latin typeface="Arial" panose="020B0604020202020204" pitchFamily="34" charset="0"/>
                <a:ea typeface="굴림" panose="020B0600000101010101" pitchFamily="50" charset="-127"/>
                <a:cs typeface="Arial" panose="020B0604020202020204" pitchFamily="34" charset="0"/>
              </a:endParaRPr>
            </a:p>
          </p:txBody>
        </p:sp>
        <p:sp>
          <p:nvSpPr>
            <p:cNvPr id="174" name="TextBox 21">
              <a:extLst>
                <a:ext uri="{FF2B5EF4-FFF2-40B4-BE49-F238E27FC236}">
                  <a16:creationId xmlns:a16="http://schemas.microsoft.com/office/drawing/2014/main" id="{D2358D5D-C42B-4A3B-AF5F-278BBD2A61C1}"/>
                </a:ext>
              </a:extLst>
            </p:cNvPr>
            <p:cNvSpPr txBox="1">
              <a:spLocks noChangeArrowheads="1"/>
            </p:cNvSpPr>
            <p:nvPr/>
          </p:nvSpPr>
          <p:spPr bwMode="auto">
            <a:xfrm>
              <a:off x="6660230" y="3284986"/>
              <a:ext cx="719715"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ctr" eaLnBrk="1" hangingPunct="1">
                <a:spcBef>
                  <a:spcPct val="0"/>
                </a:spcBef>
                <a:buClrTx/>
                <a:buSzTx/>
                <a:buFontTx/>
                <a:buNone/>
              </a:pPr>
              <a:r>
                <a:rPr lang="en-US" altLang="ko-KR" sz="600" b="1" dirty="0">
                  <a:solidFill>
                    <a:srgbClr val="FF0000"/>
                  </a:solidFill>
                  <a:latin typeface="Arial" panose="020B0604020202020204" pitchFamily="34" charset="0"/>
                  <a:ea typeface="MS UI Gothic" panose="020B0600070205080204" pitchFamily="34" charset="-128"/>
                  <a:cs typeface="Arial" panose="020B0604020202020204" pitchFamily="34" charset="0"/>
                </a:rPr>
                <a:t>Notice</a:t>
              </a:r>
              <a:endParaRPr lang="ko-KR" altLang="en-US" sz="600" b="1" dirty="0">
                <a:solidFill>
                  <a:srgbClr val="FF0000"/>
                </a:solidFill>
                <a:latin typeface="Arial" panose="020B0604020202020204" pitchFamily="34" charset="0"/>
                <a:ea typeface="굴림" charset="-127"/>
                <a:cs typeface="Arial" panose="020B0604020202020204" pitchFamily="34" charset="0"/>
              </a:endParaRPr>
            </a:p>
          </p:txBody>
        </p:sp>
        <p:sp>
          <p:nvSpPr>
            <p:cNvPr id="175" name="모서리가 둥근 직사각형 22">
              <a:extLst>
                <a:ext uri="{FF2B5EF4-FFF2-40B4-BE49-F238E27FC236}">
                  <a16:creationId xmlns:a16="http://schemas.microsoft.com/office/drawing/2014/main" id="{1120DEA5-FB09-4303-AE47-DDB279376BF9}"/>
                </a:ext>
              </a:extLst>
            </p:cNvPr>
            <p:cNvSpPr/>
            <p:nvPr/>
          </p:nvSpPr>
          <p:spPr>
            <a:xfrm>
              <a:off x="5940001" y="4983072"/>
              <a:ext cx="1439952" cy="606349"/>
            </a:xfrm>
            <a:prstGeom prst="roundRect">
              <a:avLst/>
            </a:prstGeom>
          </p:spPr>
          <p:style>
            <a:lnRef idx="2">
              <a:schemeClr val="accent4"/>
            </a:lnRef>
            <a:fillRef idx="1">
              <a:schemeClr val="lt1"/>
            </a:fillRef>
            <a:effectRef idx="0">
              <a:schemeClr val="accent4"/>
            </a:effectRef>
            <a:fontRef idx="minor">
              <a:schemeClr val="dk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003B76"/>
                  </a:solidFill>
                  <a:latin typeface="Arial" panose="020B0604020202020204" pitchFamily="34" charset="0"/>
                  <a:ea typeface="MS UI Gothic" panose="020B0600070205080204" pitchFamily="34" charset="-128"/>
                  <a:cs typeface="Arial" panose="020B0604020202020204" pitchFamily="34" charset="0"/>
                </a:rPr>
                <a:t>RHC </a:t>
              </a:r>
            </a:p>
            <a:p>
              <a:pPr algn="ctr" eaLnBrk="1" hangingPunct="1">
                <a:defRPr/>
              </a:pPr>
              <a:r>
                <a:rPr lang="en-US" altLang="ko-KR" sz="1000" b="1" dirty="0">
                  <a:solidFill>
                    <a:srgbClr val="003B76"/>
                  </a:solidFill>
                  <a:latin typeface="Arial" panose="020B0604020202020204" pitchFamily="34" charset="0"/>
                  <a:ea typeface="MS UI Gothic" panose="020B0600070205080204" pitchFamily="34" charset="-128"/>
                  <a:cs typeface="Arial" panose="020B0604020202020204" pitchFamily="34" charset="0"/>
                </a:rPr>
                <a:t>- </a:t>
              </a:r>
              <a:r>
                <a:rPr lang="en-US" altLang="ko-KR" sz="900" b="1" dirty="0">
                  <a:solidFill>
                    <a:srgbClr val="003B76"/>
                  </a:solidFill>
                  <a:latin typeface="Arial" panose="020B0604020202020204" pitchFamily="34" charset="0"/>
                  <a:ea typeface="MS UI Gothic" panose="020B0600070205080204" pitchFamily="34" charset="-128"/>
                  <a:cs typeface="Arial" panose="020B0604020202020204" pitchFamily="34" charset="0"/>
                </a:rPr>
                <a:t> </a:t>
              </a:r>
              <a:r>
                <a:rPr lang="en-US" altLang="ko-KR" sz="900" b="1" dirty="0">
                  <a:solidFill>
                    <a:srgbClr val="FF0000"/>
                  </a:solidFill>
                  <a:latin typeface="Arial" panose="020B0604020202020204" pitchFamily="34" charset="0"/>
                  <a:ea typeface="MS UI Gothic" panose="020B0600070205080204" pitchFamily="34" charset="-128"/>
                  <a:cs typeface="Arial" panose="020B0604020202020204" pitchFamily="34" charset="0"/>
                </a:rPr>
                <a:t>Host Institute</a:t>
              </a:r>
              <a:r>
                <a:rPr lang="en-US" altLang="ko-KR" sz="1000" b="1" dirty="0">
                  <a:solidFill>
                    <a:srgbClr val="003B76"/>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003B76"/>
                </a:solidFill>
                <a:latin typeface="Arial" panose="020B0604020202020204" pitchFamily="34" charset="0"/>
                <a:ea typeface="굴림" panose="020B0600000101010101" pitchFamily="50" charset="-127"/>
                <a:cs typeface="Arial" panose="020B0604020202020204" pitchFamily="34" charset="0"/>
              </a:endParaRPr>
            </a:p>
          </p:txBody>
        </p:sp>
        <p:cxnSp>
          <p:nvCxnSpPr>
            <p:cNvPr id="176" name="직선 화살표 연결선 175">
              <a:extLst>
                <a:ext uri="{FF2B5EF4-FFF2-40B4-BE49-F238E27FC236}">
                  <a16:creationId xmlns:a16="http://schemas.microsoft.com/office/drawing/2014/main" id="{FAFB71EB-D807-421B-AFD0-C898E51BD9C5}"/>
                </a:ext>
              </a:extLst>
            </p:cNvPr>
            <p:cNvCxnSpPr/>
            <p:nvPr/>
          </p:nvCxnSpPr>
          <p:spPr>
            <a:xfrm>
              <a:off x="6732212" y="4654047"/>
              <a:ext cx="0" cy="287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직선 화살표 연결선 176">
              <a:extLst>
                <a:ext uri="{FF2B5EF4-FFF2-40B4-BE49-F238E27FC236}">
                  <a16:creationId xmlns:a16="http://schemas.microsoft.com/office/drawing/2014/main" id="{EEA4E699-DAA6-4E00-A2E9-89BB24D2E14D}"/>
                </a:ext>
              </a:extLst>
            </p:cNvPr>
            <p:cNvCxnSpPr/>
            <p:nvPr/>
          </p:nvCxnSpPr>
          <p:spPr>
            <a:xfrm>
              <a:off x="6587741" y="4581745"/>
              <a:ext cx="0" cy="287327"/>
            </a:xfrm>
            <a:prstGeom prst="straightConnector1">
              <a:avLst/>
            </a:prstGeom>
            <a:ln w="19050">
              <a:headEnd type="triangle"/>
              <a:tailEnd type="none"/>
            </a:ln>
          </p:spPr>
          <p:style>
            <a:lnRef idx="1">
              <a:schemeClr val="accent2"/>
            </a:lnRef>
            <a:fillRef idx="0">
              <a:schemeClr val="accent2"/>
            </a:fillRef>
            <a:effectRef idx="0">
              <a:schemeClr val="accent2"/>
            </a:effectRef>
            <a:fontRef idx="minor">
              <a:schemeClr val="tx1"/>
            </a:fontRef>
          </p:style>
        </p:cxnSp>
        <p:sp>
          <p:nvSpPr>
            <p:cNvPr id="178" name="모서리가 둥근 직사각형 25">
              <a:extLst>
                <a:ext uri="{FF2B5EF4-FFF2-40B4-BE49-F238E27FC236}">
                  <a16:creationId xmlns:a16="http://schemas.microsoft.com/office/drawing/2014/main" id="{1DE08756-490A-4B3A-BC3E-19B9430F6E59}"/>
                </a:ext>
              </a:extLst>
            </p:cNvPr>
            <p:cNvSpPr/>
            <p:nvPr/>
          </p:nvSpPr>
          <p:spPr>
            <a:xfrm>
              <a:off x="4139663" y="3716591"/>
              <a:ext cx="1439952" cy="8651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Institute</a:t>
              </a:r>
            </a:p>
            <a:p>
              <a:pPr algn="ctr" eaLnBrk="1" hangingPunct="1">
                <a:defRPr/>
              </a:pPr>
              <a:r>
                <a:rPr lang="en-US" altLang="ko-KR" sz="1000" b="1" dirty="0">
                  <a:solidFill>
                    <a:srgbClr val="FFFF00"/>
                  </a:solidFill>
                  <a:latin typeface="Arial" panose="020B0604020202020204" pitchFamily="34" charset="0"/>
                  <a:ea typeface="MS UI Gothic" panose="020B0600070205080204" pitchFamily="34" charset="-128"/>
                  <a:cs typeface="Arial" panose="020B0604020202020204" pitchFamily="34" charset="0"/>
                </a:rPr>
                <a:t>- </a:t>
              </a:r>
              <a:r>
                <a:rPr lang="en-US" altLang="ko-KR" sz="900" b="1" dirty="0">
                  <a:solidFill>
                    <a:srgbClr val="FFFF00"/>
                  </a:solidFill>
                  <a:latin typeface="Arial" panose="020B0604020202020204" pitchFamily="34" charset="0"/>
                  <a:ea typeface="MS UI Gothic" panose="020B0600070205080204" pitchFamily="34" charset="-128"/>
                  <a:cs typeface="Arial" panose="020B0604020202020204" pitchFamily="34" charset="0"/>
                </a:rPr>
                <a:t> Execution</a:t>
              </a:r>
              <a:r>
                <a:rPr lang="en-US" altLang="ko-KR" sz="1000" b="1" dirty="0">
                  <a:solidFill>
                    <a:srgbClr val="FFFF00"/>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FFFF00"/>
                </a:solidFill>
                <a:latin typeface="Arial" panose="020B0604020202020204" pitchFamily="34" charset="0"/>
                <a:ea typeface="굴림" panose="020B0600000101010101" pitchFamily="50" charset="-127"/>
                <a:cs typeface="Arial" panose="020B0604020202020204" pitchFamily="34" charset="0"/>
              </a:endParaRPr>
            </a:p>
          </p:txBody>
        </p:sp>
        <p:cxnSp>
          <p:nvCxnSpPr>
            <p:cNvPr id="179" name="직선 화살표 연결선 178">
              <a:extLst>
                <a:ext uri="{FF2B5EF4-FFF2-40B4-BE49-F238E27FC236}">
                  <a16:creationId xmlns:a16="http://schemas.microsoft.com/office/drawing/2014/main" id="{9463A4BA-9200-4088-B2EE-02B3A0DC38F9}"/>
                </a:ext>
              </a:extLst>
            </p:cNvPr>
            <p:cNvCxnSpPr>
              <a:stCxn id="173" idx="1"/>
              <a:endCxn id="178" idx="3"/>
            </p:cNvCxnSpPr>
            <p:nvPr/>
          </p:nvCxnSpPr>
          <p:spPr>
            <a:xfrm flipH="1">
              <a:off x="5579615" y="4148374"/>
              <a:ext cx="215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0" name="모서리가 둥근 직사각형 27">
              <a:extLst>
                <a:ext uri="{FF2B5EF4-FFF2-40B4-BE49-F238E27FC236}">
                  <a16:creationId xmlns:a16="http://schemas.microsoft.com/office/drawing/2014/main" id="{0E1FF1B0-D646-408F-9EAF-623E4FDD71C0}"/>
                </a:ext>
              </a:extLst>
            </p:cNvPr>
            <p:cNvSpPr/>
            <p:nvPr/>
          </p:nvSpPr>
          <p:spPr>
            <a:xfrm>
              <a:off x="2339325" y="3716591"/>
              <a:ext cx="1439952" cy="8651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Institute</a:t>
              </a:r>
            </a:p>
            <a:p>
              <a:pPr algn="ctr" eaLnBrk="1" hangingPunct="1">
                <a:defRPr/>
              </a:pPr>
              <a:r>
                <a:rPr lang="en-US" altLang="ko-KR" sz="900" b="1" dirty="0">
                  <a:solidFill>
                    <a:srgbClr val="FFFF00"/>
                  </a:solidFill>
                  <a:latin typeface="Arial" panose="020B0604020202020204" pitchFamily="34" charset="0"/>
                  <a:ea typeface="MS UI Gothic" panose="020B0600070205080204" pitchFamily="34" charset="-128"/>
                  <a:cs typeface="Arial" panose="020B0604020202020204" pitchFamily="34" charset="0"/>
                </a:rPr>
                <a:t>- Assessment/</a:t>
              </a:r>
            </a:p>
            <a:p>
              <a:pPr algn="ctr" eaLnBrk="1" hangingPunct="1">
                <a:defRPr/>
              </a:pPr>
              <a:r>
                <a:rPr lang="en-US" altLang="ko-KR" sz="900" b="1" dirty="0">
                  <a:solidFill>
                    <a:srgbClr val="FFFF00"/>
                  </a:solidFill>
                  <a:latin typeface="Arial" panose="020B0604020202020204" pitchFamily="34" charset="0"/>
                  <a:ea typeface="MS UI Gothic" panose="020B0600070205080204" pitchFamily="34" charset="-128"/>
                  <a:cs typeface="Arial" panose="020B0604020202020204" pitchFamily="34" charset="0"/>
                </a:rPr>
                <a:t>  final report</a:t>
              </a:r>
              <a:r>
                <a:rPr lang="en-US" altLang="ko-KR" sz="1000" b="1" dirty="0">
                  <a:solidFill>
                    <a:srgbClr val="FFFF00"/>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FFFF00"/>
                </a:solidFill>
                <a:latin typeface="Arial" panose="020B0604020202020204" pitchFamily="34" charset="0"/>
                <a:ea typeface="굴림" panose="020B0600000101010101" pitchFamily="50" charset="-127"/>
                <a:cs typeface="Arial" panose="020B0604020202020204" pitchFamily="34" charset="0"/>
              </a:endParaRPr>
            </a:p>
          </p:txBody>
        </p:sp>
        <p:cxnSp>
          <p:nvCxnSpPr>
            <p:cNvPr id="181" name="직선 화살표 연결선 180">
              <a:extLst>
                <a:ext uri="{FF2B5EF4-FFF2-40B4-BE49-F238E27FC236}">
                  <a16:creationId xmlns:a16="http://schemas.microsoft.com/office/drawing/2014/main" id="{D50CD186-E9C5-4CC5-BD7D-3E3404B656CF}"/>
                </a:ext>
              </a:extLst>
            </p:cNvPr>
            <p:cNvCxnSpPr>
              <a:stCxn id="178" idx="1"/>
              <a:endCxn id="180" idx="3"/>
            </p:cNvCxnSpPr>
            <p:nvPr/>
          </p:nvCxnSpPr>
          <p:spPr>
            <a:xfrm flipH="1">
              <a:off x="3779277" y="4148374"/>
              <a:ext cx="360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2" name="모서리가 둥근 직사각형 29">
              <a:extLst>
                <a:ext uri="{FF2B5EF4-FFF2-40B4-BE49-F238E27FC236}">
                  <a16:creationId xmlns:a16="http://schemas.microsoft.com/office/drawing/2014/main" id="{BE26EB58-98BB-4A8A-8981-D220BE356020}"/>
                </a:ext>
              </a:extLst>
            </p:cNvPr>
            <p:cNvSpPr/>
            <p:nvPr/>
          </p:nvSpPr>
          <p:spPr>
            <a:xfrm>
              <a:off x="2339325" y="5589769"/>
              <a:ext cx="1439952" cy="8635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CBSC </a:t>
              </a:r>
            </a:p>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 </a:t>
              </a:r>
              <a:r>
                <a:rPr lang="en-US" altLang="ko-KR" sz="1000" b="1" dirty="0">
                  <a:solidFill>
                    <a:srgbClr val="FF0000"/>
                  </a:solidFill>
                  <a:latin typeface="Arial" panose="020B0604020202020204" pitchFamily="34" charset="0"/>
                  <a:ea typeface="MS UI Gothic" panose="020B0600070205080204" pitchFamily="34" charset="-128"/>
                  <a:cs typeface="Arial" panose="020B0604020202020204" pitchFamily="34" charset="0"/>
                </a:rPr>
                <a:t> Assessment</a:t>
              </a: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FFFFFF"/>
                </a:solidFill>
                <a:latin typeface="Arial" panose="020B0604020202020204" pitchFamily="34" charset="0"/>
                <a:ea typeface="굴림" panose="020B0600000101010101" pitchFamily="50" charset="-127"/>
                <a:cs typeface="Arial" panose="020B0604020202020204" pitchFamily="34" charset="0"/>
              </a:endParaRPr>
            </a:p>
          </p:txBody>
        </p:sp>
        <p:cxnSp>
          <p:nvCxnSpPr>
            <p:cNvPr id="183" name="꺾인 연결선 58">
              <a:extLst>
                <a:ext uri="{FF2B5EF4-FFF2-40B4-BE49-F238E27FC236}">
                  <a16:creationId xmlns:a16="http://schemas.microsoft.com/office/drawing/2014/main" id="{9BB35FF7-316B-4552-B4BC-C062366EB48E}"/>
                </a:ext>
              </a:extLst>
            </p:cNvPr>
            <p:cNvCxnSpPr>
              <a:stCxn id="180" idx="1"/>
              <a:endCxn id="199" idx="0"/>
            </p:cNvCxnSpPr>
            <p:nvPr/>
          </p:nvCxnSpPr>
          <p:spPr>
            <a:xfrm rot="10800000" flipV="1">
              <a:off x="2088484" y="4148374"/>
              <a:ext cx="250841" cy="720697"/>
            </a:xfrm>
            <a:prstGeom prst="bentConnector2">
              <a:avLst/>
            </a:prstGeom>
            <a:ln cmpd="sng">
              <a:tailEnd type="triangle"/>
            </a:ln>
          </p:spPr>
          <p:style>
            <a:lnRef idx="1">
              <a:schemeClr val="accent1"/>
            </a:lnRef>
            <a:fillRef idx="0">
              <a:schemeClr val="accent1"/>
            </a:fillRef>
            <a:effectRef idx="0">
              <a:schemeClr val="accent1"/>
            </a:effectRef>
            <a:fontRef idx="minor">
              <a:schemeClr val="tx1"/>
            </a:fontRef>
          </p:style>
        </p:cxnSp>
        <p:sp>
          <p:nvSpPr>
            <p:cNvPr id="184" name="모서리가 둥근 직사각형 31">
              <a:extLst>
                <a:ext uri="{FF2B5EF4-FFF2-40B4-BE49-F238E27FC236}">
                  <a16:creationId xmlns:a16="http://schemas.microsoft.com/office/drawing/2014/main" id="{2355BE8E-555C-460D-9804-104FFBF33990}"/>
                </a:ext>
              </a:extLst>
            </p:cNvPr>
            <p:cNvSpPr/>
            <p:nvPr/>
          </p:nvSpPr>
          <p:spPr>
            <a:xfrm>
              <a:off x="4139663" y="5589769"/>
              <a:ext cx="1439952" cy="8635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CBSC  Sec.</a:t>
              </a:r>
            </a:p>
            <a:p>
              <a:pPr algn="ctr" eaLnBrk="1" hangingPunct="1">
                <a:defRPr/>
              </a:pP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 </a:t>
              </a:r>
              <a:r>
                <a:rPr lang="en-US" altLang="ko-KR" sz="1000" b="1" dirty="0">
                  <a:solidFill>
                    <a:srgbClr val="FF0000"/>
                  </a:solidFill>
                  <a:latin typeface="Arial" panose="020B0604020202020204" pitchFamily="34" charset="0"/>
                  <a:ea typeface="MS UI Gothic" panose="020B0600070205080204" pitchFamily="34" charset="-128"/>
                  <a:cs typeface="Arial" panose="020B0604020202020204" pitchFamily="34" charset="0"/>
                </a:rPr>
                <a:t> Final touch</a:t>
              </a:r>
              <a:r>
                <a:rPr lang="en-US" altLang="ko-KR" sz="1000" b="1" dirty="0">
                  <a:solidFill>
                    <a:srgbClr val="FFFFFF"/>
                  </a:solidFill>
                  <a:latin typeface="Arial" panose="020B0604020202020204" pitchFamily="34" charset="0"/>
                  <a:ea typeface="MS UI Gothic" panose="020B0600070205080204" pitchFamily="34" charset="-128"/>
                  <a:cs typeface="Arial" panose="020B0604020202020204" pitchFamily="34" charset="0"/>
                </a:rPr>
                <a:t> -</a:t>
              </a:r>
              <a:endParaRPr lang="ko-KR" altLang="en-US" sz="1000" b="1" dirty="0">
                <a:solidFill>
                  <a:srgbClr val="FFFFFF"/>
                </a:solidFill>
                <a:latin typeface="Arial" panose="020B0604020202020204" pitchFamily="34" charset="0"/>
                <a:ea typeface="굴림" panose="020B0600000101010101" pitchFamily="50" charset="-127"/>
                <a:cs typeface="Arial" panose="020B0604020202020204" pitchFamily="34" charset="0"/>
              </a:endParaRPr>
            </a:p>
          </p:txBody>
        </p:sp>
        <p:cxnSp>
          <p:nvCxnSpPr>
            <p:cNvPr id="185" name="직선 연결선 184">
              <a:extLst>
                <a:ext uri="{FF2B5EF4-FFF2-40B4-BE49-F238E27FC236}">
                  <a16:creationId xmlns:a16="http://schemas.microsoft.com/office/drawing/2014/main" id="{56D9F480-C410-4CAD-96C7-582043F1DD36}"/>
                </a:ext>
              </a:extLst>
            </p:cNvPr>
            <p:cNvCxnSpPr>
              <a:stCxn id="182" idx="3"/>
              <a:endCxn id="184" idx="1"/>
            </p:cNvCxnSpPr>
            <p:nvPr/>
          </p:nvCxnSpPr>
          <p:spPr>
            <a:xfrm>
              <a:off x="3779277" y="6021553"/>
              <a:ext cx="3603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직선 연결선 185">
              <a:extLst>
                <a:ext uri="{FF2B5EF4-FFF2-40B4-BE49-F238E27FC236}">
                  <a16:creationId xmlns:a16="http://schemas.microsoft.com/office/drawing/2014/main" id="{985FF940-49BB-4452-B641-A75B5318303A}"/>
                </a:ext>
              </a:extLst>
            </p:cNvPr>
            <p:cNvCxnSpPr/>
            <p:nvPr/>
          </p:nvCxnSpPr>
          <p:spPr>
            <a:xfrm>
              <a:off x="3852307" y="1989457"/>
              <a:ext cx="0" cy="11508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7" name="직선 화살표 연결선 186">
              <a:extLst>
                <a:ext uri="{FF2B5EF4-FFF2-40B4-BE49-F238E27FC236}">
                  <a16:creationId xmlns:a16="http://schemas.microsoft.com/office/drawing/2014/main" id="{86C35B58-DBA9-4E3A-A4D4-274B27B3D037}"/>
                </a:ext>
              </a:extLst>
            </p:cNvPr>
            <p:cNvCxnSpPr/>
            <p:nvPr/>
          </p:nvCxnSpPr>
          <p:spPr>
            <a:xfrm>
              <a:off x="3131536" y="2276783"/>
              <a:ext cx="720770" cy="0"/>
            </a:xfrm>
            <a:prstGeom prst="straightConnector1">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188" name="직선 연결선 187">
              <a:extLst>
                <a:ext uri="{FF2B5EF4-FFF2-40B4-BE49-F238E27FC236}">
                  <a16:creationId xmlns:a16="http://schemas.microsoft.com/office/drawing/2014/main" id="{BFF0CB10-4324-4CFB-A733-3ADE4693BCFD}"/>
                </a:ext>
              </a:extLst>
            </p:cNvPr>
            <p:cNvCxnSpPr/>
            <p:nvPr/>
          </p:nvCxnSpPr>
          <p:spPr>
            <a:xfrm>
              <a:off x="5292260" y="1989457"/>
              <a:ext cx="0" cy="11508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9" name="직선 화살표 연결선 188">
              <a:extLst>
                <a:ext uri="{FF2B5EF4-FFF2-40B4-BE49-F238E27FC236}">
                  <a16:creationId xmlns:a16="http://schemas.microsoft.com/office/drawing/2014/main" id="{3BE1085E-9CAD-4EB0-9A7B-77A1F54335AC}"/>
                </a:ext>
              </a:extLst>
            </p:cNvPr>
            <p:cNvCxnSpPr/>
            <p:nvPr/>
          </p:nvCxnSpPr>
          <p:spPr>
            <a:xfrm>
              <a:off x="3852307" y="2276783"/>
              <a:ext cx="1439953" cy="0"/>
            </a:xfrm>
            <a:prstGeom prst="straightConnector1">
              <a:avLst/>
            </a:prstGeom>
            <a:ln>
              <a:prstDash val="sysDash"/>
              <a:tailEnd type="oval"/>
            </a:ln>
          </p:spPr>
          <p:style>
            <a:lnRef idx="1">
              <a:schemeClr val="accent1"/>
            </a:lnRef>
            <a:fillRef idx="0">
              <a:schemeClr val="accent1"/>
            </a:fillRef>
            <a:effectRef idx="0">
              <a:schemeClr val="accent1"/>
            </a:effectRef>
            <a:fontRef idx="minor">
              <a:schemeClr val="tx1"/>
            </a:fontRef>
          </p:style>
        </p:cxnSp>
        <p:sp>
          <p:nvSpPr>
            <p:cNvPr id="190" name="TextBox 37">
              <a:extLst>
                <a:ext uri="{FF2B5EF4-FFF2-40B4-BE49-F238E27FC236}">
                  <a16:creationId xmlns:a16="http://schemas.microsoft.com/office/drawing/2014/main" id="{846D2AB9-0AE9-41E9-8DCD-9C7D04D54F21}"/>
                </a:ext>
              </a:extLst>
            </p:cNvPr>
            <p:cNvSpPr txBox="1">
              <a:spLocks noChangeArrowheads="1"/>
            </p:cNvSpPr>
            <p:nvPr/>
          </p:nvSpPr>
          <p:spPr bwMode="auto">
            <a:xfrm>
              <a:off x="4211959" y="2030650"/>
              <a:ext cx="792089"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r" eaLnBrk="1" hangingPunct="1">
                <a:spcBef>
                  <a:spcPct val="0"/>
                </a:spcBef>
                <a:buClrTx/>
                <a:buSzTx/>
                <a:buFontTx/>
                <a:buNone/>
              </a:pPr>
              <a:r>
                <a:rPr lang="en-US" altLang="ko-KR" sz="600" b="1" dirty="0">
                  <a:solidFill>
                    <a:schemeClr val="accent1"/>
                  </a:solidFill>
                  <a:latin typeface="Arial" panose="020B0604020202020204" pitchFamily="34" charset="0"/>
                  <a:ea typeface="MS UI Gothic" panose="020B0600070205080204" pitchFamily="34" charset="-128"/>
                  <a:cs typeface="Arial" panose="020B0604020202020204" pitchFamily="34" charset="0"/>
                </a:rPr>
                <a:t>One month </a:t>
              </a:r>
            </a:p>
          </p:txBody>
        </p:sp>
        <p:sp>
          <p:nvSpPr>
            <p:cNvPr id="191" name="TextBox 38">
              <a:extLst>
                <a:ext uri="{FF2B5EF4-FFF2-40B4-BE49-F238E27FC236}">
                  <a16:creationId xmlns:a16="http://schemas.microsoft.com/office/drawing/2014/main" id="{18422DF1-65FA-4B77-A9AD-573CE7E5F64F}"/>
                </a:ext>
              </a:extLst>
            </p:cNvPr>
            <p:cNvSpPr txBox="1">
              <a:spLocks noChangeArrowheads="1"/>
            </p:cNvSpPr>
            <p:nvPr/>
          </p:nvSpPr>
          <p:spPr bwMode="auto">
            <a:xfrm>
              <a:off x="3464392" y="1700808"/>
              <a:ext cx="778274"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ctr" eaLnBrk="1" hangingPunct="1">
                <a:spcBef>
                  <a:spcPct val="0"/>
                </a:spcBef>
                <a:buClrTx/>
                <a:buSzTx/>
                <a:buFontTx/>
                <a:buNone/>
              </a:pPr>
              <a:r>
                <a:rPr lang="en-US" altLang="ko-KR" sz="600" i="1" dirty="0">
                  <a:solidFill>
                    <a:schemeClr val="tx1"/>
                  </a:solidFill>
                  <a:latin typeface="Arial" panose="020B0604020202020204" pitchFamily="34" charset="0"/>
                  <a:ea typeface="MS UI Gothic" panose="020B0600070205080204" pitchFamily="34" charset="-128"/>
                  <a:cs typeface="Arial" panose="020B0604020202020204" pitchFamily="34" charset="0"/>
                </a:rPr>
                <a:t>End of April</a:t>
              </a:r>
              <a:endParaRPr lang="ko-KR" altLang="en-US" sz="600" i="1" dirty="0">
                <a:solidFill>
                  <a:schemeClr val="tx1"/>
                </a:solidFill>
                <a:latin typeface="Arial" panose="020B0604020202020204" pitchFamily="34" charset="0"/>
                <a:ea typeface="굴림" charset="-127"/>
                <a:cs typeface="Arial" panose="020B0604020202020204" pitchFamily="34" charset="0"/>
              </a:endParaRPr>
            </a:p>
          </p:txBody>
        </p:sp>
        <p:sp>
          <p:nvSpPr>
            <p:cNvPr id="192" name="TextBox 39">
              <a:extLst>
                <a:ext uri="{FF2B5EF4-FFF2-40B4-BE49-F238E27FC236}">
                  <a16:creationId xmlns:a16="http://schemas.microsoft.com/office/drawing/2014/main" id="{D5846A31-C56A-4217-B347-C1497BF5156E}"/>
                </a:ext>
              </a:extLst>
            </p:cNvPr>
            <p:cNvSpPr txBox="1">
              <a:spLocks noChangeArrowheads="1"/>
            </p:cNvSpPr>
            <p:nvPr/>
          </p:nvSpPr>
          <p:spPr bwMode="auto">
            <a:xfrm>
              <a:off x="4907743" y="1700808"/>
              <a:ext cx="765452"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ctr" eaLnBrk="1" hangingPunct="1">
                <a:spcBef>
                  <a:spcPct val="0"/>
                </a:spcBef>
                <a:buClrTx/>
                <a:buSzTx/>
                <a:buFontTx/>
                <a:buNone/>
              </a:pPr>
              <a:r>
                <a:rPr lang="en-US" altLang="ko-KR" sz="600" i="1" dirty="0">
                  <a:solidFill>
                    <a:schemeClr val="tx1"/>
                  </a:solidFill>
                  <a:latin typeface="Arial" panose="020B0604020202020204" pitchFamily="34" charset="0"/>
                  <a:ea typeface="MS UI Gothic" panose="020B0600070205080204" pitchFamily="34" charset="-128"/>
                  <a:cs typeface="Arial" panose="020B0604020202020204" pitchFamily="34" charset="0"/>
                </a:rPr>
                <a:t>End of May</a:t>
              </a:r>
              <a:endParaRPr lang="ko-KR" altLang="en-US" sz="600" i="1" dirty="0">
                <a:solidFill>
                  <a:schemeClr val="tx1"/>
                </a:solidFill>
                <a:latin typeface="Arial" panose="020B0604020202020204" pitchFamily="34" charset="0"/>
                <a:ea typeface="굴림" charset="-127"/>
                <a:cs typeface="Arial" panose="020B0604020202020204" pitchFamily="34" charset="0"/>
              </a:endParaRPr>
            </a:p>
          </p:txBody>
        </p:sp>
        <p:cxnSp>
          <p:nvCxnSpPr>
            <p:cNvPr id="193" name="직선 연결선 192">
              <a:extLst>
                <a:ext uri="{FF2B5EF4-FFF2-40B4-BE49-F238E27FC236}">
                  <a16:creationId xmlns:a16="http://schemas.microsoft.com/office/drawing/2014/main" id="{C0934104-7286-4AAB-9381-9FA2D89D6CF8}"/>
                </a:ext>
              </a:extLst>
            </p:cNvPr>
            <p:cNvCxnSpPr/>
            <p:nvPr/>
          </p:nvCxnSpPr>
          <p:spPr>
            <a:xfrm>
              <a:off x="7237069" y="1989457"/>
              <a:ext cx="0" cy="11508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4" name="직선 화살표 연결선 193">
              <a:extLst>
                <a:ext uri="{FF2B5EF4-FFF2-40B4-BE49-F238E27FC236}">
                  <a16:creationId xmlns:a16="http://schemas.microsoft.com/office/drawing/2014/main" id="{33E8CDD8-923F-4F3D-86A3-A4D524B56C8A}"/>
                </a:ext>
              </a:extLst>
            </p:cNvPr>
            <p:cNvCxnSpPr/>
            <p:nvPr/>
          </p:nvCxnSpPr>
          <p:spPr>
            <a:xfrm>
              <a:off x="5292260" y="2276783"/>
              <a:ext cx="1944809" cy="0"/>
            </a:xfrm>
            <a:prstGeom prst="straightConnector1">
              <a:avLst/>
            </a:prstGeom>
            <a:ln>
              <a:prstDash val="sysDash"/>
              <a:tailEnd type="oval"/>
            </a:ln>
          </p:spPr>
          <p:style>
            <a:lnRef idx="1">
              <a:schemeClr val="accent1"/>
            </a:lnRef>
            <a:fillRef idx="0">
              <a:schemeClr val="accent1"/>
            </a:fillRef>
            <a:effectRef idx="0">
              <a:schemeClr val="accent1"/>
            </a:effectRef>
            <a:fontRef idx="minor">
              <a:schemeClr val="tx1"/>
            </a:fontRef>
          </p:style>
        </p:cxnSp>
        <p:sp>
          <p:nvSpPr>
            <p:cNvPr id="195" name="TextBox 42">
              <a:extLst>
                <a:ext uri="{FF2B5EF4-FFF2-40B4-BE49-F238E27FC236}">
                  <a16:creationId xmlns:a16="http://schemas.microsoft.com/office/drawing/2014/main" id="{CBEEC4FB-5D47-4729-B066-2274C213FB1D}"/>
                </a:ext>
              </a:extLst>
            </p:cNvPr>
            <p:cNvSpPr txBox="1">
              <a:spLocks noChangeArrowheads="1"/>
            </p:cNvSpPr>
            <p:nvPr/>
          </p:nvSpPr>
          <p:spPr bwMode="auto">
            <a:xfrm>
              <a:off x="5796136" y="1916832"/>
              <a:ext cx="1368153" cy="37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r" eaLnBrk="1" hangingPunct="1">
                <a:spcBef>
                  <a:spcPct val="0"/>
                </a:spcBef>
                <a:buClrTx/>
                <a:buSzTx/>
                <a:buFontTx/>
                <a:buNone/>
              </a:pPr>
              <a:r>
                <a:rPr lang="en-US" altLang="ko-KR" sz="600" b="1" dirty="0">
                  <a:solidFill>
                    <a:schemeClr val="accent1"/>
                  </a:solidFill>
                  <a:latin typeface="Arial" panose="020B0604020202020204" pitchFamily="34" charset="0"/>
                  <a:ea typeface="MS UI Gothic" panose="020B0600070205080204" pitchFamily="34" charset="-128"/>
                  <a:cs typeface="Arial" panose="020B0604020202020204" pitchFamily="34" charset="0"/>
                </a:rPr>
                <a:t>One month </a:t>
              </a:r>
            </a:p>
            <a:p>
              <a:pPr algn="r" eaLnBrk="1" hangingPunct="1">
                <a:spcBef>
                  <a:spcPct val="0"/>
                </a:spcBef>
                <a:buClrTx/>
                <a:buSzTx/>
                <a:buFontTx/>
                <a:buNone/>
              </a:pPr>
              <a:r>
                <a:rPr lang="en-US" altLang="ko-KR" sz="600" b="1" dirty="0">
                  <a:solidFill>
                    <a:schemeClr val="accent1"/>
                  </a:solidFill>
                  <a:latin typeface="Arial" panose="020B0604020202020204" pitchFamily="34" charset="0"/>
                  <a:ea typeface="MS UI Gothic" panose="020B0600070205080204" pitchFamily="34" charset="-128"/>
                  <a:cs typeface="Arial" panose="020B0604020202020204" pitchFamily="34" charset="0"/>
                </a:rPr>
                <a:t>after the meeting</a:t>
              </a:r>
            </a:p>
          </p:txBody>
        </p:sp>
        <p:sp>
          <p:nvSpPr>
            <p:cNvPr id="196" name="TextBox 43">
              <a:extLst>
                <a:ext uri="{FF2B5EF4-FFF2-40B4-BE49-F238E27FC236}">
                  <a16:creationId xmlns:a16="http://schemas.microsoft.com/office/drawing/2014/main" id="{A943C2DC-1283-41C7-B579-FE311E9939BD}"/>
                </a:ext>
              </a:extLst>
            </p:cNvPr>
            <p:cNvSpPr txBox="1">
              <a:spLocks noChangeArrowheads="1"/>
            </p:cNvSpPr>
            <p:nvPr/>
          </p:nvSpPr>
          <p:spPr bwMode="auto">
            <a:xfrm>
              <a:off x="6824979" y="1700808"/>
              <a:ext cx="795369"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ctr" eaLnBrk="1" hangingPunct="1">
                <a:spcBef>
                  <a:spcPct val="0"/>
                </a:spcBef>
                <a:buClrTx/>
                <a:buSzTx/>
                <a:buFontTx/>
                <a:buNone/>
              </a:pPr>
              <a:r>
                <a:rPr lang="en-US" altLang="ko-KR" sz="600" i="1" dirty="0">
                  <a:solidFill>
                    <a:schemeClr val="tx1"/>
                  </a:solidFill>
                  <a:latin typeface="Arial" panose="020B0604020202020204" pitchFamily="34" charset="0"/>
                  <a:ea typeface="MS UI Gothic" panose="020B0600070205080204" pitchFamily="34" charset="-128"/>
                  <a:cs typeface="Arial" panose="020B0604020202020204" pitchFamily="34" charset="0"/>
                </a:rPr>
                <a:t>End of June</a:t>
              </a:r>
              <a:endParaRPr lang="ko-KR" altLang="en-US" sz="600" i="1" dirty="0">
                <a:solidFill>
                  <a:schemeClr val="tx1"/>
                </a:solidFill>
                <a:latin typeface="Arial" panose="020B0604020202020204" pitchFamily="34" charset="0"/>
                <a:ea typeface="굴림" charset="-127"/>
                <a:cs typeface="Arial" panose="020B0604020202020204" pitchFamily="34" charset="0"/>
              </a:endParaRPr>
            </a:p>
          </p:txBody>
        </p:sp>
        <p:sp>
          <p:nvSpPr>
            <p:cNvPr id="197" name="TextBox 44">
              <a:extLst>
                <a:ext uri="{FF2B5EF4-FFF2-40B4-BE49-F238E27FC236}">
                  <a16:creationId xmlns:a16="http://schemas.microsoft.com/office/drawing/2014/main" id="{1C652FED-7AC4-4A79-8E4A-3DAA3FFF887F}"/>
                </a:ext>
              </a:extLst>
            </p:cNvPr>
            <p:cNvSpPr txBox="1">
              <a:spLocks noChangeArrowheads="1"/>
            </p:cNvSpPr>
            <p:nvPr/>
          </p:nvSpPr>
          <p:spPr bwMode="auto">
            <a:xfrm>
              <a:off x="6732240" y="4622938"/>
              <a:ext cx="805017" cy="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eaLnBrk="1" hangingPunct="1">
                <a:spcBef>
                  <a:spcPct val="0"/>
                </a:spcBef>
                <a:buClrTx/>
                <a:buSzTx/>
                <a:buFontTx/>
                <a:buNone/>
              </a:pPr>
              <a:r>
                <a:rPr lang="en-US" altLang="ko-KR" sz="600" b="1" dirty="0">
                  <a:solidFill>
                    <a:schemeClr val="accent1"/>
                  </a:solidFill>
                  <a:latin typeface="Arial" panose="020B0604020202020204" pitchFamily="34" charset="0"/>
                  <a:ea typeface="MS UI Gothic" panose="020B0600070205080204" pitchFamily="34" charset="-128"/>
                  <a:cs typeface="Arial" panose="020B0604020202020204" pitchFamily="34" charset="0"/>
                </a:rPr>
                <a:t>Regional CB meeting </a:t>
              </a:r>
              <a:endParaRPr lang="ko-KR" altLang="en-US" sz="600" b="1" dirty="0">
                <a:solidFill>
                  <a:schemeClr val="accent1"/>
                </a:solidFill>
                <a:latin typeface="Arial" panose="020B0604020202020204" pitchFamily="34" charset="0"/>
                <a:ea typeface="굴림" charset="-127"/>
                <a:cs typeface="Arial" panose="020B0604020202020204" pitchFamily="34" charset="0"/>
              </a:endParaRPr>
            </a:p>
          </p:txBody>
        </p:sp>
        <p:sp>
          <p:nvSpPr>
            <p:cNvPr id="198" name="TextBox 45">
              <a:extLst>
                <a:ext uri="{FF2B5EF4-FFF2-40B4-BE49-F238E27FC236}">
                  <a16:creationId xmlns:a16="http://schemas.microsoft.com/office/drawing/2014/main" id="{4E85DA96-E11D-4B36-A3B1-6CD0BEE3E3F0}"/>
                </a:ext>
              </a:extLst>
            </p:cNvPr>
            <p:cNvSpPr txBox="1">
              <a:spLocks noChangeArrowheads="1"/>
            </p:cNvSpPr>
            <p:nvPr/>
          </p:nvSpPr>
          <p:spPr bwMode="auto">
            <a:xfrm>
              <a:off x="4499993" y="4611226"/>
              <a:ext cx="2088233"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r" eaLnBrk="1" hangingPunct="1">
                <a:spcBef>
                  <a:spcPct val="0"/>
                </a:spcBef>
                <a:buClrTx/>
                <a:buSzTx/>
                <a:buFontTx/>
                <a:buNone/>
              </a:pPr>
              <a:r>
                <a:rPr lang="en-US" altLang="ko-KR" sz="600" b="1" dirty="0">
                  <a:solidFill>
                    <a:srgbClr val="FF0000"/>
                  </a:solidFill>
                  <a:latin typeface="Arial" panose="020B0604020202020204" pitchFamily="34" charset="0"/>
                  <a:ea typeface="MS UI Gothic" panose="020B0600070205080204" pitchFamily="34" charset="-128"/>
                  <a:cs typeface="Arial" panose="020B0604020202020204" pitchFamily="34" charset="0"/>
                </a:rPr>
                <a:t>Regional Commission Decision</a:t>
              </a:r>
              <a:endParaRPr lang="ko-KR" altLang="en-US" sz="600" b="1" dirty="0">
                <a:solidFill>
                  <a:srgbClr val="FF0000"/>
                </a:solidFill>
                <a:latin typeface="Arial" panose="020B0604020202020204" pitchFamily="34" charset="0"/>
                <a:ea typeface="굴림" charset="-127"/>
                <a:cs typeface="Arial" panose="020B0604020202020204" pitchFamily="34" charset="0"/>
              </a:endParaRPr>
            </a:p>
          </p:txBody>
        </p:sp>
        <p:sp>
          <p:nvSpPr>
            <p:cNvPr id="199" name="직사각형 198">
              <a:extLst>
                <a:ext uri="{FF2B5EF4-FFF2-40B4-BE49-F238E27FC236}">
                  <a16:creationId xmlns:a16="http://schemas.microsoft.com/office/drawing/2014/main" id="{AFB1E474-7E37-4792-A1F6-3743F595A11C}"/>
                </a:ext>
              </a:extLst>
            </p:cNvPr>
            <p:cNvSpPr/>
            <p:nvPr/>
          </p:nvSpPr>
          <p:spPr>
            <a:xfrm>
              <a:off x="1547112" y="4869072"/>
              <a:ext cx="1081156" cy="504806"/>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r>
                <a:rPr lang="en-US" altLang="ko-KR" sz="1100" b="1" dirty="0">
                  <a:solidFill>
                    <a:srgbClr val="003B76"/>
                  </a:solidFill>
                  <a:latin typeface="Arial" panose="020B0604020202020204" pitchFamily="34" charset="0"/>
                  <a:ea typeface="MS UI Gothic" panose="020B0600070205080204" pitchFamily="34" charset="-128"/>
                  <a:cs typeface="Arial" panose="020B0604020202020204" pitchFamily="34" charset="0"/>
                </a:rPr>
                <a:t>IHB</a:t>
              </a:r>
            </a:p>
            <a:p>
              <a:pPr algn="ctr" eaLnBrk="1" hangingPunct="1">
                <a:defRPr/>
              </a:pPr>
              <a:r>
                <a:rPr lang="en-US" altLang="ko-KR" sz="900" b="1" dirty="0">
                  <a:solidFill>
                    <a:srgbClr val="003B76"/>
                  </a:solidFill>
                  <a:latin typeface="Arial" panose="020B0604020202020204" pitchFamily="34" charset="0"/>
                  <a:ea typeface="MS UI Gothic" panose="020B0600070205080204" pitchFamily="34" charset="-128"/>
                  <a:cs typeface="Arial" panose="020B0604020202020204" pitchFamily="34" charset="0"/>
                </a:rPr>
                <a:t>(CB Sec.)</a:t>
              </a:r>
              <a:endParaRPr lang="ko-KR" altLang="en-US" sz="900" b="1" dirty="0">
                <a:solidFill>
                  <a:srgbClr val="003B76"/>
                </a:solidFill>
                <a:latin typeface="Arial" panose="020B0604020202020204" pitchFamily="34" charset="0"/>
                <a:ea typeface="굴림" panose="020B0600000101010101" pitchFamily="50" charset="-127"/>
                <a:cs typeface="Arial" panose="020B0604020202020204" pitchFamily="34" charset="0"/>
              </a:endParaRPr>
            </a:p>
          </p:txBody>
        </p:sp>
        <p:cxnSp>
          <p:nvCxnSpPr>
            <p:cNvPr id="200" name="Shape 47">
              <a:extLst>
                <a:ext uri="{FF2B5EF4-FFF2-40B4-BE49-F238E27FC236}">
                  <a16:creationId xmlns:a16="http://schemas.microsoft.com/office/drawing/2014/main" id="{FB82F925-2F8A-4BC5-8A3E-6B53C14166F5}"/>
                </a:ext>
              </a:extLst>
            </p:cNvPr>
            <p:cNvCxnSpPr>
              <a:stCxn id="199" idx="2"/>
              <a:endCxn id="182" idx="1"/>
            </p:cNvCxnSpPr>
            <p:nvPr/>
          </p:nvCxnSpPr>
          <p:spPr>
            <a:xfrm rot="16200000" flipH="1">
              <a:off x="1890067" y="5572294"/>
              <a:ext cx="647675" cy="25084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1" name="직선 연결선 200">
              <a:extLst>
                <a:ext uri="{FF2B5EF4-FFF2-40B4-BE49-F238E27FC236}">
                  <a16:creationId xmlns:a16="http://schemas.microsoft.com/office/drawing/2014/main" id="{A12C3CA6-8B1F-4812-8FB5-48E483595A79}"/>
                </a:ext>
              </a:extLst>
            </p:cNvPr>
            <p:cNvCxnSpPr/>
            <p:nvPr/>
          </p:nvCxnSpPr>
          <p:spPr>
            <a:xfrm>
              <a:off x="5579615" y="3356242"/>
              <a:ext cx="0" cy="115248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2" name="직선 화살표 연결선 201">
              <a:extLst>
                <a:ext uri="{FF2B5EF4-FFF2-40B4-BE49-F238E27FC236}">
                  <a16:creationId xmlns:a16="http://schemas.microsoft.com/office/drawing/2014/main" id="{694F3D4E-226C-4173-A1E0-99585E773D71}"/>
                </a:ext>
              </a:extLst>
            </p:cNvPr>
            <p:cNvCxnSpPr/>
            <p:nvPr/>
          </p:nvCxnSpPr>
          <p:spPr>
            <a:xfrm>
              <a:off x="4355576" y="3645156"/>
              <a:ext cx="1224039" cy="0"/>
            </a:xfrm>
            <a:prstGeom prst="straightConnector1">
              <a:avLst/>
            </a:prstGeom>
            <a:ln>
              <a:prstDash val="sysDash"/>
              <a:headEnd type="stealth"/>
              <a:tailEnd type="none"/>
            </a:ln>
          </p:spPr>
          <p:style>
            <a:lnRef idx="1">
              <a:schemeClr val="accent1"/>
            </a:lnRef>
            <a:fillRef idx="0">
              <a:schemeClr val="accent1"/>
            </a:fillRef>
            <a:effectRef idx="0">
              <a:schemeClr val="accent1"/>
            </a:effectRef>
            <a:fontRef idx="minor">
              <a:schemeClr val="tx1"/>
            </a:fontRef>
          </p:style>
        </p:cxnSp>
        <p:sp>
          <p:nvSpPr>
            <p:cNvPr id="203" name="TextBox 50">
              <a:extLst>
                <a:ext uri="{FF2B5EF4-FFF2-40B4-BE49-F238E27FC236}">
                  <a16:creationId xmlns:a16="http://schemas.microsoft.com/office/drawing/2014/main" id="{74C3B161-F3E4-4B57-A0E0-95B5C979B23F}"/>
                </a:ext>
              </a:extLst>
            </p:cNvPr>
            <p:cNvSpPr txBox="1">
              <a:spLocks noChangeArrowheads="1"/>
            </p:cNvSpPr>
            <p:nvPr/>
          </p:nvSpPr>
          <p:spPr bwMode="auto">
            <a:xfrm>
              <a:off x="4888358" y="3429000"/>
              <a:ext cx="652196"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ctr" eaLnBrk="1" hangingPunct="1">
                <a:spcBef>
                  <a:spcPct val="0"/>
                </a:spcBef>
                <a:buClrTx/>
                <a:buSzTx/>
                <a:buFontTx/>
                <a:buNone/>
              </a:pPr>
              <a:r>
                <a:rPr lang="en-US" altLang="ko-KR" sz="600" i="1" dirty="0">
                  <a:solidFill>
                    <a:schemeClr val="tx1"/>
                  </a:solidFill>
                  <a:latin typeface="Arial" panose="020B0604020202020204" pitchFamily="34" charset="0"/>
                  <a:ea typeface="MS UI Gothic" panose="020B0600070205080204" pitchFamily="34" charset="-128"/>
                  <a:cs typeface="Arial" panose="020B0604020202020204" pitchFamily="34" charset="0"/>
                </a:rPr>
                <a:t>The year</a:t>
              </a:r>
              <a:endParaRPr lang="ko-KR" altLang="en-US" sz="600" i="1" dirty="0">
                <a:solidFill>
                  <a:schemeClr val="tx1"/>
                </a:solidFill>
                <a:latin typeface="Arial" panose="020B0604020202020204" pitchFamily="34" charset="0"/>
                <a:ea typeface="굴림" charset="-127"/>
                <a:cs typeface="Arial" panose="020B0604020202020204" pitchFamily="34" charset="0"/>
              </a:endParaRPr>
            </a:p>
          </p:txBody>
        </p:sp>
        <p:cxnSp>
          <p:nvCxnSpPr>
            <p:cNvPr id="204" name="직선 연결선 203">
              <a:extLst>
                <a:ext uri="{FF2B5EF4-FFF2-40B4-BE49-F238E27FC236}">
                  <a16:creationId xmlns:a16="http://schemas.microsoft.com/office/drawing/2014/main" id="{AE694011-2B96-40EB-8450-FAFEEE7284E4}"/>
                </a:ext>
              </a:extLst>
            </p:cNvPr>
            <p:cNvCxnSpPr/>
            <p:nvPr/>
          </p:nvCxnSpPr>
          <p:spPr>
            <a:xfrm>
              <a:off x="5579615" y="5229420"/>
              <a:ext cx="0" cy="115248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5" name="TextBox 52">
              <a:extLst>
                <a:ext uri="{FF2B5EF4-FFF2-40B4-BE49-F238E27FC236}">
                  <a16:creationId xmlns:a16="http://schemas.microsoft.com/office/drawing/2014/main" id="{10640F80-ED62-4A7C-8445-6E24EAA2811E}"/>
                </a:ext>
              </a:extLst>
            </p:cNvPr>
            <p:cNvSpPr txBox="1">
              <a:spLocks noChangeArrowheads="1"/>
            </p:cNvSpPr>
            <p:nvPr/>
          </p:nvSpPr>
          <p:spPr bwMode="auto">
            <a:xfrm>
              <a:off x="4570557" y="5229201"/>
              <a:ext cx="942818"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algn="ctr" eaLnBrk="1" hangingPunct="1">
                <a:spcBef>
                  <a:spcPct val="0"/>
                </a:spcBef>
                <a:buClrTx/>
                <a:buSzTx/>
                <a:buFontTx/>
                <a:buNone/>
              </a:pPr>
              <a:r>
                <a:rPr lang="en-US" altLang="ko-KR" sz="600" i="1" dirty="0">
                  <a:solidFill>
                    <a:schemeClr val="tx1"/>
                  </a:solidFill>
                  <a:latin typeface="Arial" panose="020B0604020202020204" pitchFamily="34" charset="0"/>
                  <a:ea typeface="MS UI Gothic" panose="020B0600070205080204" pitchFamily="34" charset="-128"/>
                  <a:cs typeface="Arial" panose="020B0604020202020204" pitchFamily="34" charset="0"/>
                </a:rPr>
                <a:t>End of the year</a:t>
              </a:r>
              <a:endParaRPr lang="ko-KR" altLang="en-US" sz="600" i="1" dirty="0">
                <a:solidFill>
                  <a:schemeClr val="tx1"/>
                </a:solidFill>
                <a:latin typeface="Arial" panose="020B0604020202020204" pitchFamily="34" charset="0"/>
                <a:ea typeface="굴림" charset="-127"/>
                <a:cs typeface="Arial" panose="020B0604020202020204" pitchFamily="34" charset="0"/>
              </a:endParaRPr>
            </a:p>
          </p:txBody>
        </p:sp>
        <p:cxnSp>
          <p:nvCxnSpPr>
            <p:cNvPr id="206" name="직선 화살표 연결선 205">
              <a:extLst>
                <a:ext uri="{FF2B5EF4-FFF2-40B4-BE49-F238E27FC236}">
                  <a16:creationId xmlns:a16="http://schemas.microsoft.com/office/drawing/2014/main" id="{6A011667-7CB5-4695-A56F-52503694BAE0}"/>
                </a:ext>
              </a:extLst>
            </p:cNvPr>
            <p:cNvCxnSpPr/>
            <p:nvPr/>
          </p:nvCxnSpPr>
          <p:spPr>
            <a:xfrm>
              <a:off x="4355576" y="5516747"/>
              <a:ext cx="1224039" cy="0"/>
            </a:xfrm>
            <a:prstGeom prst="straightConnector1">
              <a:avLst/>
            </a:prstGeom>
            <a:ln>
              <a:prstDash val="sys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7" name="Shape 54">
              <a:extLst>
                <a:ext uri="{FF2B5EF4-FFF2-40B4-BE49-F238E27FC236}">
                  <a16:creationId xmlns:a16="http://schemas.microsoft.com/office/drawing/2014/main" id="{6DC9CC35-F77C-4E10-B5C6-70581F9F119C}"/>
                </a:ext>
              </a:extLst>
            </p:cNvPr>
            <p:cNvCxnSpPr>
              <a:stCxn id="178" idx="2"/>
              <a:endCxn id="199" idx="3"/>
            </p:cNvCxnSpPr>
            <p:nvPr/>
          </p:nvCxnSpPr>
          <p:spPr>
            <a:xfrm rot="5400000">
              <a:off x="3474486" y="3735526"/>
              <a:ext cx="539729" cy="2232165"/>
            </a:xfrm>
            <a:prstGeom prst="bentConnector2">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208" name="TextBox 55">
              <a:extLst>
                <a:ext uri="{FF2B5EF4-FFF2-40B4-BE49-F238E27FC236}">
                  <a16:creationId xmlns:a16="http://schemas.microsoft.com/office/drawing/2014/main" id="{51277C36-AF1E-4651-9AE2-9BA6724754CC}"/>
                </a:ext>
              </a:extLst>
            </p:cNvPr>
            <p:cNvSpPr txBox="1">
              <a:spLocks noChangeArrowheads="1"/>
            </p:cNvSpPr>
            <p:nvPr/>
          </p:nvSpPr>
          <p:spPr bwMode="auto">
            <a:xfrm>
              <a:off x="2843810" y="4869159"/>
              <a:ext cx="2016224" cy="2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eaLnBrk="1" hangingPunct="1">
                <a:spcBef>
                  <a:spcPct val="0"/>
                </a:spcBef>
                <a:buClrTx/>
                <a:buSzTx/>
                <a:buFontTx/>
                <a:buNone/>
              </a:pPr>
              <a:r>
                <a:rPr lang="en-US" altLang="ko-KR" sz="600" b="1" dirty="0">
                  <a:solidFill>
                    <a:schemeClr val="accent1"/>
                  </a:solidFill>
                  <a:latin typeface="Arial" panose="020B0604020202020204" pitchFamily="34" charset="0"/>
                  <a:ea typeface="MS UI Gothic" panose="020B0600070205080204" pitchFamily="34" charset="-128"/>
                  <a:cs typeface="Arial" panose="020B0604020202020204" pitchFamily="34" charset="0"/>
                </a:rPr>
                <a:t>Request CB Fund</a:t>
              </a:r>
              <a:endParaRPr lang="ko-KR" altLang="en-US" sz="600" b="1" dirty="0">
                <a:solidFill>
                  <a:schemeClr val="accent1"/>
                </a:solidFill>
                <a:latin typeface="Arial" panose="020B0604020202020204" pitchFamily="34" charset="0"/>
                <a:ea typeface="굴림" charset="-127"/>
                <a:cs typeface="Arial" panose="020B0604020202020204" pitchFamily="34" charset="0"/>
              </a:endParaRPr>
            </a:p>
          </p:txBody>
        </p:sp>
        <p:sp>
          <p:nvSpPr>
            <p:cNvPr id="209" name="아래쪽 화살표 56">
              <a:extLst>
                <a:ext uri="{FF2B5EF4-FFF2-40B4-BE49-F238E27FC236}">
                  <a16:creationId xmlns:a16="http://schemas.microsoft.com/office/drawing/2014/main" id="{A2F5F77E-21D7-4B08-8664-7E238B7ECD02}"/>
                </a:ext>
              </a:extLst>
            </p:cNvPr>
            <p:cNvSpPr/>
            <p:nvPr/>
          </p:nvSpPr>
          <p:spPr>
            <a:xfrm>
              <a:off x="6390879" y="3316556"/>
              <a:ext cx="288943" cy="287326"/>
            </a:xfrm>
            <a:prstGeom prst="downArrow">
              <a:avLst/>
            </a:prstGeom>
          </p:spPr>
          <p:style>
            <a:lnRef idx="2">
              <a:schemeClr val="accent3"/>
            </a:lnRef>
            <a:fillRef idx="1">
              <a:schemeClr val="lt1"/>
            </a:fillRef>
            <a:effectRef idx="0">
              <a:schemeClr val="accent3"/>
            </a:effectRef>
            <a:fontRef idx="minor">
              <a:schemeClr val="dk1"/>
            </a:fontRef>
          </p:style>
          <p:txBody>
            <a:bodyPr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ko-KR" altLang="en-US" sz="1100" dirty="0">
                <a:solidFill>
                  <a:srgbClr val="003B76"/>
                </a:solidFill>
                <a:latin typeface="Arial" panose="020B0604020202020204" pitchFamily="34" charset="0"/>
                <a:ea typeface="굴림" panose="020B0600000101010101" pitchFamily="50" charset="-127"/>
                <a:cs typeface="Arial" panose="020B0604020202020204" pitchFamily="34" charset="0"/>
              </a:endParaRPr>
            </a:p>
          </p:txBody>
        </p:sp>
        <p:sp>
          <p:nvSpPr>
            <p:cNvPr id="210" name="TextBox 57">
              <a:extLst>
                <a:ext uri="{FF2B5EF4-FFF2-40B4-BE49-F238E27FC236}">
                  <a16:creationId xmlns:a16="http://schemas.microsoft.com/office/drawing/2014/main" id="{7EC8EC08-8033-4C27-AC48-57ECC437FC61}"/>
                </a:ext>
              </a:extLst>
            </p:cNvPr>
            <p:cNvSpPr txBox="1">
              <a:spLocks noChangeArrowheads="1"/>
            </p:cNvSpPr>
            <p:nvPr/>
          </p:nvSpPr>
          <p:spPr bwMode="auto">
            <a:xfrm rot="16200000">
              <a:off x="1544887" y="4222840"/>
              <a:ext cx="827840" cy="24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eaLnBrk="1" hangingPunct="1">
                <a:spcBef>
                  <a:spcPct val="0"/>
                </a:spcBef>
                <a:buClrTx/>
                <a:buSzTx/>
                <a:buFontTx/>
                <a:buNone/>
              </a:pPr>
              <a:r>
                <a:rPr lang="en-US" altLang="ko-KR" sz="600" b="1" dirty="0">
                  <a:solidFill>
                    <a:srgbClr val="FF0000"/>
                  </a:solidFill>
                  <a:latin typeface="Arial" panose="020B0604020202020204" pitchFamily="34" charset="0"/>
                  <a:ea typeface="MS UI Gothic" panose="020B0600070205080204" pitchFamily="34" charset="-128"/>
                  <a:cs typeface="Arial" panose="020B0604020202020204" pitchFamily="34" charset="0"/>
                </a:rPr>
                <a:t>Submit</a:t>
              </a:r>
              <a:endParaRPr lang="ko-KR" altLang="en-US" sz="600" b="1" dirty="0">
                <a:solidFill>
                  <a:srgbClr val="FF0000"/>
                </a:solidFill>
                <a:latin typeface="Arial" panose="020B0604020202020204" pitchFamily="34" charset="0"/>
                <a:ea typeface="굴림" charset="-127"/>
                <a:cs typeface="Arial" panose="020B0604020202020204" pitchFamily="34" charset="0"/>
              </a:endParaRPr>
            </a:p>
          </p:txBody>
        </p:sp>
      </p:grpSp>
      <p:grpSp>
        <p:nvGrpSpPr>
          <p:cNvPr id="213" name="그룹 212">
            <a:extLst>
              <a:ext uri="{FF2B5EF4-FFF2-40B4-BE49-F238E27FC236}">
                <a16:creationId xmlns:a16="http://schemas.microsoft.com/office/drawing/2014/main" id="{F112E54A-5A0F-42F4-B4B2-A997EECB3D1B}"/>
              </a:ext>
            </a:extLst>
          </p:cNvPr>
          <p:cNvGrpSpPr/>
          <p:nvPr/>
        </p:nvGrpSpPr>
        <p:grpSpPr>
          <a:xfrm>
            <a:off x="6001034" y="2333741"/>
            <a:ext cx="1795435" cy="1331880"/>
            <a:chOff x="7593534" y="1583815"/>
            <a:chExt cx="3065459" cy="2255017"/>
          </a:xfrm>
        </p:grpSpPr>
        <p:sp>
          <p:nvSpPr>
            <p:cNvPr id="214" name="모서리가 둥근 직사각형 24">
              <a:extLst>
                <a:ext uri="{FF2B5EF4-FFF2-40B4-BE49-F238E27FC236}">
                  <a16:creationId xmlns:a16="http://schemas.microsoft.com/office/drawing/2014/main" id="{31069977-4A1B-4F1E-9F55-27696ADA0A1A}"/>
                </a:ext>
              </a:extLst>
            </p:cNvPr>
            <p:cNvSpPr/>
            <p:nvPr/>
          </p:nvSpPr>
          <p:spPr>
            <a:xfrm>
              <a:off x="7593534" y="1583815"/>
              <a:ext cx="2170918" cy="2170918"/>
            </a:xfrm>
            <a:prstGeom prst="roundRect">
              <a:avLst/>
            </a:prstGeom>
            <a:ln w="28575">
              <a:solidFill>
                <a:srgbClr val="341886"/>
              </a:solidFill>
              <a:head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prstClr val="black"/>
                </a:solidFill>
              </a:endParaRPr>
            </a:p>
          </p:txBody>
        </p:sp>
        <p:sp>
          <p:nvSpPr>
            <p:cNvPr id="215" name="직사각형 214">
              <a:extLst>
                <a:ext uri="{FF2B5EF4-FFF2-40B4-BE49-F238E27FC236}">
                  <a16:creationId xmlns:a16="http://schemas.microsoft.com/office/drawing/2014/main" id="{C1730BC7-39B4-4786-9532-D9BA02823458}"/>
                </a:ext>
              </a:extLst>
            </p:cNvPr>
            <p:cNvSpPr/>
            <p:nvPr/>
          </p:nvSpPr>
          <p:spPr>
            <a:xfrm>
              <a:off x="9364116" y="3278659"/>
              <a:ext cx="529527" cy="560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cxnSp>
          <p:nvCxnSpPr>
            <p:cNvPr id="216" name="직선 연결선 215">
              <a:extLst>
                <a:ext uri="{FF2B5EF4-FFF2-40B4-BE49-F238E27FC236}">
                  <a16:creationId xmlns:a16="http://schemas.microsoft.com/office/drawing/2014/main" id="{ECBCD865-3124-4953-BA09-737309EC9BA2}"/>
                </a:ext>
              </a:extLst>
            </p:cNvPr>
            <p:cNvCxnSpPr/>
            <p:nvPr/>
          </p:nvCxnSpPr>
          <p:spPr>
            <a:xfrm>
              <a:off x="8678993" y="3754733"/>
              <a:ext cx="1980000" cy="0"/>
            </a:xfrm>
            <a:prstGeom prst="line">
              <a:avLst/>
            </a:prstGeom>
            <a:ln w="28575">
              <a:solidFill>
                <a:srgbClr val="341886"/>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17" name="직사각형 216">
            <a:extLst>
              <a:ext uri="{FF2B5EF4-FFF2-40B4-BE49-F238E27FC236}">
                <a16:creationId xmlns:a16="http://schemas.microsoft.com/office/drawing/2014/main" id="{B8533F07-8870-464A-960B-C1E14796F92B}"/>
              </a:ext>
            </a:extLst>
          </p:cNvPr>
          <p:cNvSpPr/>
          <p:nvPr/>
        </p:nvSpPr>
        <p:spPr>
          <a:xfrm>
            <a:off x="5918185" y="3040371"/>
            <a:ext cx="1525357" cy="430887"/>
          </a:xfrm>
          <a:prstGeom prst="rect">
            <a:avLst/>
          </a:prstGeom>
        </p:spPr>
        <p:txBody>
          <a:bodyPr wrap="square">
            <a:spAutoFit/>
          </a:bodyPr>
          <a:lstStyle/>
          <a:p>
            <a:pPr algn="ctr"/>
            <a:r>
              <a:rPr lang="en-US" altLang="ko-KR" sz="1100" b="1" dirty="0">
                <a:solidFill>
                  <a:srgbClr val="341886"/>
                </a:solidFill>
                <a:latin typeface="Arial" panose="020B0604020202020204" pitchFamily="34" charset="0"/>
                <a:cs typeface="Arial" panose="020B0604020202020204" pitchFamily="34" charset="0"/>
              </a:rPr>
              <a:t>RHC</a:t>
            </a:r>
          </a:p>
          <a:p>
            <a:pPr algn="ctr"/>
            <a:r>
              <a:rPr lang="en-US" altLang="ko-KR" sz="1100" b="1" dirty="0">
                <a:solidFill>
                  <a:srgbClr val="341886"/>
                </a:solidFill>
                <a:latin typeface="Arial" panose="020B0604020202020204" pitchFamily="34" charset="0"/>
                <a:cs typeface="Arial" panose="020B0604020202020204" pitchFamily="34" charset="0"/>
              </a:rPr>
              <a:t>CB Coordinator</a:t>
            </a:r>
            <a:endParaRPr lang="en-US" altLang="ko-KR" sz="1050" dirty="0">
              <a:solidFill>
                <a:srgbClr val="341886"/>
              </a:solidFill>
              <a:latin typeface="Arial" panose="020B0604020202020204" pitchFamily="34" charset="0"/>
              <a:cs typeface="Arial" panose="020B0604020202020204" pitchFamily="34" charset="0"/>
            </a:endParaRPr>
          </a:p>
        </p:txBody>
      </p:sp>
      <p:sp>
        <p:nvSpPr>
          <p:cNvPr id="223" name="직사각형 222">
            <a:extLst>
              <a:ext uri="{FF2B5EF4-FFF2-40B4-BE49-F238E27FC236}">
                <a16:creationId xmlns:a16="http://schemas.microsoft.com/office/drawing/2014/main" id="{CC595833-E443-46AA-9975-13E87CCE6EE8}"/>
              </a:ext>
            </a:extLst>
          </p:cNvPr>
          <p:cNvSpPr/>
          <p:nvPr/>
        </p:nvSpPr>
        <p:spPr>
          <a:xfrm>
            <a:off x="5944975" y="3654958"/>
            <a:ext cx="1582969" cy="568810"/>
          </a:xfrm>
          <a:prstGeom prst="rect">
            <a:avLst/>
          </a:prstGeom>
        </p:spPr>
        <p:txBody>
          <a:bodyPr wrap="square">
            <a:spAutoFit/>
          </a:bodyPr>
          <a:lstStyle/>
          <a:p>
            <a:pPr algn="ctr">
              <a:lnSpc>
                <a:spcPct val="150000"/>
              </a:lnSpc>
            </a:pPr>
            <a:r>
              <a:rPr lang="en-US" altLang="ko-KR" sz="1100" dirty="0">
                <a:latin typeface="Arial" panose="020B0604020202020204" pitchFamily="34" charset="0"/>
                <a:cs typeface="Arial" panose="020B0604020202020204" pitchFamily="34" charset="0"/>
              </a:rPr>
              <a:t>Input Proc. 1 and evaluate Proc. 4</a:t>
            </a:r>
            <a:endParaRPr lang="ko-KR" altLang="en-US" sz="1100" dirty="0">
              <a:latin typeface="Arial" panose="020B0604020202020204" pitchFamily="34" charset="0"/>
              <a:cs typeface="Arial" panose="020B0604020202020204" pitchFamily="34" charset="0"/>
            </a:endParaRPr>
          </a:p>
        </p:txBody>
      </p:sp>
      <p:grpSp>
        <p:nvGrpSpPr>
          <p:cNvPr id="224" name="그룹 223">
            <a:extLst>
              <a:ext uri="{FF2B5EF4-FFF2-40B4-BE49-F238E27FC236}">
                <a16:creationId xmlns:a16="http://schemas.microsoft.com/office/drawing/2014/main" id="{C483B544-4DED-46AD-887A-9F6A87DB5734}"/>
              </a:ext>
            </a:extLst>
          </p:cNvPr>
          <p:cNvGrpSpPr/>
          <p:nvPr/>
        </p:nvGrpSpPr>
        <p:grpSpPr>
          <a:xfrm>
            <a:off x="7867591" y="2333741"/>
            <a:ext cx="1795435" cy="1331880"/>
            <a:chOff x="7593534" y="1583815"/>
            <a:chExt cx="3065459" cy="2255017"/>
          </a:xfrm>
        </p:grpSpPr>
        <p:sp>
          <p:nvSpPr>
            <p:cNvPr id="225" name="모서리가 둥근 직사각형 24">
              <a:extLst>
                <a:ext uri="{FF2B5EF4-FFF2-40B4-BE49-F238E27FC236}">
                  <a16:creationId xmlns:a16="http://schemas.microsoft.com/office/drawing/2014/main" id="{77D5817F-D536-4981-9809-DD44D087BA30}"/>
                </a:ext>
              </a:extLst>
            </p:cNvPr>
            <p:cNvSpPr/>
            <p:nvPr/>
          </p:nvSpPr>
          <p:spPr>
            <a:xfrm>
              <a:off x="7593534" y="1583815"/>
              <a:ext cx="2170918" cy="2170918"/>
            </a:xfrm>
            <a:prstGeom prst="roundRect">
              <a:avLst/>
            </a:prstGeom>
            <a:ln w="28575">
              <a:solidFill>
                <a:srgbClr val="4472C4"/>
              </a:solidFill>
              <a:head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prstClr val="black"/>
                </a:solidFill>
              </a:endParaRPr>
            </a:p>
          </p:txBody>
        </p:sp>
        <p:sp>
          <p:nvSpPr>
            <p:cNvPr id="226" name="직사각형 225">
              <a:extLst>
                <a:ext uri="{FF2B5EF4-FFF2-40B4-BE49-F238E27FC236}">
                  <a16:creationId xmlns:a16="http://schemas.microsoft.com/office/drawing/2014/main" id="{AF9C2A81-EB85-4863-97ED-53EB0E20432D}"/>
                </a:ext>
              </a:extLst>
            </p:cNvPr>
            <p:cNvSpPr/>
            <p:nvPr/>
          </p:nvSpPr>
          <p:spPr>
            <a:xfrm>
              <a:off x="9364116" y="3278659"/>
              <a:ext cx="529527" cy="560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cxnSp>
          <p:nvCxnSpPr>
            <p:cNvPr id="227" name="직선 연결선 226">
              <a:extLst>
                <a:ext uri="{FF2B5EF4-FFF2-40B4-BE49-F238E27FC236}">
                  <a16:creationId xmlns:a16="http://schemas.microsoft.com/office/drawing/2014/main" id="{EEDB78B2-54B5-4D91-B14C-38959719F76C}"/>
                </a:ext>
              </a:extLst>
            </p:cNvPr>
            <p:cNvCxnSpPr/>
            <p:nvPr/>
          </p:nvCxnSpPr>
          <p:spPr>
            <a:xfrm>
              <a:off x="8678993" y="3754733"/>
              <a:ext cx="1980000" cy="0"/>
            </a:xfrm>
            <a:prstGeom prst="line">
              <a:avLst/>
            </a:prstGeom>
            <a:ln w="28575">
              <a:solidFill>
                <a:srgbClr val="4472C4"/>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28" name="직사각형 227">
            <a:extLst>
              <a:ext uri="{FF2B5EF4-FFF2-40B4-BE49-F238E27FC236}">
                <a16:creationId xmlns:a16="http://schemas.microsoft.com/office/drawing/2014/main" id="{4E2F4EA2-6CE9-4527-9963-D279E30EC869}"/>
              </a:ext>
            </a:extLst>
          </p:cNvPr>
          <p:cNvSpPr/>
          <p:nvPr/>
        </p:nvSpPr>
        <p:spPr>
          <a:xfrm>
            <a:off x="7784742" y="3028338"/>
            <a:ext cx="1525357" cy="615553"/>
          </a:xfrm>
          <a:prstGeom prst="rect">
            <a:avLst/>
          </a:prstGeom>
        </p:spPr>
        <p:txBody>
          <a:bodyPr wrap="square">
            <a:spAutoFit/>
          </a:bodyPr>
          <a:lstStyle/>
          <a:p>
            <a:pPr algn="ctr"/>
            <a:r>
              <a:rPr lang="en-US" altLang="ko-KR" sz="1200" b="1" dirty="0">
                <a:solidFill>
                  <a:prstClr val="black">
                    <a:lumMod val="75000"/>
                    <a:lumOff val="25000"/>
                  </a:prstClr>
                </a:solidFill>
                <a:latin typeface="Arial" panose="020B0604020202020204" pitchFamily="34" charset="0"/>
                <a:cs typeface="Arial" panose="020B0604020202020204" pitchFamily="34" charset="0"/>
              </a:rPr>
              <a:t>CBSC_CBA</a:t>
            </a:r>
          </a:p>
          <a:p>
            <a:pPr marL="171450" indent="-171450" algn="ctr">
              <a:buFontTx/>
              <a:buChar char="-"/>
            </a:pPr>
            <a:r>
              <a:rPr lang="en-US" altLang="ko-KR" sz="1100" dirty="0">
                <a:solidFill>
                  <a:srgbClr val="FF0000"/>
                </a:solidFill>
                <a:latin typeface="Arial" panose="020B0604020202020204" pitchFamily="34" charset="0"/>
                <a:cs typeface="Arial" panose="020B0604020202020204" pitchFamily="34" charset="0"/>
              </a:rPr>
              <a:t>Review &amp; Evaluation -</a:t>
            </a:r>
          </a:p>
        </p:txBody>
      </p:sp>
      <p:sp>
        <p:nvSpPr>
          <p:cNvPr id="255" name="모서리가 둥근 직사각형 32">
            <a:extLst>
              <a:ext uri="{FF2B5EF4-FFF2-40B4-BE49-F238E27FC236}">
                <a16:creationId xmlns:a16="http://schemas.microsoft.com/office/drawing/2014/main" id="{FF23D2E4-B27E-42FE-A114-104B37585724}"/>
              </a:ext>
            </a:extLst>
          </p:cNvPr>
          <p:cNvSpPr/>
          <p:nvPr/>
        </p:nvSpPr>
        <p:spPr>
          <a:xfrm>
            <a:off x="10275193" y="5508773"/>
            <a:ext cx="1231231" cy="483558"/>
          </a:xfrm>
          <a:prstGeom prst="roundRect">
            <a:avLst>
              <a:gd name="adj" fmla="val 1352"/>
            </a:avLst>
          </a:prstGeom>
          <a:solidFill>
            <a:srgbClr val="35AAED"/>
          </a:solidFill>
          <a:ln w="107950" cmpd="thinThick">
            <a:solidFill>
              <a:srgbClr val="35AAED"/>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200" b="1" dirty="0">
                <a:solidFill>
                  <a:prstClr val="white">
                    <a:lumMod val="95000"/>
                  </a:prstClr>
                </a:solidFill>
                <a:latin typeface="Arial" panose="020B0604020202020204" pitchFamily="34" charset="0"/>
                <a:cs typeface="Arial" panose="020B0604020202020204" pitchFamily="34" charset="0"/>
              </a:rPr>
              <a:t>RHC</a:t>
            </a:r>
          </a:p>
          <a:p>
            <a:pPr algn="ctr"/>
            <a:r>
              <a:rPr lang="en-US" altLang="ko-KR" sz="1200" dirty="0">
                <a:solidFill>
                  <a:srgbClr val="FF0000"/>
                </a:solidFill>
                <a:latin typeface="Arial" panose="020B0604020202020204" pitchFamily="34" charset="0"/>
                <a:cs typeface="Arial" panose="020B0604020202020204" pitchFamily="34" charset="0"/>
              </a:rPr>
              <a:t>- Host Institute -</a:t>
            </a:r>
            <a:endParaRPr lang="ko-KR" altLang="en-US" sz="1200" dirty="0">
              <a:solidFill>
                <a:srgbClr val="FF0000"/>
              </a:solidFill>
              <a:latin typeface="Arial" panose="020B0604020202020204" pitchFamily="34" charset="0"/>
              <a:cs typeface="Arial" panose="020B0604020202020204" pitchFamily="34" charset="0"/>
            </a:endParaRPr>
          </a:p>
        </p:txBody>
      </p:sp>
      <p:pic>
        <p:nvPicPr>
          <p:cNvPr id="256" name="그림 255">
            <a:extLst>
              <a:ext uri="{FF2B5EF4-FFF2-40B4-BE49-F238E27FC236}">
                <a16:creationId xmlns:a16="http://schemas.microsoft.com/office/drawing/2014/main" id="{97D8A6B3-1048-4D6A-AC1B-A6E08478D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973" y="2532489"/>
            <a:ext cx="429983" cy="429983"/>
          </a:xfrm>
          <a:prstGeom prst="rect">
            <a:avLst/>
          </a:prstGeom>
        </p:spPr>
      </p:pic>
      <p:sp>
        <p:nvSpPr>
          <p:cNvPr id="257" name="Freeform 11">
            <a:extLst>
              <a:ext uri="{FF2B5EF4-FFF2-40B4-BE49-F238E27FC236}">
                <a16:creationId xmlns:a16="http://schemas.microsoft.com/office/drawing/2014/main" id="{B42BD75F-8BD9-4846-92BB-DDA18DC78F07}"/>
              </a:ext>
            </a:extLst>
          </p:cNvPr>
          <p:cNvSpPr>
            <a:spLocks noEditPoints="1"/>
          </p:cNvSpPr>
          <p:nvPr/>
        </p:nvSpPr>
        <p:spPr bwMode="auto">
          <a:xfrm>
            <a:off x="8351079" y="2447891"/>
            <a:ext cx="488043" cy="599178"/>
          </a:xfrm>
          <a:custGeom>
            <a:avLst/>
            <a:gdLst>
              <a:gd name="T0" fmla="*/ 1930 w 2831"/>
              <a:gd name="T1" fmla="*/ 2787 h 3472"/>
              <a:gd name="T2" fmla="*/ 1791 w 2831"/>
              <a:gd name="T3" fmla="*/ 2855 h 3472"/>
              <a:gd name="T4" fmla="*/ 2114 w 2831"/>
              <a:gd name="T5" fmla="*/ 3172 h 3472"/>
              <a:gd name="T6" fmla="*/ 2628 w 2831"/>
              <a:gd name="T7" fmla="*/ 2656 h 3472"/>
              <a:gd name="T8" fmla="*/ 2538 w 2831"/>
              <a:gd name="T9" fmla="*/ 2529 h 3472"/>
              <a:gd name="T10" fmla="*/ 1440 w 2831"/>
              <a:gd name="T11" fmla="*/ 2529 h 3472"/>
              <a:gd name="T12" fmla="*/ 914 w 2831"/>
              <a:gd name="T13" fmla="*/ 2569 h 3472"/>
              <a:gd name="T14" fmla="*/ 928 w 2831"/>
              <a:gd name="T15" fmla="*/ 2433 h 3472"/>
              <a:gd name="T16" fmla="*/ 807 w 2831"/>
              <a:gd name="T17" fmla="*/ 2382 h 3472"/>
              <a:gd name="T18" fmla="*/ 439 w 2831"/>
              <a:gd name="T19" fmla="*/ 2514 h 3472"/>
              <a:gd name="T20" fmla="*/ 470 w 2831"/>
              <a:gd name="T21" fmla="*/ 2433 h 3472"/>
              <a:gd name="T22" fmla="*/ 2186 w 2831"/>
              <a:gd name="T23" fmla="*/ 2182 h 3472"/>
              <a:gd name="T24" fmla="*/ 2642 w 2831"/>
              <a:gd name="T25" fmla="*/ 2371 h 3472"/>
              <a:gd name="T26" fmla="*/ 2831 w 2831"/>
              <a:gd name="T27" fmla="*/ 2827 h 3472"/>
              <a:gd name="T28" fmla="*/ 2642 w 2831"/>
              <a:gd name="T29" fmla="*/ 3283 h 3472"/>
              <a:gd name="T30" fmla="*/ 2186 w 2831"/>
              <a:gd name="T31" fmla="*/ 3472 h 3472"/>
              <a:gd name="T32" fmla="*/ 1729 w 2831"/>
              <a:gd name="T33" fmla="*/ 3283 h 3472"/>
              <a:gd name="T34" fmla="*/ 1540 w 2831"/>
              <a:gd name="T35" fmla="*/ 2827 h 3472"/>
              <a:gd name="T36" fmla="*/ 1729 w 2831"/>
              <a:gd name="T37" fmla="*/ 2371 h 3472"/>
              <a:gd name="T38" fmla="*/ 2186 w 2831"/>
              <a:gd name="T39" fmla="*/ 2182 h 3472"/>
              <a:gd name="T40" fmla="*/ 1540 w 2831"/>
              <a:gd name="T41" fmla="*/ 2083 h 3472"/>
              <a:gd name="T42" fmla="*/ 914 w 2831"/>
              <a:gd name="T43" fmla="*/ 2123 h 3472"/>
              <a:gd name="T44" fmla="*/ 928 w 2831"/>
              <a:gd name="T45" fmla="*/ 1986 h 3472"/>
              <a:gd name="T46" fmla="*/ 807 w 2831"/>
              <a:gd name="T47" fmla="*/ 1957 h 3472"/>
              <a:gd name="T48" fmla="*/ 439 w 2831"/>
              <a:gd name="T49" fmla="*/ 2088 h 3472"/>
              <a:gd name="T50" fmla="*/ 470 w 2831"/>
              <a:gd name="T51" fmla="*/ 2007 h 3472"/>
              <a:gd name="T52" fmla="*/ 944 w 2831"/>
              <a:gd name="T53" fmla="*/ 1588 h 3472"/>
              <a:gd name="T54" fmla="*/ 1786 w 2831"/>
              <a:gd name="T55" fmla="*/ 1702 h 3472"/>
              <a:gd name="T56" fmla="*/ 904 w 2831"/>
              <a:gd name="T57" fmla="*/ 1716 h 3472"/>
              <a:gd name="T58" fmla="*/ 944 w 2831"/>
              <a:gd name="T59" fmla="*/ 1588 h 3472"/>
              <a:gd name="T60" fmla="*/ 800 w 2831"/>
              <a:gd name="T61" fmla="*/ 1548 h 3472"/>
              <a:gd name="T62" fmla="*/ 430 w 2831"/>
              <a:gd name="T63" fmla="*/ 1656 h 3472"/>
              <a:gd name="T64" fmla="*/ 484 w 2831"/>
              <a:gd name="T65" fmla="*/ 1589 h 3472"/>
              <a:gd name="T66" fmla="*/ 1738 w 2831"/>
              <a:gd name="T67" fmla="*/ 1140 h 3472"/>
              <a:gd name="T68" fmla="*/ 1778 w 2831"/>
              <a:gd name="T69" fmla="*/ 1269 h 3472"/>
              <a:gd name="T70" fmla="*/ 896 w 2831"/>
              <a:gd name="T71" fmla="*/ 1255 h 3472"/>
              <a:gd name="T72" fmla="*/ 769 w 2831"/>
              <a:gd name="T73" fmla="*/ 1030 h 3472"/>
              <a:gd name="T74" fmla="*/ 616 w 2831"/>
              <a:gd name="T75" fmla="*/ 1312 h 3472"/>
              <a:gd name="T76" fmla="*/ 423 w 2831"/>
              <a:gd name="T77" fmla="*/ 1202 h 3472"/>
              <a:gd name="T78" fmla="*/ 496 w 2831"/>
              <a:gd name="T79" fmla="*/ 1154 h 3472"/>
              <a:gd name="T80" fmla="*/ 548 w 2831"/>
              <a:gd name="T81" fmla="*/ 372 h 3472"/>
              <a:gd name="T82" fmla="*/ 681 w 2831"/>
              <a:gd name="T83" fmla="*/ 618 h 3472"/>
              <a:gd name="T84" fmla="*/ 1588 w 2831"/>
              <a:gd name="T85" fmla="*/ 597 h 3472"/>
              <a:gd name="T86" fmla="*/ 1683 w 2831"/>
              <a:gd name="T87" fmla="*/ 347 h 3472"/>
              <a:gd name="T88" fmla="*/ 2201 w 2831"/>
              <a:gd name="T89" fmla="*/ 438 h 3472"/>
              <a:gd name="T90" fmla="*/ 2118 w 2831"/>
              <a:gd name="T91" fmla="*/ 2037 h 3472"/>
              <a:gd name="T92" fmla="*/ 1412 w 2831"/>
              <a:gd name="T93" fmla="*/ 3005 h 3472"/>
              <a:gd name="T94" fmla="*/ 47 w 2831"/>
              <a:gd name="T95" fmla="*/ 3054 h 3472"/>
              <a:gd name="T96" fmla="*/ 21 w 2831"/>
              <a:gd name="T97" fmla="*/ 455 h 3472"/>
              <a:gd name="T98" fmla="*/ 1118 w 2831"/>
              <a:gd name="T99" fmla="*/ 99 h 3472"/>
              <a:gd name="T100" fmla="*/ 1053 w 2831"/>
              <a:gd name="T101" fmla="*/ 211 h 3472"/>
              <a:gd name="T102" fmla="*/ 1182 w 2831"/>
              <a:gd name="T103" fmla="*/ 211 h 3472"/>
              <a:gd name="T104" fmla="*/ 1118 w 2831"/>
              <a:gd name="T105" fmla="*/ 99 h 3472"/>
              <a:gd name="T106" fmla="*/ 1268 w 2831"/>
              <a:gd name="T107" fmla="*/ 85 h 3472"/>
              <a:gd name="T108" fmla="*/ 1328 w 2831"/>
              <a:gd name="T109" fmla="*/ 238 h 3472"/>
              <a:gd name="T110" fmla="*/ 1564 w 2831"/>
              <a:gd name="T111" fmla="*/ 312 h 3472"/>
              <a:gd name="T112" fmla="*/ 1547 w 2831"/>
              <a:gd name="T113" fmla="*/ 503 h 3472"/>
              <a:gd name="T114" fmla="*/ 711 w 2831"/>
              <a:gd name="T115" fmla="*/ 521 h 3472"/>
              <a:gd name="T116" fmla="*/ 657 w 2831"/>
              <a:gd name="T117" fmla="*/ 338 h 3472"/>
              <a:gd name="T118" fmla="*/ 889 w 2831"/>
              <a:gd name="T119" fmla="*/ 245 h 3472"/>
              <a:gd name="T120" fmla="*/ 954 w 2831"/>
              <a:gd name="T121" fmla="*/ 112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1" h="3472">
                <a:moveTo>
                  <a:pt x="2538" y="2529"/>
                </a:moveTo>
                <a:lnTo>
                  <a:pt x="2517" y="2531"/>
                </a:lnTo>
                <a:lnTo>
                  <a:pt x="2496" y="2537"/>
                </a:lnTo>
                <a:lnTo>
                  <a:pt x="2476" y="2547"/>
                </a:lnTo>
                <a:lnTo>
                  <a:pt x="2459" y="2563"/>
                </a:lnTo>
                <a:lnTo>
                  <a:pt x="2124" y="2939"/>
                </a:lnTo>
                <a:lnTo>
                  <a:pt x="1950" y="2800"/>
                </a:lnTo>
                <a:lnTo>
                  <a:pt x="1930" y="2787"/>
                </a:lnTo>
                <a:lnTo>
                  <a:pt x="1909" y="2780"/>
                </a:lnTo>
                <a:lnTo>
                  <a:pt x="1888" y="2778"/>
                </a:lnTo>
                <a:lnTo>
                  <a:pt x="1866" y="2780"/>
                </a:lnTo>
                <a:lnTo>
                  <a:pt x="1845" y="2787"/>
                </a:lnTo>
                <a:lnTo>
                  <a:pt x="1826" y="2799"/>
                </a:lnTo>
                <a:lnTo>
                  <a:pt x="1810" y="2814"/>
                </a:lnTo>
                <a:lnTo>
                  <a:pt x="1797" y="2834"/>
                </a:lnTo>
                <a:lnTo>
                  <a:pt x="1791" y="2855"/>
                </a:lnTo>
                <a:lnTo>
                  <a:pt x="1788" y="2876"/>
                </a:lnTo>
                <a:lnTo>
                  <a:pt x="1791" y="2899"/>
                </a:lnTo>
                <a:lnTo>
                  <a:pt x="1797" y="2920"/>
                </a:lnTo>
                <a:lnTo>
                  <a:pt x="1809" y="2938"/>
                </a:lnTo>
                <a:lnTo>
                  <a:pt x="1826" y="2954"/>
                </a:lnTo>
                <a:lnTo>
                  <a:pt x="2073" y="3152"/>
                </a:lnTo>
                <a:lnTo>
                  <a:pt x="2093" y="3165"/>
                </a:lnTo>
                <a:lnTo>
                  <a:pt x="2114" y="3172"/>
                </a:lnTo>
                <a:lnTo>
                  <a:pt x="2135" y="3174"/>
                </a:lnTo>
                <a:lnTo>
                  <a:pt x="2156" y="3172"/>
                </a:lnTo>
                <a:lnTo>
                  <a:pt x="2175" y="3166"/>
                </a:lnTo>
                <a:lnTo>
                  <a:pt x="2194" y="3155"/>
                </a:lnTo>
                <a:lnTo>
                  <a:pt x="2210" y="3142"/>
                </a:lnTo>
                <a:lnTo>
                  <a:pt x="2607" y="2694"/>
                </a:lnTo>
                <a:lnTo>
                  <a:pt x="2620" y="2676"/>
                </a:lnTo>
                <a:lnTo>
                  <a:pt x="2628" y="2656"/>
                </a:lnTo>
                <a:lnTo>
                  <a:pt x="2633" y="2633"/>
                </a:lnTo>
                <a:lnTo>
                  <a:pt x="2631" y="2612"/>
                </a:lnTo>
                <a:lnTo>
                  <a:pt x="2625" y="2591"/>
                </a:lnTo>
                <a:lnTo>
                  <a:pt x="2615" y="2571"/>
                </a:lnTo>
                <a:lnTo>
                  <a:pt x="2599" y="2555"/>
                </a:lnTo>
                <a:lnTo>
                  <a:pt x="2580" y="2542"/>
                </a:lnTo>
                <a:lnTo>
                  <a:pt x="2560" y="2534"/>
                </a:lnTo>
                <a:lnTo>
                  <a:pt x="2538" y="2529"/>
                </a:lnTo>
                <a:close/>
                <a:moveTo>
                  <a:pt x="944" y="2430"/>
                </a:moveTo>
                <a:lnTo>
                  <a:pt x="1391" y="2430"/>
                </a:lnTo>
                <a:lnTo>
                  <a:pt x="1406" y="2433"/>
                </a:lnTo>
                <a:lnTo>
                  <a:pt x="1420" y="2440"/>
                </a:lnTo>
                <a:lnTo>
                  <a:pt x="1431" y="2450"/>
                </a:lnTo>
                <a:lnTo>
                  <a:pt x="1438" y="2464"/>
                </a:lnTo>
                <a:lnTo>
                  <a:pt x="1440" y="2480"/>
                </a:lnTo>
                <a:lnTo>
                  <a:pt x="1440" y="2529"/>
                </a:lnTo>
                <a:lnTo>
                  <a:pt x="1438" y="2545"/>
                </a:lnTo>
                <a:lnTo>
                  <a:pt x="1431" y="2559"/>
                </a:lnTo>
                <a:lnTo>
                  <a:pt x="1420" y="2569"/>
                </a:lnTo>
                <a:lnTo>
                  <a:pt x="1406" y="2577"/>
                </a:lnTo>
                <a:lnTo>
                  <a:pt x="1391" y="2579"/>
                </a:lnTo>
                <a:lnTo>
                  <a:pt x="944" y="2579"/>
                </a:lnTo>
                <a:lnTo>
                  <a:pt x="928" y="2577"/>
                </a:lnTo>
                <a:lnTo>
                  <a:pt x="914" y="2569"/>
                </a:lnTo>
                <a:lnTo>
                  <a:pt x="904" y="2559"/>
                </a:lnTo>
                <a:lnTo>
                  <a:pt x="896" y="2545"/>
                </a:lnTo>
                <a:lnTo>
                  <a:pt x="894" y="2529"/>
                </a:lnTo>
                <a:lnTo>
                  <a:pt x="894" y="2480"/>
                </a:lnTo>
                <a:lnTo>
                  <a:pt x="896" y="2464"/>
                </a:lnTo>
                <a:lnTo>
                  <a:pt x="904" y="2450"/>
                </a:lnTo>
                <a:lnTo>
                  <a:pt x="914" y="2440"/>
                </a:lnTo>
                <a:lnTo>
                  <a:pt x="928" y="2433"/>
                </a:lnTo>
                <a:lnTo>
                  <a:pt x="944" y="2430"/>
                </a:lnTo>
                <a:close/>
                <a:moveTo>
                  <a:pt x="769" y="2319"/>
                </a:moveTo>
                <a:lnTo>
                  <a:pt x="783" y="2322"/>
                </a:lnTo>
                <a:lnTo>
                  <a:pt x="795" y="2330"/>
                </a:lnTo>
                <a:lnTo>
                  <a:pt x="805" y="2341"/>
                </a:lnTo>
                <a:lnTo>
                  <a:pt x="810" y="2355"/>
                </a:lnTo>
                <a:lnTo>
                  <a:pt x="810" y="2368"/>
                </a:lnTo>
                <a:lnTo>
                  <a:pt x="807" y="2382"/>
                </a:lnTo>
                <a:lnTo>
                  <a:pt x="800" y="2395"/>
                </a:lnTo>
                <a:lnTo>
                  <a:pt x="616" y="2600"/>
                </a:lnTo>
                <a:lnTo>
                  <a:pt x="606" y="2608"/>
                </a:lnTo>
                <a:lnTo>
                  <a:pt x="594" y="2613"/>
                </a:lnTo>
                <a:lnTo>
                  <a:pt x="581" y="2616"/>
                </a:lnTo>
                <a:lnTo>
                  <a:pt x="567" y="2612"/>
                </a:lnTo>
                <a:lnTo>
                  <a:pt x="553" y="2605"/>
                </a:lnTo>
                <a:lnTo>
                  <a:pt x="439" y="2514"/>
                </a:lnTo>
                <a:lnTo>
                  <a:pt x="430" y="2503"/>
                </a:lnTo>
                <a:lnTo>
                  <a:pt x="423" y="2490"/>
                </a:lnTo>
                <a:lnTo>
                  <a:pt x="422" y="2477"/>
                </a:lnTo>
                <a:lnTo>
                  <a:pt x="425" y="2463"/>
                </a:lnTo>
                <a:lnTo>
                  <a:pt x="432" y="2449"/>
                </a:lnTo>
                <a:lnTo>
                  <a:pt x="442" y="2440"/>
                </a:lnTo>
                <a:lnTo>
                  <a:pt x="456" y="2435"/>
                </a:lnTo>
                <a:lnTo>
                  <a:pt x="470" y="2433"/>
                </a:lnTo>
                <a:lnTo>
                  <a:pt x="484" y="2436"/>
                </a:lnTo>
                <a:lnTo>
                  <a:pt x="496" y="2443"/>
                </a:lnTo>
                <a:lnTo>
                  <a:pt x="576" y="2507"/>
                </a:lnTo>
                <a:lnTo>
                  <a:pt x="731" y="2334"/>
                </a:lnTo>
                <a:lnTo>
                  <a:pt x="742" y="2324"/>
                </a:lnTo>
                <a:lnTo>
                  <a:pt x="755" y="2320"/>
                </a:lnTo>
                <a:lnTo>
                  <a:pt x="769" y="2319"/>
                </a:lnTo>
                <a:close/>
                <a:moveTo>
                  <a:pt x="2186" y="2182"/>
                </a:moveTo>
                <a:lnTo>
                  <a:pt x="2251" y="2185"/>
                </a:lnTo>
                <a:lnTo>
                  <a:pt x="2316" y="2196"/>
                </a:lnTo>
                <a:lnTo>
                  <a:pt x="2378" y="2212"/>
                </a:lnTo>
                <a:lnTo>
                  <a:pt x="2437" y="2233"/>
                </a:lnTo>
                <a:lnTo>
                  <a:pt x="2494" y="2260"/>
                </a:lnTo>
                <a:lnTo>
                  <a:pt x="2546" y="2293"/>
                </a:lnTo>
                <a:lnTo>
                  <a:pt x="2596" y="2329"/>
                </a:lnTo>
                <a:lnTo>
                  <a:pt x="2642" y="2371"/>
                </a:lnTo>
                <a:lnTo>
                  <a:pt x="2683" y="2417"/>
                </a:lnTo>
                <a:lnTo>
                  <a:pt x="2721" y="2466"/>
                </a:lnTo>
                <a:lnTo>
                  <a:pt x="2753" y="2520"/>
                </a:lnTo>
                <a:lnTo>
                  <a:pt x="2780" y="2577"/>
                </a:lnTo>
                <a:lnTo>
                  <a:pt x="2802" y="2636"/>
                </a:lnTo>
                <a:lnTo>
                  <a:pt x="2818" y="2698"/>
                </a:lnTo>
                <a:lnTo>
                  <a:pt x="2828" y="2761"/>
                </a:lnTo>
                <a:lnTo>
                  <a:pt x="2831" y="2827"/>
                </a:lnTo>
                <a:lnTo>
                  <a:pt x="2828" y="2893"/>
                </a:lnTo>
                <a:lnTo>
                  <a:pt x="2818" y="2958"/>
                </a:lnTo>
                <a:lnTo>
                  <a:pt x="2802" y="3019"/>
                </a:lnTo>
                <a:lnTo>
                  <a:pt x="2780" y="3079"/>
                </a:lnTo>
                <a:lnTo>
                  <a:pt x="2753" y="3134"/>
                </a:lnTo>
                <a:lnTo>
                  <a:pt x="2721" y="3188"/>
                </a:lnTo>
                <a:lnTo>
                  <a:pt x="2683" y="3237"/>
                </a:lnTo>
                <a:lnTo>
                  <a:pt x="2642" y="3283"/>
                </a:lnTo>
                <a:lnTo>
                  <a:pt x="2596" y="3325"/>
                </a:lnTo>
                <a:lnTo>
                  <a:pt x="2546" y="3362"/>
                </a:lnTo>
                <a:lnTo>
                  <a:pt x="2494" y="3394"/>
                </a:lnTo>
                <a:lnTo>
                  <a:pt x="2437" y="3421"/>
                </a:lnTo>
                <a:lnTo>
                  <a:pt x="2378" y="3443"/>
                </a:lnTo>
                <a:lnTo>
                  <a:pt x="2316" y="3459"/>
                </a:lnTo>
                <a:lnTo>
                  <a:pt x="2251" y="3469"/>
                </a:lnTo>
                <a:lnTo>
                  <a:pt x="2186" y="3472"/>
                </a:lnTo>
                <a:lnTo>
                  <a:pt x="2120" y="3469"/>
                </a:lnTo>
                <a:lnTo>
                  <a:pt x="2055" y="3459"/>
                </a:lnTo>
                <a:lnTo>
                  <a:pt x="1993" y="3443"/>
                </a:lnTo>
                <a:lnTo>
                  <a:pt x="1934" y="3421"/>
                </a:lnTo>
                <a:lnTo>
                  <a:pt x="1877" y="3394"/>
                </a:lnTo>
                <a:lnTo>
                  <a:pt x="1825" y="3362"/>
                </a:lnTo>
                <a:lnTo>
                  <a:pt x="1775" y="3325"/>
                </a:lnTo>
                <a:lnTo>
                  <a:pt x="1729" y="3283"/>
                </a:lnTo>
                <a:lnTo>
                  <a:pt x="1688" y="3237"/>
                </a:lnTo>
                <a:lnTo>
                  <a:pt x="1650" y="3188"/>
                </a:lnTo>
                <a:lnTo>
                  <a:pt x="1618" y="3134"/>
                </a:lnTo>
                <a:lnTo>
                  <a:pt x="1591" y="3079"/>
                </a:lnTo>
                <a:lnTo>
                  <a:pt x="1569" y="3019"/>
                </a:lnTo>
                <a:lnTo>
                  <a:pt x="1553" y="2958"/>
                </a:lnTo>
                <a:lnTo>
                  <a:pt x="1543" y="2893"/>
                </a:lnTo>
                <a:lnTo>
                  <a:pt x="1540" y="2827"/>
                </a:lnTo>
                <a:lnTo>
                  <a:pt x="1543" y="2761"/>
                </a:lnTo>
                <a:lnTo>
                  <a:pt x="1553" y="2698"/>
                </a:lnTo>
                <a:lnTo>
                  <a:pt x="1569" y="2636"/>
                </a:lnTo>
                <a:lnTo>
                  <a:pt x="1591" y="2577"/>
                </a:lnTo>
                <a:lnTo>
                  <a:pt x="1618" y="2520"/>
                </a:lnTo>
                <a:lnTo>
                  <a:pt x="1650" y="2466"/>
                </a:lnTo>
                <a:lnTo>
                  <a:pt x="1688" y="2417"/>
                </a:lnTo>
                <a:lnTo>
                  <a:pt x="1729" y="2371"/>
                </a:lnTo>
                <a:lnTo>
                  <a:pt x="1775" y="2329"/>
                </a:lnTo>
                <a:lnTo>
                  <a:pt x="1825" y="2293"/>
                </a:lnTo>
                <a:lnTo>
                  <a:pt x="1877" y="2260"/>
                </a:lnTo>
                <a:lnTo>
                  <a:pt x="1934" y="2233"/>
                </a:lnTo>
                <a:lnTo>
                  <a:pt x="1993" y="2212"/>
                </a:lnTo>
                <a:lnTo>
                  <a:pt x="2055" y="2196"/>
                </a:lnTo>
                <a:lnTo>
                  <a:pt x="2120" y="2185"/>
                </a:lnTo>
                <a:lnTo>
                  <a:pt x="2186" y="2182"/>
                </a:lnTo>
                <a:close/>
                <a:moveTo>
                  <a:pt x="944" y="1984"/>
                </a:moveTo>
                <a:lnTo>
                  <a:pt x="1491" y="1984"/>
                </a:lnTo>
                <a:lnTo>
                  <a:pt x="1505" y="1986"/>
                </a:lnTo>
                <a:lnTo>
                  <a:pt x="1519" y="1994"/>
                </a:lnTo>
                <a:lnTo>
                  <a:pt x="1531" y="2004"/>
                </a:lnTo>
                <a:lnTo>
                  <a:pt x="1537" y="2018"/>
                </a:lnTo>
                <a:lnTo>
                  <a:pt x="1540" y="2034"/>
                </a:lnTo>
                <a:lnTo>
                  <a:pt x="1540" y="2083"/>
                </a:lnTo>
                <a:lnTo>
                  <a:pt x="1537" y="2099"/>
                </a:lnTo>
                <a:lnTo>
                  <a:pt x="1531" y="2113"/>
                </a:lnTo>
                <a:lnTo>
                  <a:pt x="1519" y="2123"/>
                </a:lnTo>
                <a:lnTo>
                  <a:pt x="1505" y="2131"/>
                </a:lnTo>
                <a:lnTo>
                  <a:pt x="1491" y="2133"/>
                </a:lnTo>
                <a:lnTo>
                  <a:pt x="944" y="2133"/>
                </a:lnTo>
                <a:lnTo>
                  <a:pt x="928" y="2131"/>
                </a:lnTo>
                <a:lnTo>
                  <a:pt x="914" y="2123"/>
                </a:lnTo>
                <a:lnTo>
                  <a:pt x="904" y="2113"/>
                </a:lnTo>
                <a:lnTo>
                  <a:pt x="896" y="2099"/>
                </a:lnTo>
                <a:lnTo>
                  <a:pt x="894" y="2083"/>
                </a:lnTo>
                <a:lnTo>
                  <a:pt x="894" y="2034"/>
                </a:lnTo>
                <a:lnTo>
                  <a:pt x="896" y="2018"/>
                </a:lnTo>
                <a:lnTo>
                  <a:pt x="904" y="2004"/>
                </a:lnTo>
                <a:lnTo>
                  <a:pt x="914" y="1994"/>
                </a:lnTo>
                <a:lnTo>
                  <a:pt x="928" y="1986"/>
                </a:lnTo>
                <a:lnTo>
                  <a:pt x="944" y="1984"/>
                </a:lnTo>
                <a:close/>
                <a:moveTo>
                  <a:pt x="769" y="1894"/>
                </a:moveTo>
                <a:lnTo>
                  <a:pt x="783" y="1897"/>
                </a:lnTo>
                <a:lnTo>
                  <a:pt x="795" y="1905"/>
                </a:lnTo>
                <a:lnTo>
                  <a:pt x="805" y="1916"/>
                </a:lnTo>
                <a:lnTo>
                  <a:pt x="810" y="1930"/>
                </a:lnTo>
                <a:lnTo>
                  <a:pt x="810" y="1943"/>
                </a:lnTo>
                <a:lnTo>
                  <a:pt x="807" y="1957"/>
                </a:lnTo>
                <a:lnTo>
                  <a:pt x="800" y="1970"/>
                </a:lnTo>
                <a:lnTo>
                  <a:pt x="616" y="2175"/>
                </a:lnTo>
                <a:lnTo>
                  <a:pt x="606" y="2183"/>
                </a:lnTo>
                <a:lnTo>
                  <a:pt x="594" y="2188"/>
                </a:lnTo>
                <a:lnTo>
                  <a:pt x="581" y="2191"/>
                </a:lnTo>
                <a:lnTo>
                  <a:pt x="567" y="2187"/>
                </a:lnTo>
                <a:lnTo>
                  <a:pt x="553" y="2180"/>
                </a:lnTo>
                <a:lnTo>
                  <a:pt x="439" y="2088"/>
                </a:lnTo>
                <a:lnTo>
                  <a:pt x="430" y="2078"/>
                </a:lnTo>
                <a:lnTo>
                  <a:pt x="423" y="2065"/>
                </a:lnTo>
                <a:lnTo>
                  <a:pt x="422" y="2052"/>
                </a:lnTo>
                <a:lnTo>
                  <a:pt x="425" y="2038"/>
                </a:lnTo>
                <a:lnTo>
                  <a:pt x="432" y="2024"/>
                </a:lnTo>
                <a:lnTo>
                  <a:pt x="442" y="2015"/>
                </a:lnTo>
                <a:lnTo>
                  <a:pt x="456" y="2010"/>
                </a:lnTo>
                <a:lnTo>
                  <a:pt x="470" y="2007"/>
                </a:lnTo>
                <a:lnTo>
                  <a:pt x="484" y="2011"/>
                </a:lnTo>
                <a:lnTo>
                  <a:pt x="496" y="2018"/>
                </a:lnTo>
                <a:lnTo>
                  <a:pt x="576" y="2082"/>
                </a:lnTo>
                <a:lnTo>
                  <a:pt x="731" y="1909"/>
                </a:lnTo>
                <a:lnTo>
                  <a:pt x="742" y="1899"/>
                </a:lnTo>
                <a:lnTo>
                  <a:pt x="755" y="1895"/>
                </a:lnTo>
                <a:lnTo>
                  <a:pt x="769" y="1894"/>
                </a:lnTo>
                <a:close/>
                <a:moveTo>
                  <a:pt x="944" y="1588"/>
                </a:moveTo>
                <a:lnTo>
                  <a:pt x="1738" y="1588"/>
                </a:lnTo>
                <a:lnTo>
                  <a:pt x="1754" y="1590"/>
                </a:lnTo>
                <a:lnTo>
                  <a:pt x="1768" y="1597"/>
                </a:lnTo>
                <a:lnTo>
                  <a:pt x="1778" y="1608"/>
                </a:lnTo>
                <a:lnTo>
                  <a:pt x="1786" y="1621"/>
                </a:lnTo>
                <a:lnTo>
                  <a:pt x="1788" y="1637"/>
                </a:lnTo>
                <a:lnTo>
                  <a:pt x="1788" y="1687"/>
                </a:lnTo>
                <a:lnTo>
                  <a:pt x="1786" y="1702"/>
                </a:lnTo>
                <a:lnTo>
                  <a:pt x="1778" y="1716"/>
                </a:lnTo>
                <a:lnTo>
                  <a:pt x="1768" y="1727"/>
                </a:lnTo>
                <a:lnTo>
                  <a:pt x="1754" y="1734"/>
                </a:lnTo>
                <a:lnTo>
                  <a:pt x="1738" y="1736"/>
                </a:lnTo>
                <a:lnTo>
                  <a:pt x="944" y="1736"/>
                </a:lnTo>
                <a:lnTo>
                  <a:pt x="928" y="1734"/>
                </a:lnTo>
                <a:lnTo>
                  <a:pt x="914" y="1727"/>
                </a:lnTo>
                <a:lnTo>
                  <a:pt x="904" y="1716"/>
                </a:lnTo>
                <a:lnTo>
                  <a:pt x="896" y="1702"/>
                </a:lnTo>
                <a:lnTo>
                  <a:pt x="894" y="1687"/>
                </a:lnTo>
                <a:lnTo>
                  <a:pt x="894" y="1637"/>
                </a:lnTo>
                <a:lnTo>
                  <a:pt x="896" y="1621"/>
                </a:lnTo>
                <a:lnTo>
                  <a:pt x="904" y="1608"/>
                </a:lnTo>
                <a:lnTo>
                  <a:pt x="914" y="1597"/>
                </a:lnTo>
                <a:lnTo>
                  <a:pt x="928" y="1590"/>
                </a:lnTo>
                <a:lnTo>
                  <a:pt x="944" y="1588"/>
                </a:lnTo>
                <a:close/>
                <a:moveTo>
                  <a:pt x="769" y="1472"/>
                </a:moveTo>
                <a:lnTo>
                  <a:pt x="783" y="1475"/>
                </a:lnTo>
                <a:lnTo>
                  <a:pt x="795" y="1483"/>
                </a:lnTo>
                <a:lnTo>
                  <a:pt x="805" y="1494"/>
                </a:lnTo>
                <a:lnTo>
                  <a:pt x="810" y="1508"/>
                </a:lnTo>
                <a:lnTo>
                  <a:pt x="810" y="1521"/>
                </a:lnTo>
                <a:lnTo>
                  <a:pt x="807" y="1535"/>
                </a:lnTo>
                <a:lnTo>
                  <a:pt x="800" y="1548"/>
                </a:lnTo>
                <a:lnTo>
                  <a:pt x="616" y="1753"/>
                </a:lnTo>
                <a:lnTo>
                  <a:pt x="606" y="1761"/>
                </a:lnTo>
                <a:lnTo>
                  <a:pt x="594" y="1767"/>
                </a:lnTo>
                <a:lnTo>
                  <a:pt x="581" y="1769"/>
                </a:lnTo>
                <a:lnTo>
                  <a:pt x="567" y="1765"/>
                </a:lnTo>
                <a:lnTo>
                  <a:pt x="553" y="1758"/>
                </a:lnTo>
                <a:lnTo>
                  <a:pt x="439" y="1667"/>
                </a:lnTo>
                <a:lnTo>
                  <a:pt x="430" y="1656"/>
                </a:lnTo>
                <a:lnTo>
                  <a:pt x="423" y="1643"/>
                </a:lnTo>
                <a:lnTo>
                  <a:pt x="422" y="1630"/>
                </a:lnTo>
                <a:lnTo>
                  <a:pt x="425" y="1615"/>
                </a:lnTo>
                <a:lnTo>
                  <a:pt x="432" y="1602"/>
                </a:lnTo>
                <a:lnTo>
                  <a:pt x="442" y="1593"/>
                </a:lnTo>
                <a:lnTo>
                  <a:pt x="456" y="1588"/>
                </a:lnTo>
                <a:lnTo>
                  <a:pt x="470" y="1586"/>
                </a:lnTo>
                <a:lnTo>
                  <a:pt x="484" y="1589"/>
                </a:lnTo>
                <a:lnTo>
                  <a:pt x="496" y="1596"/>
                </a:lnTo>
                <a:lnTo>
                  <a:pt x="576" y="1660"/>
                </a:lnTo>
                <a:lnTo>
                  <a:pt x="731" y="1487"/>
                </a:lnTo>
                <a:lnTo>
                  <a:pt x="742" y="1477"/>
                </a:lnTo>
                <a:lnTo>
                  <a:pt x="755" y="1473"/>
                </a:lnTo>
                <a:lnTo>
                  <a:pt x="769" y="1472"/>
                </a:lnTo>
                <a:close/>
                <a:moveTo>
                  <a:pt x="944" y="1140"/>
                </a:moveTo>
                <a:lnTo>
                  <a:pt x="1738" y="1140"/>
                </a:lnTo>
                <a:lnTo>
                  <a:pt x="1754" y="1144"/>
                </a:lnTo>
                <a:lnTo>
                  <a:pt x="1768" y="1150"/>
                </a:lnTo>
                <a:lnTo>
                  <a:pt x="1778" y="1162"/>
                </a:lnTo>
                <a:lnTo>
                  <a:pt x="1786" y="1175"/>
                </a:lnTo>
                <a:lnTo>
                  <a:pt x="1788" y="1190"/>
                </a:lnTo>
                <a:lnTo>
                  <a:pt x="1788" y="1240"/>
                </a:lnTo>
                <a:lnTo>
                  <a:pt x="1786" y="1255"/>
                </a:lnTo>
                <a:lnTo>
                  <a:pt x="1778" y="1269"/>
                </a:lnTo>
                <a:lnTo>
                  <a:pt x="1768" y="1280"/>
                </a:lnTo>
                <a:lnTo>
                  <a:pt x="1754" y="1287"/>
                </a:lnTo>
                <a:lnTo>
                  <a:pt x="1738" y="1290"/>
                </a:lnTo>
                <a:lnTo>
                  <a:pt x="944" y="1290"/>
                </a:lnTo>
                <a:lnTo>
                  <a:pt x="928" y="1287"/>
                </a:lnTo>
                <a:lnTo>
                  <a:pt x="914" y="1280"/>
                </a:lnTo>
                <a:lnTo>
                  <a:pt x="904" y="1269"/>
                </a:lnTo>
                <a:lnTo>
                  <a:pt x="896" y="1255"/>
                </a:lnTo>
                <a:lnTo>
                  <a:pt x="894" y="1240"/>
                </a:lnTo>
                <a:lnTo>
                  <a:pt x="894" y="1190"/>
                </a:lnTo>
                <a:lnTo>
                  <a:pt x="896" y="1175"/>
                </a:lnTo>
                <a:lnTo>
                  <a:pt x="904" y="1162"/>
                </a:lnTo>
                <a:lnTo>
                  <a:pt x="914" y="1150"/>
                </a:lnTo>
                <a:lnTo>
                  <a:pt x="928" y="1144"/>
                </a:lnTo>
                <a:lnTo>
                  <a:pt x="944" y="1140"/>
                </a:lnTo>
                <a:close/>
                <a:moveTo>
                  <a:pt x="769" y="1030"/>
                </a:moveTo>
                <a:lnTo>
                  <a:pt x="783" y="1034"/>
                </a:lnTo>
                <a:lnTo>
                  <a:pt x="795" y="1042"/>
                </a:lnTo>
                <a:lnTo>
                  <a:pt x="805" y="1053"/>
                </a:lnTo>
                <a:lnTo>
                  <a:pt x="810" y="1066"/>
                </a:lnTo>
                <a:lnTo>
                  <a:pt x="810" y="1081"/>
                </a:lnTo>
                <a:lnTo>
                  <a:pt x="807" y="1094"/>
                </a:lnTo>
                <a:lnTo>
                  <a:pt x="800" y="1106"/>
                </a:lnTo>
                <a:lnTo>
                  <a:pt x="616" y="1312"/>
                </a:lnTo>
                <a:lnTo>
                  <a:pt x="606" y="1320"/>
                </a:lnTo>
                <a:lnTo>
                  <a:pt x="594" y="1326"/>
                </a:lnTo>
                <a:lnTo>
                  <a:pt x="581" y="1327"/>
                </a:lnTo>
                <a:lnTo>
                  <a:pt x="567" y="1325"/>
                </a:lnTo>
                <a:lnTo>
                  <a:pt x="553" y="1317"/>
                </a:lnTo>
                <a:lnTo>
                  <a:pt x="439" y="1226"/>
                </a:lnTo>
                <a:lnTo>
                  <a:pt x="430" y="1215"/>
                </a:lnTo>
                <a:lnTo>
                  <a:pt x="423" y="1202"/>
                </a:lnTo>
                <a:lnTo>
                  <a:pt x="422" y="1188"/>
                </a:lnTo>
                <a:lnTo>
                  <a:pt x="425" y="1174"/>
                </a:lnTo>
                <a:lnTo>
                  <a:pt x="432" y="1162"/>
                </a:lnTo>
                <a:lnTo>
                  <a:pt x="442" y="1152"/>
                </a:lnTo>
                <a:lnTo>
                  <a:pt x="456" y="1146"/>
                </a:lnTo>
                <a:lnTo>
                  <a:pt x="470" y="1145"/>
                </a:lnTo>
                <a:lnTo>
                  <a:pt x="484" y="1147"/>
                </a:lnTo>
                <a:lnTo>
                  <a:pt x="496" y="1154"/>
                </a:lnTo>
                <a:lnTo>
                  <a:pt x="576" y="1218"/>
                </a:lnTo>
                <a:lnTo>
                  <a:pt x="731" y="1046"/>
                </a:lnTo>
                <a:lnTo>
                  <a:pt x="742" y="1036"/>
                </a:lnTo>
                <a:lnTo>
                  <a:pt x="755" y="1031"/>
                </a:lnTo>
                <a:lnTo>
                  <a:pt x="769" y="1030"/>
                </a:lnTo>
                <a:close/>
                <a:moveTo>
                  <a:pt x="150" y="347"/>
                </a:moveTo>
                <a:lnTo>
                  <a:pt x="552" y="347"/>
                </a:lnTo>
                <a:lnTo>
                  <a:pt x="548" y="372"/>
                </a:lnTo>
                <a:lnTo>
                  <a:pt x="547" y="399"/>
                </a:lnTo>
                <a:lnTo>
                  <a:pt x="550" y="439"/>
                </a:lnTo>
                <a:lnTo>
                  <a:pt x="559" y="477"/>
                </a:lnTo>
                <a:lnTo>
                  <a:pt x="574" y="511"/>
                </a:lnTo>
                <a:lnTo>
                  <a:pt x="594" y="544"/>
                </a:lnTo>
                <a:lnTo>
                  <a:pt x="618" y="572"/>
                </a:lnTo>
                <a:lnTo>
                  <a:pt x="648" y="598"/>
                </a:lnTo>
                <a:lnTo>
                  <a:pt x="681" y="618"/>
                </a:lnTo>
                <a:lnTo>
                  <a:pt x="715" y="632"/>
                </a:lnTo>
                <a:lnTo>
                  <a:pt x="753" y="642"/>
                </a:lnTo>
                <a:lnTo>
                  <a:pt x="793" y="645"/>
                </a:lnTo>
                <a:lnTo>
                  <a:pt x="1442" y="645"/>
                </a:lnTo>
                <a:lnTo>
                  <a:pt x="1482" y="642"/>
                </a:lnTo>
                <a:lnTo>
                  <a:pt x="1520" y="632"/>
                </a:lnTo>
                <a:lnTo>
                  <a:pt x="1555" y="618"/>
                </a:lnTo>
                <a:lnTo>
                  <a:pt x="1588" y="597"/>
                </a:lnTo>
                <a:lnTo>
                  <a:pt x="1616" y="572"/>
                </a:lnTo>
                <a:lnTo>
                  <a:pt x="1641" y="543"/>
                </a:lnTo>
                <a:lnTo>
                  <a:pt x="1661" y="510"/>
                </a:lnTo>
                <a:lnTo>
                  <a:pt x="1676" y="475"/>
                </a:lnTo>
                <a:lnTo>
                  <a:pt x="1686" y="436"/>
                </a:lnTo>
                <a:lnTo>
                  <a:pt x="1689" y="396"/>
                </a:lnTo>
                <a:lnTo>
                  <a:pt x="1688" y="371"/>
                </a:lnTo>
                <a:lnTo>
                  <a:pt x="1683" y="347"/>
                </a:lnTo>
                <a:lnTo>
                  <a:pt x="1987" y="347"/>
                </a:lnTo>
                <a:lnTo>
                  <a:pt x="2029" y="349"/>
                </a:lnTo>
                <a:lnTo>
                  <a:pt x="2067" y="356"/>
                </a:lnTo>
                <a:lnTo>
                  <a:pt x="2101" y="366"/>
                </a:lnTo>
                <a:lnTo>
                  <a:pt x="2132" y="379"/>
                </a:lnTo>
                <a:lnTo>
                  <a:pt x="2159" y="396"/>
                </a:lnTo>
                <a:lnTo>
                  <a:pt x="2182" y="416"/>
                </a:lnTo>
                <a:lnTo>
                  <a:pt x="2201" y="438"/>
                </a:lnTo>
                <a:lnTo>
                  <a:pt x="2215" y="462"/>
                </a:lnTo>
                <a:lnTo>
                  <a:pt x="2226" y="488"/>
                </a:lnTo>
                <a:lnTo>
                  <a:pt x="2233" y="517"/>
                </a:lnTo>
                <a:lnTo>
                  <a:pt x="2235" y="546"/>
                </a:lnTo>
                <a:lnTo>
                  <a:pt x="2235" y="2036"/>
                </a:lnTo>
                <a:lnTo>
                  <a:pt x="2210" y="2035"/>
                </a:lnTo>
                <a:lnTo>
                  <a:pt x="2186" y="2034"/>
                </a:lnTo>
                <a:lnTo>
                  <a:pt x="2118" y="2037"/>
                </a:lnTo>
                <a:lnTo>
                  <a:pt x="2051" y="2045"/>
                </a:lnTo>
                <a:lnTo>
                  <a:pt x="1987" y="2060"/>
                </a:lnTo>
                <a:lnTo>
                  <a:pt x="1987" y="893"/>
                </a:lnTo>
                <a:lnTo>
                  <a:pt x="249" y="893"/>
                </a:lnTo>
                <a:lnTo>
                  <a:pt x="249" y="2876"/>
                </a:lnTo>
                <a:lnTo>
                  <a:pt x="1394" y="2876"/>
                </a:lnTo>
                <a:lnTo>
                  <a:pt x="1400" y="2942"/>
                </a:lnTo>
                <a:lnTo>
                  <a:pt x="1412" y="3005"/>
                </a:lnTo>
                <a:lnTo>
                  <a:pt x="1429" y="3066"/>
                </a:lnTo>
                <a:lnTo>
                  <a:pt x="1450" y="3125"/>
                </a:lnTo>
                <a:lnTo>
                  <a:pt x="199" y="3125"/>
                </a:lnTo>
                <a:lnTo>
                  <a:pt x="163" y="3122"/>
                </a:lnTo>
                <a:lnTo>
                  <a:pt x="130" y="3112"/>
                </a:lnTo>
                <a:lnTo>
                  <a:pt x="99" y="3097"/>
                </a:lnTo>
                <a:lnTo>
                  <a:pt x="71" y="3079"/>
                </a:lnTo>
                <a:lnTo>
                  <a:pt x="47" y="3054"/>
                </a:lnTo>
                <a:lnTo>
                  <a:pt x="27" y="3027"/>
                </a:lnTo>
                <a:lnTo>
                  <a:pt x="13" y="2995"/>
                </a:lnTo>
                <a:lnTo>
                  <a:pt x="3" y="2962"/>
                </a:lnTo>
                <a:lnTo>
                  <a:pt x="0" y="2926"/>
                </a:lnTo>
                <a:lnTo>
                  <a:pt x="0" y="546"/>
                </a:lnTo>
                <a:lnTo>
                  <a:pt x="3" y="513"/>
                </a:lnTo>
                <a:lnTo>
                  <a:pt x="9" y="483"/>
                </a:lnTo>
                <a:lnTo>
                  <a:pt x="21" y="455"/>
                </a:lnTo>
                <a:lnTo>
                  <a:pt x="36" y="428"/>
                </a:lnTo>
                <a:lnTo>
                  <a:pt x="53" y="405"/>
                </a:lnTo>
                <a:lnTo>
                  <a:pt x="71" y="385"/>
                </a:lnTo>
                <a:lnTo>
                  <a:pt x="91" y="369"/>
                </a:lnTo>
                <a:lnTo>
                  <a:pt x="111" y="358"/>
                </a:lnTo>
                <a:lnTo>
                  <a:pt x="131" y="349"/>
                </a:lnTo>
                <a:lnTo>
                  <a:pt x="150" y="347"/>
                </a:lnTo>
                <a:close/>
                <a:moveTo>
                  <a:pt x="1118" y="99"/>
                </a:moveTo>
                <a:lnTo>
                  <a:pt x="1098" y="102"/>
                </a:lnTo>
                <a:lnTo>
                  <a:pt x="1080" y="109"/>
                </a:lnTo>
                <a:lnTo>
                  <a:pt x="1065" y="121"/>
                </a:lnTo>
                <a:lnTo>
                  <a:pt x="1053" y="136"/>
                </a:lnTo>
                <a:lnTo>
                  <a:pt x="1046" y="154"/>
                </a:lnTo>
                <a:lnTo>
                  <a:pt x="1043" y="174"/>
                </a:lnTo>
                <a:lnTo>
                  <a:pt x="1046" y="194"/>
                </a:lnTo>
                <a:lnTo>
                  <a:pt x="1053" y="211"/>
                </a:lnTo>
                <a:lnTo>
                  <a:pt x="1065" y="226"/>
                </a:lnTo>
                <a:lnTo>
                  <a:pt x="1080" y="238"/>
                </a:lnTo>
                <a:lnTo>
                  <a:pt x="1098" y="245"/>
                </a:lnTo>
                <a:lnTo>
                  <a:pt x="1118" y="248"/>
                </a:lnTo>
                <a:lnTo>
                  <a:pt x="1138" y="245"/>
                </a:lnTo>
                <a:lnTo>
                  <a:pt x="1156" y="238"/>
                </a:lnTo>
                <a:lnTo>
                  <a:pt x="1170" y="226"/>
                </a:lnTo>
                <a:lnTo>
                  <a:pt x="1182" y="211"/>
                </a:lnTo>
                <a:lnTo>
                  <a:pt x="1189" y="194"/>
                </a:lnTo>
                <a:lnTo>
                  <a:pt x="1193" y="174"/>
                </a:lnTo>
                <a:lnTo>
                  <a:pt x="1189" y="154"/>
                </a:lnTo>
                <a:lnTo>
                  <a:pt x="1182" y="136"/>
                </a:lnTo>
                <a:lnTo>
                  <a:pt x="1170" y="121"/>
                </a:lnTo>
                <a:lnTo>
                  <a:pt x="1156" y="109"/>
                </a:lnTo>
                <a:lnTo>
                  <a:pt x="1138" y="102"/>
                </a:lnTo>
                <a:lnTo>
                  <a:pt x="1118" y="99"/>
                </a:lnTo>
                <a:close/>
                <a:moveTo>
                  <a:pt x="1116" y="0"/>
                </a:moveTo>
                <a:lnTo>
                  <a:pt x="1120" y="0"/>
                </a:lnTo>
                <a:lnTo>
                  <a:pt x="1150" y="3"/>
                </a:lnTo>
                <a:lnTo>
                  <a:pt x="1180" y="11"/>
                </a:lnTo>
                <a:lnTo>
                  <a:pt x="1206" y="23"/>
                </a:lnTo>
                <a:lnTo>
                  <a:pt x="1230" y="40"/>
                </a:lnTo>
                <a:lnTo>
                  <a:pt x="1252" y="61"/>
                </a:lnTo>
                <a:lnTo>
                  <a:pt x="1268" y="85"/>
                </a:lnTo>
                <a:lnTo>
                  <a:pt x="1281" y="112"/>
                </a:lnTo>
                <a:lnTo>
                  <a:pt x="1288" y="141"/>
                </a:lnTo>
                <a:lnTo>
                  <a:pt x="1292" y="171"/>
                </a:lnTo>
                <a:lnTo>
                  <a:pt x="1292" y="174"/>
                </a:lnTo>
                <a:lnTo>
                  <a:pt x="1294" y="194"/>
                </a:lnTo>
                <a:lnTo>
                  <a:pt x="1302" y="211"/>
                </a:lnTo>
                <a:lnTo>
                  <a:pt x="1314" y="226"/>
                </a:lnTo>
                <a:lnTo>
                  <a:pt x="1328" y="238"/>
                </a:lnTo>
                <a:lnTo>
                  <a:pt x="1345" y="245"/>
                </a:lnTo>
                <a:lnTo>
                  <a:pt x="1365" y="248"/>
                </a:lnTo>
                <a:lnTo>
                  <a:pt x="1442" y="248"/>
                </a:lnTo>
                <a:lnTo>
                  <a:pt x="1472" y="251"/>
                </a:lnTo>
                <a:lnTo>
                  <a:pt x="1499" y="260"/>
                </a:lnTo>
                <a:lnTo>
                  <a:pt x="1524" y="274"/>
                </a:lnTo>
                <a:lnTo>
                  <a:pt x="1547" y="291"/>
                </a:lnTo>
                <a:lnTo>
                  <a:pt x="1564" y="312"/>
                </a:lnTo>
                <a:lnTo>
                  <a:pt x="1578" y="338"/>
                </a:lnTo>
                <a:lnTo>
                  <a:pt x="1587" y="366"/>
                </a:lnTo>
                <a:lnTo>
                  <a:pt x="1590" y="396"/>
                </a:lnTo>
                <a:lnTo>
                  <a:pt x="1590" y="399"/>
                </a:lnTo>
                <a:lnTo>
                  <a:pt x="1587" y="428"/>
                </a:lnTo>
                <a:lnTo>
                  <a:pt x="1578" y="456"/>
                </a:lnTo>
                <a:lnTo>
                  <a:pt x="1564" y="481"/>
                </a:lnTo>
                <a:lnTo>
                  <a:pt x="1547" y="503"/>
                </a:lnTo>
                <a:lnTo>
                  <a:pt x="1524" y="521"/>
                </a:lnTo>
                <a:lnTo>
                  <a:pt x="1499" y="534"/>
                </a:lnTo>
                <a:lnTo>
                  <a:pt x="1472" y="543"/>
                </a:lnTo>
                <a:lnTo>
                  <a:pt x="1442" y="546"/>
                </a:lnTo>
                <a:lnTo>
                  <a:pt x="793" y="546"/>
                </a:lnTo>
                <a:lnTo>
                  <a:pt x="764" y="543"/>
                </a:lnTo>
                <a:lnTo>
                  <a:pt x="736" y="534"/>
                </a:lnTo>
                <a:lnTo>
                  <a:pt x="711" y="521"/>
                </a:lnTo>
                <a:lnTo>
                  <a:pt x="689" y="503"/>
                </a:lnTo>
                <a:lnTo>
                  <a:pt x="671" y="481"/>
                </a:lnTo>
                <a:lnTo>
                  <a:pt x="657" y="456"/>
                </a:lnTo>
                <a:lnTo>
                  <a:pt x="649" y="428"/>
                </a:lnTo>
                <a:lnTo>
                  <a:pt x="646" y="399"/>
                </a:lnTo>
                <a:lnTo>
                  <a:pt x="646" y="396"/>
                </a:lnTo>
                <a:lnTo>
                  <a:pt x="649" y="366"/>
                </a:lnTo>
                <a:lnTo>
                  <a:pt x="657" y="338"/>
                </a:lnTo>
                <a:lnTo>
                  <a:pt x="671" y="312"/>
                </a:lnTo>
                <a:lnTo>
                  <a:pt x="689" y="291"/>
                </a:lnTo>
                <a:lnTo>
                  <a:pt x="711" y="274"/>
                </a:lnTo>
                <a:lnTo>
                  <a:pt x="736" y="260"/>
                </a:lnTo>
                <a:lnTo>
                  <a:pt x="764" y="251"/>
                </a:lnTo>
                <a:lnTo>
                  <a:pt x="793" y="248"/>
                </a:lnTo>
                <a:lnTo>
                  <a:pt x="870" y="248"/>
                </a:lnTo>
                <a:lnTo>
                  <a:pt x="889" y="245"/>
                </a:lnTo>
                <a:lnTo>
                  <a:pt x="907" y="238"/>
                </a:lnTo>
                <a:lnTo>
                  <a:pt x="922" y="226"/>
                </a:lnTo>
                <a:lnTo>
                  <a:pt x="933" y="211"/>
                </a:lnTo>
                <a:lnTo>
                  <a:pt x="941" y="194"/>
                </a:lnTo>
                <a:lnTo>
                  <a:pt x="944" y="174"/>
                </a:lnTo>
                <a:lnTo>
                  <a:pt x="944" y="171"/>
                </a:lnTo>
                <a:lnTo>
                  <a:pt x="947" y="141"/>
                </a:lnTo>
                <a:lnTo>
                  <a:pt x="954" y="112"/>
                </a:lnTo>
                <a:lnTo>
                  <a:pt x="967" y="85"/>
                </a:lnTo>
                <a:lnTo>
                  <a:pt x="984" y="61"/>
                </a:lnTo>
                <a:lnTo>
                  <a:pt x="1005" y="40"/>
                </a:lnTo>
                <a:lnTo>
                  <a:pt x="1029" y="23"/>
                </a:lnTo>
                <a:lnTo>
                  <a:pt x="1056" y="11"/>
                </a:lnTo>
                <a:lnTo>
                  <a:pt x="1085" y="3"/>
                </a:lnTo>
                <a:lnTo>
                  <a:pt x="1116" y="0"/>
                </a:lnTo>
                <a:close/>
              </a:path>
            </a:pathLst>
          </a:custGeom>
          <a:solidFill>
            <a:srgbClr val="447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sz="3600" dirty="0">
              <a:solidFill>
                <a:prstClr val="black"/>
              </a:solidFill>
            </a:endParaRPr>
          </a:p>
        </p:txBody>
      </p:sp>
      <p:sp>
        <p:nvSpPr>
          <p:cNvPr id="258" name="직사각형 257">
            <a:extLst>
              <a:ext uri="{FF2B5EF4-FFF2-40B4-BE49-F238E27FC236}">
                <a16:creationId xmlns:a16="http://schemas.microsoft.com/office/drawing/2014/main" id="{67EC023D-836D-42EB-A7A2-227086642651}"/>
              </a:ext>
            </a:extLst>
          </p:cNvPr>
          <p:cNvSpPr/>
          <p:nvPr/>
        </p:nvSpPr>
        <p:spPr>
          <a:xfrm>
            <a:off x="7696542" y="3667039"/>
            <a:ext cx="2006746" cy="600164"/>
          </a:xfrm>
          <a:prstGeom prst="rect">
            <a:avLst/>
          </a:prstGeom>
        </p:spPr>
        <p:txBody>
          <a:bodyPr wrap="square">
            <a:spAutoFit/>
          </a:bodyPr>
          <a:lstStyle/>
          <a:p>
            <a:pPr algn="ctr">
              <a:lnSpc>
                <a:spcPct val="150000"/>
              </a:lnSpc>
            </a:pPr>
            <a:r>
              <a:rPr lang="en-US" altLang="ko-KR" sz="1100" dirty="0">
                <a:latin typeface="Arial" panose="020B0604020202020204" pitchFamily="34" charset="0"/>
                <a:cs typeface="Arial" panose="020B0604020202020204" pitchFamily="34" charset="0"/>
              </a:rPr>
              <a:t>Review and amend Proc. 1,</a:t>
            </a:r>
          </a:p>
          <a:p>
            <a:pPr algn="ctr">
              <a:lnSpc>
                <a:spcPct val="150000"/>
              </a:lnSpc>
            </a:pPr>
            <a:r>
              <a:rPr lang="en-US" altLang="ko-KR" sz="1100" dirty="0">
                <a:latin typeface="Arial" panose="020B0604020202020204" pitchFamily="34" charset="0"/>
                <a:cs typeface="Arial" panose="020B0604020202020204" pitchFamily="34" charset="0"/>
              </a:rPr>
              <a:t>Review and evaluate Proc. 4</a:t>
            </a:r>
            <a:endParaRPr lang="ko-KR" altLang="en-US" sz="1100" dirty="0">
              <a:latin typeface="Arial" panose="020B0604020202020204" pitchFamily="34" charset="0"/>
              <a:cs typeface="Arial" panose="020B0604020202020204" pitchFamily="34" charset="0"/>
            </a:endParaRPr>
          </a:p>
        </p:txBody>
      </p:sp>
      <p:grpSp>
        <p:nvGrpSpPr>
          <p:cNvPr id="259" name="그룹 258">
            <a:extLst>
              <a:ext uri="{FF2B5EF4-FFF2-40B4-BE49-F238E27FC236}">
                <a16:creationId xmlns:a16="http://schemas.microsoft.com/office/drawing/2014/main" id="{06095BA6-2040-4E3E-A163-393C0D36F071}"/>
              </a:ext>
            </a:extLst>
          </p:cNvPr>
          <p:cNvGrpSpPr/>
          <p:nvPr/>
        </p:nvGrpSpPr>
        <p:grpSpPr>
          <a:xfrm>
            <a:off x="9774847" y="2371823"/>
            <a:ext cx="1795435" cy="1331880"/>
            <a:chOff x="7593534" y="1583815"/>
            <a:chExt cx="3065459" cy="2255017"/>
          </a:xfrm>
        </p:grpSpPr>
        <p:sp>
          <p:nvSpPr>
            <p:cNvPr id="260" name="모서리가 둥근 직사각형 24">
              <a:extLst>
                <a:ext uri="{FF2B5EF4-FFF2-40B4-BE49-F238E27FC236}">
                  <a16:creationId xmlns:a16="http://schemas.microsoft.com/office/drawing/2014/main" id="{83DB037E-410A-4B08-9C59-0DA27CBC15E9}"/>
                </a:ext>
              </a:extLst>
            </p:cNvPr>
            <p:cNvSpPr/>
            <p:nvPr/>
          </p:nvSpPr>
          <p:spPr>
            <a:xfrm>
              <a:off x="7593534" y="1583815"/>
              <a:ext cx="2170918" cy="2170918"/>
            </a:xfrm>
            <a:prstGeom prst="roundRect">
              <a:avLst/>
            </a:prstGeom>
            <a:ln w="28575">
              <a:solidFill>
                <a:srgbClr val="00B0F0"/>
              </a:solidFill>
              <a:head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prstClr val="black"/>
                </a:solidFill>
              </a:endParaRPr>
            </a:p>
          </p:txBody>
        </p:sp>
        <p:sp>
          <p:nvSpPr>
            <p:cNvPr id="261" name="직사각형 260">
              <a:extLst>
                <a:ext uri="{FF2B5EF4-FFF2-40B4-BE49-F238E27FC236}">
                  <a16:creationId xmlns:a16="http://schemas.microsoft.com/office/drawing/2014/main" id="{A6A6C979-0D35-4805-ACF1-274A71CFFCF3}"/>
                </a:ext>
              </a:extLst>
            </p:cNvPr>
            <p:cNvSpPr/>
            <p:nvPr/>
          </p:nvSpPr>
          <p:spPr>
            <a:xfrm>
              <a:off x="9364116" y="3278659"/>
              <a:ext cx="529527" cy="560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cxnSp>
          <p:nvCxnSpPr>
            <p:cNvPr id="262" name="직선 연결선 261">
              <a:extLst>
                <a:ext uri="{FF2B5EF4-FFF2-40B4-BE49-F238E27FC236}">
                  <a16:creationId xmlns:a16="http://schemas.microsoft.com/office/drawing/2014/main" id="{59F06F39-8B89-4755-AD70-B3058C857804}"/>
                </a:ext>
              </a:extLst>
            </p:cNvPr>
            <p:cNvCxnSpPr/>
            <p:nvPr/>
          </p:nvCxnSpPr>
          <p:spPr>
            <a:xfrm>
              <a:off x="8678993" y="3754733"/>
              <a:ext cx="1980000" cy="0"/>
            </a:xfrm>
            <a:prstGeom prst="line">
              <a:avLst/>
            </a:prstGeom>
            <a:ln w="28575">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63" name="직사각형 262">
            <a:extLst>
              <a:ext uri="{FF2B5EF4-FFF2-40B4-BE49-F238E27FC236}">
                <a16:creationId xmlns:a16="http://schemas.microsoft.com/office/drawing/2014/main" id="{4752388B-D6F1-4AF4-9190-110E6104EFA7}"/>
              </a:ext>
            </a:extLst>
          </p:cNvPr>
          <p:cNvSpPr/>
          <p:nvPr/>
        </p:nvSpPr>
        <p:spPr>
          <a:xfrm>
            <a:off x="9691998" y="3066420"/>
            <a:ext cx="1525357" cy="615553"/>
          </a:xfrm>
          <a:prstGeom prst="rect">
            <a:avLst/>
          </a:prstGeom>
        </p:spPr>
        <p:txBody>
          <a:bodyPr wrap="square">
            <a:spAutoFit/>
          </a:bodyPr>
          <a:lstStyle/>
          <a:p>
            <a:pPr algn="ctr"/>
            <a:r>
              <a:rPr lang="en-US" altLang="ko-KR" sz="1200" b="1" dirty="0">
                <a:solidFill>
                  <a:prstClr val="black">
                    <a:lumMod val="75000"/>
                    <a:lumOff val="25000"/>
                  </a:prstClr>
                </a:solidFill>
                <a:latin typeface="Arial" panose="020B0604020202020204" pitchFamily="34" charset="0"/>
                <a:cs typeface="Arial" panose="020B0604020202020204" pitchFamily="34" charset="0"/>
              </a:rPr>
              <a:t>CBSC_SEC</a:t>
            </a:r>
          </a:p>
          <a:p>
            <a:pPr marL="171450" indent="-171450" algn="ctr">
              <a:buFontTx/>
              <a:buChar char="-"/>
            </a:pPr>
            <a:r>
              <a:rPr lang="en-US" altLang="ko-KR" sz="1100" dirty="0">
                <a:solidFill>
                  <a:srgbClr val="FF0000"/>
                </a:solidFill>
                <a:latin typeface="Arial" panose="020B0604020202020204" pitchFamily="34" charset="0"/>
                <a:cs typeface="Arial" panose="020B0604020202020204" pitchFamily="34" charset="0"/>
              </a:rPr>
              <a:t>Final Review &amp; Evaluation </a:t>
            </a:r>
            <a:r>
              <a:rPr lang="en-US" altLang="ko-KR" sz="1100" b="1" dirty="0">
                <a:solidFill>
                  <a:srgbClr val="FF0000"/>
                </a:solidFill>
                <a:latin typeface="Arial" panose="020B0604020202020204" pitchFamily="34" charset="0"/>
                <a:cs typeface="Arial" panose="020B0604020202020204" pitchFamily="34" charset="0"/>
              </a:rPr>
              <a:t>-</a:t>
            </a:r>
          </a:p>
        </p:txBody>
      </p:sp>
      <p:sp>
        <p:nvSpPr>
          <p:cNvPr id="264" name="Freeform 11">
            <a:extLst>
              <a:ext uri="{FF2B5EF4-FFF2-40B4-BE49-F238E27FC236}">
                <a16:creationId xmlns:a16="http://schemas.microsoft.com/office/drawing/2014/main" id="{2052B525-EE86-4F4A-928B-E72A7C09DEE0}"/>
              </a:ext>
            </a:extLst>
          </p:cNvPr>
          <p:cNvSpPr>
            <a:spLocks noEditPoints="1"/>
          </p:cNvSpPr>
          <p:nvPr/>
        </p:nvSpPr>
        <p:spPr bwMode="auto">
          <a:xfrm>
            <a:off x="10258335" y="2485973"/>
            <a:ext cx="488043" cy="599178"/>
          </a:xfrm>
          <a:custGeom>
            <a:avLst/>
            <a:gdLst>
              <a:gd name="T0" fmla="*/ 1930 w 2831"/>
              <a:gd name="T1" fmla="*/ 2787 h 3472"/>
              <a:gd name="T2" fmla="*/ 1791 w 2831"/>
              <a:gd name="T3" fmla="*/ 2855 h 3472"/>
              <a:gd name="T4" fmla="*/ 2114 w 2831"/>
              <a:gd name="T5" fmla="*/ 3172 h 3472"/>
              <a:gd name="T6" fmla="*/ 2628 w 2831"/>
              <a:gd name="T7" fmla="*/ 2656 h 3472"/>
              <a:gd name="T8" fmla="*/ 2538 w 2831"/>
              <a:gd name="T9" fmla="*/ 2529 h 3472"/>
              <a:gd name="T10" fmla="*/ 1440 w 2831"/>
              <a:gd name="T11" fmla="*/ 2529 h 3472"/>
              <a:gd name="T12" fmla="*/ 914 w 2831"/>
              <a:gd name="T13" fmla="*/ 2569 h 3472"/>
              <a:gd name="T14" fmla="*/ 928 w 2831"/>
              <a:gd name="T15" fmla="*/ 2433 h 3472"/>
              <a:gd name="T16" fmla="*/ 807 w 2831"/>
              <a:gd name="T17" fmla="*/ 2382 h 3472"/>
              <a:gd name="T18" fmla="*/ 439 w 2831"/>
              <a:gd name="T19" fmla="*/ 2514 h 3472"/>
              <a:gd name="T20" fmla="*/ 470 w 2831"/>
              <a:gd name="T21" fmla="*/ 2433 h 3472"/>
              <a:gd name="T22" fmla="*/ 2186 w 2831"/>
              <a:gd name="T23" fmla="*/ 2182 h 3472"/>
              <a:gd name="T24" fmla="*/ 2642 w 2831"/>
              <a:gd name="T25" fmla="*/ 2371 h 3472"/>
              <a:gd name="T26" fmla="*/ 2831 w 2831"/>
              <a:gd name="T27" fmla="*/ 2827 h 3472"/>
              <a:gd name="T28" fmla="*/ 2642 w 2831"/>
              <a:gd name="T29" fmla="*/ 3283 h 3472"/>
              <a:gd name="T30" fmla="*/ 2186 w 2831"/>
              <a:gd name="T31" fmla="*/ 3472 h 3472"/>
              <a:gd name="T32" fmla="*/ 1729 w 2831"/>
              <a:gd name="T33" fmla="*/ 3283 h 3472"/>
              <a:gd name="T34" fmla="*/ 1540 w 2831"/>
              <a:gd name="T35" fmla="*/ 2827 h 3472"/>
              <a:gd name="T36" fmla="*/ 1729 w 2831"/>
              <a:gd name="T37" fmla="*/ 2371 h 3472"/>
              <a:gd name="T38" fmla="*/ 2186 w 2831"/>
              <a:gd name="T39" fmla="*/ 2182 h 3472"/>
              <a:gd name="T40" fmla="*/ 1540 w 2831"/>
              <a:gd name="T41" fmla="*/ 2083 h 3472"/>
              <a:gd name="T42" fmla="*/ 914 w 2831"/>
              <a:gd name="T43" fmla="*/ 2123 h 3472"/>
              <a:gd name="T44" fmla="*/ 928 w 2831"/>
              <a:gd name="T45" fmla="*/ 1986 h 3472"/>
              <a:gd name="T46" fmla="*/ 807 w 2831"/>
              <a:gd name="T47" fmla="*/ 1957 h 3472"/>
              <a:gd name="T48" fmla="*/ 439 w 2831"/>
              <a:gd name="T49" fmla="*/ 2088 h 3472"/>
              <a:gd name="T50" fmla="*/ 470 w 2831"/>
              <a:gd name="T51" fmla="*/ 2007 h 3472"/>
              <a:gd name="T52" fmla="*/ 944 w 2831"/>
              <a:gd name="T53" fmla="*/ 1588 h 3472"/>
              <a:gd name="T54" fmla="*/ 1786 w 2831"/>
              <a:gd name="T55" fmla="*/ 1702 h 3472"/>
              <a:gd name="T56" fmla="*/ 904 w 2831"/>
              <a:gd name="T57" fmla="*/ 1716 h 3472"/>
              <a:gd name="T58" fmla="*/ 944 w 2831"/>
              <a:gd name="T59" fmla="*/ 1588 h 3472"/>
              <a:gd name="T60" fmla="*/ 800 w 2831"/>
              <a:gd name="T61" fmla="*/ 1548 h 3472"/>
              <a:gd name="T62" fmla="*/ 430 w 2831"/>
              <a:gd name="T63" fmla="*/ 1656 h 3472"/>
              <a:gd name="T64" fmla="*/ 484 w 2831"/>
              <a:gd name="T65" fmla="*/ 1589 h 3472"/>
              <a:gd name="T66" fmla="*/ 1738 w 2831"/>
              <a:gd name="T67" fmla="*/ 1140 h 3472"/>
              <a:gd name="T68" fmla="*/ 1778 w 2831"/>
              <a:gd name="T69" fmla="*/ 1269 h 3472"/>
              <a:gd name="T70" fmla="*/ 896 w 2831"/>
              <a:gd name="T71" fmla="*/ 1255 h 3472"/>
              <a:gd name="T72" fmla="*/ 769 w 2831"/>
              <a:gd name="T73" fmla="*/ 1030 h 3472"/>
              <a:gd name="T74" fmla="*/ 616 w 2831"/>
              <a:gd name="T75" fmla="*/ 1312 h 3472"/>
              <a:gd name="T76" fmla="*/ 423 w 2831"/>
              <a:gd name="T77" fmla="*/ 1202 h 3472"/>
              <a:gd name="T78" fmla="*/ 496 w 2831"/>
              <a:gd name="T79" fmla="*/ 1154 h 3472"/>
              <a:gd name="T80" fmla="*/ 548 w 2831"/>
              <a:gd name="T81" fmla="*/ 372 h 3472"/>
              <a:gd name="T82" fmla="*/ 681 w 2831"/>
              <a:gd name="T83" fmla="*/ 618 h 3472"/>
              <a:gd name="T84" fmla="*/ 1588 w 2831"/>
              <a:gd name="T85" fmla="*/ 597 h 3472"/>
              <a:gd name="T86" fmla="*/ 1683 w 2831"/>
              <a:gd name="T87" fmla="*/ 347 h 3472"/>
              <a:gd name="T88" fmla="*/ 2201 w 2831"/>
              <a:gd name="T89" fmla="*/ 438 h 3472"/>
              <a:gd name="T90" fmla="*/ 2118 w 2831"/>
              <a:gd name="T91" fmla="*/ 2037 h 3472"/>
              <a:gd name="T92" fmla="*/ 1412 w 2831"/>
              <a:gd name="T93" fmla="*/ 3005 h 3472"/>
              <a:gd name="T94" fmla="*/ 47 w 2831"/>
              <a:gd name="T95" fmla="*/ 3054 h 3472"/>
              <a:gd name="T96" fmla="*/ 21 w 2831"/>
              <a:gd name="T97" fmla="*/ 455 h 3472"/>
              <a:gd name="T98" fmla="*/ 1118 w 2831"/>
              <a:gd name="T99" fmla="*/ 99 h 3472"/>
              <a:gd name="T100" fmla="*/ 1053 w 2831"/>
              <a:gd name="T101" fmla="*/ 211 h 3472"/>
              <a:gd name="T102" fmla="*/ 1182 w 2831"/>
              <a:gd name="T103" fmla="*/ 211 h 3472"/>
              <a:gd name="T104" fmla="*/ 1118 w 2831"/>
              <a:gd name="T105" fmla="*/ 99 h 3472"/>
              <a:gd name="T106" fmla="*/ 1268 w 2831"/>
              <a:gd name="T107" fmla="*/ 85 h 3472"/>
              <a:gd name="T108" fmla="*/ 1328 w 2831"/>
              <a:gd name="T109" fmla="*/ 238 h 3472"/>
              <a:gd name="T110" fmla="*/ 1564 w 2831"/>
              <a:gd name="T111" fmla="*/ 312 h 3472"/>
              <a:gd name="T112" fmla="*/ 1547 w 2831"/>
              <a:gd name="T113" fmla="*/ 503 h 3472"/>
              <a:gd name="T114" fmla="*/ 711 w 2831"/>
              <a:gd name="T115" fmla="*/ 521 h 3472"/>
              <a:gd name="T116" fmla="*/ 657 w 2831"/>
              <a:gd name="T117" fmla="*/ 338 h 3472"/>
              <a:gd name="T118" fmla="*/ 889 w 2831"/>
              <a:gd name="T119" fmla="*/ 245 h 3472"/>
              <a:gd name="T120" fmla="*/ 954 w 2831"/>
              <a:gd name="T121" fmla="*/ 112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1" h="3472">
                <a:moveTo>
                  <a:pt x="2538" y="2529"/>
                </a:moveTo>
                <a:lnTo>
                  <a:pt x="2517" y="2531"/>
                </a:lnTo>
                <a:lnTo>
                  <a:pt x="2496" y="2537"/>
                </a:lnTo>
                <a:lnTo>
                  <a:pt x="2476" y="2547"/>
                </a:lnTo>
                <a:lnTo>
                  <a:pt x="2459" y="2563"/>
                </a:lnTo>
                <a:lnTo>
                  <a:pt x="2124" y="2939"/>
                </a:lnTo>
                <a:lnTo>
                  <a:pt x="1950" y="2800"/>
                </a:lnTo>
                <a:lnTo>
                  <a:pt x="1930" y="2787"/>
                </a:lnTo>
                <a:lnTo>
                  <a:pt x="1909" y="2780"/>
                </a:lnTo>
                <a:lnTo>
                  <a:pt x="1888" y="2778"/>
                </a:lnTo>
                <a:lnTo>
                  <a:pt x="1866" y="2780"/>
                </a:lnTo>
                <a:lnTo>
                  <a:pt x="1845" y="2787"/>
                </a:lnTo>
                <a:lnTo>
                  <a:pt x="1826" y="2799"/>
                </a:lnTo>
                <a:lnTo>
                  <a:pt x="1810" y="2814"/>
                </a:lnTo>
                <a:lnTo>
                  <a:pt x="1797" y="2834"/>
                </a:lnTo>
                <a:lnTo>
                  <a:pt x="1791" y="2855"/>
                </a:lnTo>
                <a:lnTo>
                  <a:pt x="1788" y="2876"/>
                </a:lnTo>
                <a:lnTo>
                  <a:pt x="1791" y="2899"/>
                </a:lnTo>
                <a:lnTo>
                  <a:pt x="1797" y="2920"/>
                </a:lnTo>
                <a:lnTo>
                  <a:pt x="1809" y="2938"/>
                </a:lnTo>
                <a:lnTo>
                  <a:pt x="1826" y="2954"/>
                </a:lnTo>
                <a:lnTo>
                  <a:pt x="2073" y="3152"/>
                </a:lnTo>
                <a:lnTo>
                  <a:pt x="2093" y="3165"/>
                </a:lnTo>
                <a:lnTo>
                  <a:pt x="2114" y="3172"/>
                </a:lnTo>
                <a:lnTo>
                  <a:pt x="2135" y="3174"/>
                </a:lnTo>
                <a:lnTo>
                  <a:pt x="2156" y="3172"/>
                </a:lnTo>
                <a:lnTo>
                  <a:pt x="2175" y="3166"/>
                </a:lnTo>
                <a:lnTo>
                  <a:pt x="2194" y="3155"/>
                </a:lnTo>
                <a:lnTo>
                  <a:pt x="2210" y="3142"/>
                </a:lnTo>
                <a:lnTo>
                  <a:pt x="2607" y="2694"/>
                </a:lnTo>
                <a:lnTo>
                  <a:pt x="2620" y="2676"/>
                </a:lnTo>
                <a:lnTo>
                  <a:pt x="2628" y="2656"/>
                </a:lnTo>
                <a:lnTo>
                  <a:pt x="2633" y="2633"/>
                </a:lnTo>
                <a:lnTo>
                  <a:pt x="2631" y="2612"/>
                </a:lnTo>
                <a:lnTo>
                  <a:pt x="2625" y="2591"/>
                </a:lnTo>
                <a:lnTo>
                  <a:pt x="2615" y="2571"/>
                </a:lnTo>
                <a:lnTo>
                  <a:pt x="2599" y="2555"/>
                </a:lnTo>
                <a:lnTo>
                  <a:pt x="2580" y="2542"/>
                </a:lnTo>
                <a:lnTo>
                  <a:pt x="2560" y="2534"/>
                </a:lnTo>
                <a:lnTo>
                  <a:pt x="2538" y="2529"/>
                </a:lnTo>
                <a:close/>
                <a:moveTo>
                  <a:pt x="944" y="2430"/>
                </a:moveTo>
                <a:lnTo>
                  <a:pt x="1391" y="2430"/>
                </a:lnTo>
                <a:lnTo>
                  <a:pt x="1406" y="2433"/>
                </a:lnTo>
                <a:lnTo>
                  <a:pt x="1420" y="2440"/>
                </a:lnTo>
                <a:lnTo>
                  <a:pt x="1431" y="2450"/>
                </a:lnTo>
                <a:lnTo>
                  <a:pt x="1438" y="2464"/>
                </a:lnTo>
                <a:lnTo>
                  <a:pt x="1440" y="2480"/>
                </a:lnTo>
                <a:lnTo>
                  <a:pt x="1440" y="2529"/>
                </a:lnTo>
                <a:lnTo>
                  <a:pt x="1438" y="2545"/>
                </a:lnTo>
                <a:lnTo>
                  <a:pt x="1431" y="2559"/>
                </a:lnTo>
                <a:lnTo>
                  <a:pt x="1420" y="2569"/>
                </a:lnTo>
                <a:lnTo>
                  <a:pt x="1406" y="2577"/>
                </a:lnTo>
                <a:lnTo>
                  <a:pt x="1391" y="2579"/>
                </a:lnTo>
                <a:lnTo>
                  <a:pt x="944" y="2579"/>
                </a:lnTo>
                <a:lnTo>
                  <a:pt x="928" y="2577"/>
                </a:lnTo>
                <a:lnTo>
                  <a:pt x="914" y="2569"/>
                </a:lnTo>
                <a:lnTo>
                  <a:pt x="904" y="2559"/>
                </a:lnTo>
                <a:lnTo>
                  <a:pt x="896" y="2545"/>
                </a:lnTo>
                <a:lnTo>
                  <a:pt x="894" y="2529"/>
                </a:lnTo>
                <a:lnTo>
                  <a:pt x="894" y="2480"/>
                </a:lnTo>
                <a:lnTo>
                  <a:pt x="896" y="2464"/>
                </a:lnTo>
                <a:lnTo>
                  <a:pt x="904" y="2450"/>
                </a:lnTo>
                <a:lnTo>
                  <a:pt x="914" y="2440"/>
                </a:lnTo>
                <a:lnTo>
                  <a:pt x="928" y="2433"/>
                </a:lnTo>
                <a:lnTo>
                  <a:pt x="944" y="2430"/>
                </a:lnTo>
                <a:close/>
                <a:moveTo>
                  <a:pt x="769" y="2319"/>
                </a:moveTo>
                <a:lnTo>
                  <a:pt x="783" y="2322"/>
                </a:lnTo>
                <a:lnTo>
                  <a:pt x="795" y="2330"/>
                </a:lnTo>
                <a:lnTo>
                  <a:pt x="805" y="2341"/>
                </a:lnTo>
                <a:lnTo>
                  <a:pt x="810" y="2355"/>
                </a:lnTo>
                <a:lnTo>
                  <a:pt x="810" y="2368"/>
                </a:lnTo>
                <a:lnTo>
                  <a:pt x="807" y="2382"/>
                </a:lnTo>
                <a:lnTo>
                  <a:pt x="800" y="2395"/>
                </a:lnTo>
                <a:lnTo>
                  <a:pt x="616" y="2600"/>
                </a:lnTo>
                <a:lnTo>
                  <a:pt x="606" y="2608"/>
                </a:lnTo>
                <a:lnTo>
                  <a:pt x="594" y="2613"/>
                </a:lnTo>
                <a:lnTo>
                  <a:pt x="581" y="2616"/>
                </a:lnTo>
                <a:lnTo>
                  <a:pt x="567" y="2612"/>
                </a:lnTo>
                <a:lnTo>
                  <a:pt x="553" y="2605"/>
                </a:lnTo>
                <a:lnTo>
                  <a:pt x="439" y="2514"/>
                </a:lnTo>
                <a:lnTo>
                  <a:pt x="430" y="2503"/>
                </a:lnTo>
                <a:lnTo>
                  <a:pt x="423" y="2490"/>
                </a:lnTo>
                <a:lnTo>
                  <a:pt x="422" y="2477"/>
                </a:lnTo>
                <a:lnTo>
                  <a:pt x="425" y="2463"/>
                </a:lnTo>
                <a:lnTo>
                  <a:pt x="432" y="2449"/>
                </a:lnTo>
                <a:lnTo>
                  <a:pt x="442" y="2440"/>
                </a:lnTo>
                <a:lnTo>
                  <a:pt x="456" y="2435"/>
                </a:lnTo>
                <a:lnTo>
                  <a:pt x="470" y="2433"/>
                </a:lnTo>
                <a:lnTo>
                  <a:pt x="484" y="2436"/>
                </a:lnTo>
                <a:lnTo>
                  <a:pt x="496" y="2443"/>
                </a:lnTo>
                <a:lnTo>
                  <a:pt x="576" y="2507"/>
                </a:lnTo>
                <a:lnTo>
                  <a:pt x="731" y="2334"/>
                </a:lnTo>
                <a:lnTo>
                  <a:pt x="742" y="2324"/>
                </a:lnTo>
                <a:lnTo>
                  <a:pt x="755" y="2320"/>
                </a:lnTo>
                <a:lnTo>
                  <a:pt x="769" y="2319"/>
                </a:lnTo>
                <a:close/>
                <a:moveTo>
                  <a:pt x="2186" y="2182"/>
                </a:moveTo>
                <a:lnTo>
                  <a:pt x="2251" y="2185"/>
                </a:lnTo>
                <a:lnTo>
                  <a:pt x="2316" y="2196"/>
                </a:lnTo>
                <a:lnTo>
                  <a:pt x="2378" y="2212"/>
                </a:lnTo>
                <a:lnTo>
                  <a:pt x="2437" y="2233"/>
                </a:lnTo>
                <a:lnTo>
                  <a:pt x="2494" y="2260"/>
                </a:lnTo>
                <a:lnTo>
                  <a:pt x="2546" y="2293"/>
                </a:lnTo>
                <a:lnTo>
                  <a:pt x="2596" y="2329"/>
                </a:lnTo>
                <a:lnTo>
                  <a:pt x="2642" y="2371"/>
                </a:lnTo>
                <a:lnTo>
                  <a:pt x="2683" y="2417"/>
                </a:lnTo>
                <a:lnTo>
                  <a:pt x="2721" y="2466"/>
                </a:lnTo>
                <a:lnTo>
                  <a:pt x="2753" y="2520"/>
                </a:lnTo>
                <a:lnTo>
                  <a:pt x="2780" y="2577"/>
                </a:lnTo>
                <a:lnTo>
                  <a:pt x="2802" y="2636"/>
                </a:lnTo>
                <a:lnTo>
                  <a:pt x="2818" y="2698"/>
                </a:lnTo>
                <a:lnTo>
                  <a:pt x="2828" y="2761"/>
                </a:lnTo>
                <a:lnTo>
                  <a:pt x="2831" y="2827"/>
                </a:lnTo>
                <a:lnTo>
                  <a:pt x="2828" y="2893"/>
                </a:lnTo>
                <a:lnTo>
                  <a:pt x="2818" y="2958"/>
                </a:lnTo>
                <a:lnTo>
                  <a:pt x="2802" y="3019"/>
                </a:lnTo>
                <a:lnTo>
                  <a:pt x="2780" y="3079"/>
                </a:lnTo>
                <a:lnTo>
                  <a:pt x="2753" y="3134"/>
                </a:lnTo>
                <a:lnTo>
                  <a:pt x="2721" y="3188"/>
                </a:lnTo>
                <a:lnTo>
                  <a:pt x="2683" y="3237"/>
                </a:lnTo>
                <a:lnTo>
                  <a:pt x="2642" y="3283"/>
                </a:lnTo>
                <a:lnTo>
                  <a:pt x="2596" y="3325"/>
                </a:lnTo>
                <a:lnTo>
                  <a:pt x="2546" y="3362"/>
                </a:lnTo>
                <a:lnTo>
                  <a:pt x="2494" y="3394"/>
                </a:lnTo>
                <a:lnTo>
                  <a:pt x="2437" y="3421"/>
                </a:lnTo>
                <a:lnTo>
                  <a:pt x="2378" y="3443"/>
                </a:lnTo>
                <a:lnTo>
                  <a:pt x="2316" y="3459"/>
                </a:lnTo>
                <a:lnTo>
                  <a:pt x="2251" y="3469"/>
                </a:lnTo>
                <a:lnTo>
                  <a:pt x="2186" y="3472"/>
                </a:lnTo>
                <a:lnTo>
                  <a:pt x="2120" y="3469"/>
                </a:lnTo>
                <a:lnTo>
                  <a:pt x="2055" y="3459"/>
                </a:lnTo>
                <a:lnTo>
                  <a:pt x="1993" y="3443"/>
                </a:lnTo>
                <a:lnTo>
                  <a:pt x="1934" y="3421"/>
                </a:lnTo>
                <a:lnTo>
                  <a:pt x="1877" y="3394"/>
                </a:lnTo>
                <a:lnTo>
                  <a:pt x="1825" y="3362"/>
                </a:lnTo>
                <a:lnTo>
                  <a:pt x="1775" y="3325"/>
                </a:lnTo>
                <a:lnTo>
                  <a:pt x="1729" y="3283"/>
                </a:lnTo>
                <a:lnTo>
                  <a:pt x="1688" y="3237"/>
                </a:lnTo>
                <a:lnTo>
                  <a:pt x="1650" y="3188"/>
                </a:lnTo>
                <a:lnTo>
                  <a:pt x="1618" y="3134"/>
                </a:lnTo>
                <a:lnTo>
                  <a:pt x="1591" y="3079"/>
                </a:lnTo>
                <a:lnTo>
                  <a:pt x="1569" y="3019"/>
                </a:lnTo>
                <a:lnTo>
                  <a:pt x="1553" y="2958"/>
                </a:lnTo>
                <a:lnTo>
                  <a:pt x="1543" y="2893"/>
                </a:lnTo>
                <a:lnTo>
                  <a:pt x="1540" y="2827"/>
                </a:lnTo>
                <a:lnTo>
                  <a:pt x="1543" y="2761"/>
                </a:lnTo>
                <a:lnTo>
                  <a:pt x="1553" y="2698"/>
                </a:lnTo>
                <a:lnTo>
                  <a:pt x="1569" y="2636"/>
                </a:lnTo>
                <a:lnTo>
                  <a:pt x="1591" y="2577"/>
                </a:lnTo>
                <a:lnTo>
                  <a:pt x="1618" y="2520"/>
                </a:lnTo>
                <a:lnTo>
                  <a:pt x="1650" y="2466"/>
                </a:lnTo>
                <a:lnTo>
                  <a:pt x="1688" y="2417"/>
                </a:lnTo>
                <a:lnTo>
                  <a:pt x="1729" y="2371"/>
                </a:lnTo>
                <a:lnTo>
                  <a:pt x="1775" y="2329"/>
                </a:lnTo>
                <a:lnTo>
                  <a:pt x="1825" y="2293"/>
                </a:lnTo>
                <a:lnTo>
                  <a:pt x="1877" y="2260"/>
                </a:lnTo>
                <a:lnTo>
                  <a:pt x="1934" y="2233"/>
                </a:lnTo>
                <a:lnTo>
                  <a:pt x="1993" y="2212"/>
                </a:lnTo>
                <a:lnTo>
                  <a:pt x="2055" y="2196"/>
                </a:lnTo>
                <a:lnTo>
                  <a:pt x="2120" y="2185"/>
                </a:lnTo>
                <a:lnTo>
                  <a:pt x="2186" y="2182"/>
                </a:lnTo>
                <a:close/>
                <a:moveTo>
                  <a:pt x="944" y="1984"/>
                </a:moveTo>
                <a:lnTo>
                  <a:pt x="1491" y="1984"/>
                </a:lnTo>
                <a:lnTo>
                  <a:pt x="1505" y="1986"/>
                </a:lnTo>
                <a:lnTo>
                  <a:pt x="1519" y="1994"/>
                </a:lnTo>
                <a:lnTo>
                  <a:pt x="1531" y="2004"/>
                </a:lnTo>
                <a:lnTo>
                  <a:pt x="1537" y="2018"/>
                </a:lnTo>
                <a:lnTo>
                  <a:pt x="1540" y="2034"/>
                </a:lnTo>
                <a:lnTo>
                  <a:pt x="1540" y="2083"/>
                </a:lnTo>
                <a:lnTo>
                  <a:pt x="1537" y="2099"/>
                </a:lnTo>
                <a:lnTo>
                  <a:pt x="1531" y="2113"/>
                </a:lnTo>
                <a:lnTo>
                  <a:pt x="1519" y="2123"/>
                </a:lnTo>
                <a:lnTo>
                  <a:pt x="1505" y="2131"/>
                </a:lnTo>
                <a:lnTo>
                  <a:pt x="1491" y="2133"/>
                </a:lnTo>
                <a:lnTo>
                  <a:pt x="944" y="2133"/>
                </a:lnTo>
                <a:lnTo>
                  <a:pt x="928" y="2131"/>
                </a:lnTo>
                <a:lnTo>
                  <a:pt x="914" y="2123"/>
                </a:lnTo>
                <a:lnTo>
                  <a:pt x="904" y="2113"/>
                </a:lnTo>
                <a:lnTo>
                  <a:pt x="896" y="2099"/>
                </a:lnTo>
                <a:lnTo>
                  <a:pt x="894" y="2083"/>
                </a:lnTo>
                <a:lnTo>
                  <a:pt x="894" y="2034"/>
                </a:lnTo>
                <a:lnTo>
                  <a:pt x="896" y="2018"/>
                </a:lnTo>
                <a:lnTo>
                  <a:pt x="904" y="2004"/>
                </a:lnTo>
                <a:lnTo>
                  <a:pt x="914" y="1994"/>
                </a:lnTo>
                <a:lnTo>
                  <a:pt x="928" y="1986"/>
                </a:lnTo>
                <a:lnTo>
                  <a:pt x="944" y="1984"/>
                </a:lnTo>
                <a:close/>
                <a:moveTo>
                  <a:pt x="769" y="1894"/>
                </a:moveTo>
                <a:lnTo>
                  <a:pt x="783" y="1897"/>
                </a:lnTo>
                <a:lnTo>
                  <a:pt x="795" y="1905"/>
                </a:lnTo>
                <a:lnTo>
                  <a:pt x="805" y="1916"/>
                </a:lnTo>
                <a:lnTo>
                  <a:pt x="810" y="1930"/>
                </a:lnTo>
                <a:lnTo>
                  <a:pt x="810" y="1943"/>
                </a:lnTo>
                <a:lnTo>
                  <a:pt x="807" y="1957"/>
                </a:lnTo>
                <a:lnTo>
                  <a:pt x="800" y="1970"/>
                </a:lnTo>
                <a:lnTo>
                  <a:pt x="616" y="2175"/>
                </a:lnTo>
                <a:lnTo>
                  <a:pt x="606" y="2183"/>
                </a:lnTo>
                <a:lnTo>
                  <a:pt x="594" y="2188"/>
                </a:lnTo>
                <a:lnTo>
                  <a:pt x="581" y="2191"/>
                </a:lnTo>
                <a:lnTo>
                  <a:pt x="567" y="2187"/>
                </a:lnTo>
                <a:lnTo>
                  <a:pt x="553" y="2180"/>
                </a:lnTo>
                <a:lnTo>
                  <a:pt x="439" y="2088"/>
                </a:lnTo>
                <a:lnTo>
                  <a:pt x="430" y="2078"/>
                </a:lnTo>
                <a:lnTo>
                  <a:pt x="423" y="2065"/>
                </a:lnTo>
                <a:lnTo>
                  <a:pt x="422" y="2052"/>
                </a:lnTo>
                <a:lnTo>
                  <a:pt x="425" y="2038"/>
                </a:lnTo>
                <a:lnTo>
                  <a:pt x="432" y="2024"/>
                </a:lnTo>
                <a:lnTo>
                  <a:pt x="442" y="2015"/>
                </a:lnTo>
                <a:lnTo>
                  <a:pt x="456" y="2010"/>
                </a:lnTo>
                <a:lnTo>
                  <a:pt x="470" y="2007"/>
                </a:lnTo>
                <a:lnTo>
                  <a:pt x="484" y="2011"/>
                </a:lnTo>
                <a:lnTo>
                  <a:pt x="496" y="2018"/>
                </a:lnTo>
                <a:lnTo>
                  <a:pt x="576" y="2082"/>
                </a:lnTo>
                <a:lnTo>
                  <a:pt x="731" y="1909"/>
                </a:lnTo>
                <a:lnTo>
                  <a:pt x="742" y="1899"/>
                </a:lnTo>
                <a:lnTo>
                  <a:pt x="755" y="1895"/>
                </a:lnTo>
                <a:lnTo>
                  <a:pt x="769" y="1894"/>
                </a:lnTo>
                <a:close/>
                <a:moveTo>
                  <a:pt x="944" y="1588"/>
                </a:moveTo>
                <a:lnTo>
                  <a:pt x="1738" y="1588"/>
                </a:lnTo>
                <a:lnTo>
                  <a:pt x="1754" y="1590"/>
                </a:lnTo>
                <a:lnTo>
                  <a:pt x="1768" y="1597"/>
                </a:lnTo>
                <a:lnTo>
                  <a:pt x="1778" y="1608"/>
                </a:lnTo>
                <a:lnTo>
                  <a:pt x="1786" y="1621"/>
                </a:lnTo>
                <a:lnTo>
                  <a:pt x="1788" y="1637"/>
                </a:lnTo>
                <a:lnTo>
                  <a:pt x="1788" y="1687"/>
                </a:lnTo>
                <a:lnTo>
                  <a:pt x="1786" y="1702"/>
                </a:lnTo>
                <a:lnTo>
                  <a:pt x="1778" y="1716"/>
                </a:lnTo>
                <a:lnTo>
                  <a:pt x="1768" y="1727"/>
                </a:lnTo>
                <a:lnTo>
                  <a:pt x="1754" y="1734"/>
                </a:lnTo>
                <a:lnTo>
                  <a:pt x="1738" y="1736"/>
                </a:lnTo>
                <a:lnTo>
                  <a:pt x="944" y="1736"/>
                </a:lnTo>
                <a:lnTo>
                  <a:pt x="928" y="1734"/>
                </a:lnTo>
                <a:lnTo>
                  <a:pt x="914" y="1727"/>
                </a:lnTo>
                <a:lnTo>
                  <a:pt x="904" y="1716"/>
                </a:lnTo>
                <a:lnTo>
                  <a:pt x="896" y="1702"/>
                </a:lnTo>
                <a:lnTo>
                  <a:pt x="894" y="1687"/>
                </a:lnTo>
                <a:lnTo>
                  <a:pt x="894" y="1637"/>
                </a:lnTo>
                <a:lnTo>
                  <a:pt x="896" y="1621"/>
                </a:lnTo>
                <a:lnTo>
                  <a:pt x="904" y="1608"/>
                </a:lnTo>
                <a:lnTo>
                  <a:pt x="914" y="1597"/>
                </a:lnTo>
                <a:lnTo>
                  <a:pt x="928" y="1590"/>
                </a:lnTo>
                <a:lnTo>
                  <a:pt x="944" y="1588"/>
                </a:lnTo>
                <a:close/>
                <a:moveTo>
                  <a:pt x="769" y="1472"/>
                </a:moveTo>
                <a:lnTo>
                  <a:pt x="783" y="1475"/>
                </a:lnTo>
                <a:lnTo>
                  <a:pt x="795" y="1483"/>
                </a:lnTo>
                <a:lnTo>
                  <a:pt x="805" y="1494"/>
                </a:lnTo>
                <a:lnTo>
                  <a:pt x="810" y="1508"/>
                </a:lnTo>
                <a:lnTo>
                  <a:pt x="810" y="1521"/>
                </a:lnTo>
                <a:lnTo>
                  <a:pt x="807" y="1535"/>
                </a:lnTo>
                <a:lnTo>
                  <a:pt x="800" y="1548"/>
                </a:lnTo>
                <a:lnTo>
                  <a:pt x="616" y="1753"/>
                </a:lnTo>
                <a:lnTo>
                  <a:pt x="606" y="1761"/>
                </a:lnTo>
                <a:lnTo>
                  <a:pt x="594" y="1767"/>
                </a:lnTo>
                <a:lnTo>
                  <a:pt x="581" y="1769"/>
                </a:lnTo>
                <a:lnTo>
                  <a:pt x="567" y="1765"/>
                </a:lnTo>
                <a:lnTo>
                  <a:pt x="553" y="1758"/>
                </a:lnTo>
                <a:lnTo>
                  <a:pt x="439" y="1667"/>
                </a:lnTo>
                <a:lnTo>
                  <a:pt x="430" y="1656"/>
                </a:lnTo>
                <a:lnTo>
                  <a:pt x="423" y="1643"/>
                </a:lnTo>
                <a:lnTo>
                  <a:pt x="422" y="1630"/>
                </a:lnTo>
                <a:lnTo>
                  <a:pt x="425" y="1615"/>
                </a:lnTo>
                <a:lnTo>
                  <a:pt x="432" y="1602"/>
                </a:lnTo>
                <a:lnTo>
                  <a:pt x="442" y="1593"/>
                </a:lnTo>
                <a:lnTo>
                  <a:pt x="456" y="1588"/>
                </a:lnTo>
                <a:lnTo>
                  <a:pt x="470" y="1586"/>
                </a:lnTo>
                <a:lnTo>
                  <a:pt x="484" y="1589"/>
                </a:lnTo>
                <a:lnTo>
                  <a:pt x="496" y="1596"/>
                </a:lnTo>
                <a:lnTo>
                  <a:pt x="576" y="1660"/>
                </a:lnTo>
                <a:lnTo>
                  <a:pt x="731" y="1487"/>
                </a:lnTo>
                <a:lnTo>
                  <a:pt x="742" y="1477"/>
                </a:lnTo>
                <a:lnTo>
                  <a:pt x="755" y="1473"/>
                </a:lnTo>
                <a:lnTo>
                  <a:pt x="769" y="1472"/>
                </a:lnTo>
                <a:close/>
                <a:moveTo>
                  <a:pt x="944" y="1140"/>
                </a:moveTo>
                <a:lnTo>
                  <a:pt x="1738" y="1140"/>
                </a:lnTo>
                <a:lnTo>
                  <a:pt x="1754" y="1144"/>
                </a:lnTo>
                <a:lnTo>
                  <a:pt x="1768" y="1150"/>
                </a:lnTo>
                <a:lnTo>
                  <a:pt x="1778" y="1162"/>
                </a:lnTo>
                <a:lnTo>
                  <a:pt x="1786" y="1175"/>
                </a:lnTo>
                <a:lnTo>
                  <a:pt x="1788" y="1190"/>
                </a:lnTo>
                <a:lnTo>
                  <a:pt x="1788" y="1240"/>
                </a:lnTo>
                <a:lnTo>
                  <a:pt x="1786" y="1255"/>
                </a:lnTo>
                <a:lnTo>
                  <a:pt x="1778" y="1269"/>
                </a:lnTo>
                <a:lnTo>
                  <a:pt x="1768" y="1280"/>
                </a:lnTo>
                <a:lnTo>
                  <a:pt x="1754" y="1287"/>
                </a:lnTo>
                <a:lnTo>
                  <a:pt x="1738" y="1290"/>
                </a:lnTo>
                <a:lnTo>
                  <a:pt x="944" y="1290"/>
                </a:lnTo>
                <a:lnTo>
                  <a:pt x="928" y="1287"/>
                </a:lnTo>
                <a:lnTo>
                  <a:pt x="914" y="1280"/>
                </a:lnTo>
                <a:lnTo>
                  <a:pt x="904" y="1269"/>
                </a:lnTo>
                <a:lnTo>
                  <a:pt x="896" y="1255"/>
                </a:lnTo>
                <a:lnTo>
                  <a:pt x="894" y="1240"/>
                </a:lnTo>
                <a:lnTo>
                  <a:pt x="894" y="1190"/>
                </a:lnTo>
                <a:lnTo>
                  <a:pt x="896" y="1175"/>
                </a:lnTo>
                <a:lnTo>
                  <a:pt x="904" y="1162"/>
                </a:lnTo>
                <a:lnTo>
                  <a:pt x="914" y="1150"/>
                </a:lnTo>
                <a:lnTo>
                  <a:pt x="928" y="1144"/>
                </a:lnTo>
                <a:lnTo>
                  <a:pt x="944" y="1140"/>
                </a:lnTo>
                <a:close/>
                <a:moveTo>
                  <a:pt x="769" y="1030"/>
                </a:moveTo>
                <a:lnTo>
                  <a:pt x="783" y="1034"/>
                </a:lnTo>
                <a:lnTo>
                  <a:pt x="795" y="1042"/>
                </a:lnTo>
                <a:lnTo>
                  <a:pt x="805" y="1053"/>
                </a:lnTo>
                <a:lnTo>
                  <a:pt x="810" y="1066"/>
                </a:lnTo>
                <a:lnTo>
                  <a:pt x="810" y="1081"/>
                </a:lnTo>
                <a:lnTo>
                  <a:pt x="807" y="1094"/>
                </a:lnTo>
                <a:lnTo>
                  <a:pt x="800" y="1106"/>
                </a:lnTo>
                <a:lnTo>
                  <a:pt x="616" y="1312"/>
                </a:lnTo>
                <a:lnTo>
                  <a:pt x="606" y="1320"/>
                </a:lnTo>
                <a:lnTo>
                  <a:pt x="594" y="1326"/>
                </a:lnTo>
                <a:lnTo>
                  <a:pt x="581" y="1327"/>
                </a:lnTo>
                <a:lnTo>
                  <a:pt x="567" y="1325"/>
                </a:lnTo>
                <a:lnTo>
                  <a:pt x="553" y="1317"/>
                </a:lnTo>
                <a:lnTo>
                  <a:pt x="439" y="1226"/>
                </a:lnTo>
                <a:lnTo>
                  <a:pt x="430" y="1215"/>
                </a:lnTo>
                <a:lnTo>
                  <a:pt x="423" y="1202"/>
                </a:lnTo>
                <a:lnTo>
                  <a:pt x="422" y="1188"/>
                </a:lnTo>
                <a:lnTo>
                  <a:pt x="425" y="1174"/>
                </a:lnTo>
                <a:lnTo>
                  <a:pt x="432" y="1162"/>
                </a:lnTo>
                <a:lnTo>
                  <a:pt x="442" y="1152"/>
                </a:lnTo>
                <a:lnTo>
                  <a:pt x="456" y="1146"/>
                </a:lnTo>
                <a:lnTo>
                  <a:pt x="470" y="1145"/>
                </a:lnTo>
                <a:lnTo>
                  <a:pt x="484" y="1147"/>
                </a:lnTo>
                <a:lnTo>
                  <a:pt x="496" y="1154"/>
                </a:lnTo>
                <a:lnTo>
                  <a:pt x="576" y="1218"/>
                </a:lnTo>
                <a:lnTo>
                  <a:pt x="731" y="1046"/>
                </a:lnTo>
                <a:lnTo>
                  <a:pt x="742" y="1036"/>
                </a:lnTo>
                <a:lnTo>
                  <a:pt x="755" y="1031"/>
                </a:lnTo>
                <a:lnTo>
                  <a:pt x="769" y="1030"/>
                </a:lnTo>
                <a:close/>
                <a:moveTo>
                  <a:pt x="150" y="347"/>
                </a:moveTo>
                <a:lnTo>
                  <a:pt x="552" y="347"/>
                </a:lnTo>
                <a:lnTo>
                  <a:pt x="548" y="372"/>
                </a:lnTo>
                <a:lnTo>
                  <a:pt x="547" y="399"/>
                </a:lnTo>
                <a:lnTo>
                  <a:pt x="550" y="439"/>
                </a:lnTo>
                <a:lnTo>
                  <a:pt x="559" y="477"/>
                </a:lnTo>
                <a:lnTo>
                  <a:pt x="574" y="511"/>
                </a:lnTo>
                <a:lnTo>
                  <a:pt x="594" y="544"/>
                </a:lnTo>
                <a:lnTo>
                  <a:pt x="618" y="572"/>
                </a:lnTo>
                <a:lnTo>
                  <a:pt x="648" y="598"/>
                </a:lnTo>
                <a:lnTo>
                  <a:pt x="681" y="618"/>
                </a:lnTo>
                <a:lnTo>
                  <a:pt x="715" y="632"/>
                </a:lnTo>
                <a:lnTo>
                  <a:pt x="753" y="642"/>
                </a:lnTo>
                <a:lnTo>
                  <a:pt x="793" y="645"/>
                </a:lnTo>
                <a:lnTo>
                  <a:pt x="1442" y="645"/>
                </a:lnTo>
                <a:lnTo>
                  <a:pt x="1482" y="642"/>
                </a:lnTo>
                <a:lnTo>
                  <a:pt x="1520" y="632"/>
                </a:lnTo>
                <a:lnTo>
                  <a:pt x="1555" y="618"/>
                </a:lnTo>
                <a:lnTo>
                  <a:pt x="1588" y="597"/>
                </a:lnTo>
                <a:lnTo>
                  <a:pt x="1616" y="572"/>
                </a:lnTo>
                <a:lnTo>
                  <a:pt x="1641" y="543"/>
                </a:lnTo>
                <a:lnTo>
                  <a:pt x="1661" y="510"/>
                </a:lnTo>
                <a:lnTo>
                  <a:pt x="1676" y="475"/>
                </a:lnTo>
                <a:lnTo>
                  <a:pt x="1686" y="436"/>
                </a:lnTo>
                <a:lnTo>
                  <a:pt x="1689" y="396"/>
                </a:lnTo>
                <a:lnTo>
                  <a:pt x="1688" y="371"/>
                </a:lnTo>
                <a:lnTo>
                  <a:pt x="1683" y="347"/>
                </a:lnTo>
                <a:lnTo>
                  <a:pt x="1987" y="347"/>
                </a:lnTo>
                <a:lnTo>
                  <a:pt x="2029" y="349"/>
                </a:lnTo>
                <a:lnTo>
                  <a:pt x="2067" y="356"/>
                </a:lnTo>
                <a:lnTo>
                  <a:pt x="2101" y="366"/>
                </a:lnTo>
                <a:lnTo>
                  <a:pt x="2132" y="379"/>
                </a:lnTo>
                <a:lnTo>
                  <a:pt x="2159" y="396"/>
                </a:lnTo>
                <a:lnTo>
                  <a:pt x="2182" y="416"/>
                </a:lnTo>
                <a:lnTo>
                  <a:pt x="2201" y="438"/>
                </a:lnTo>
                <a:lnTo>
                  <a:pt x="2215" y="462"/>
                </a:lnTo>
                <a:lnTo>
                  <a:pt x="2226" y="488"/>
                </a:lnTo>
                <a:lnTo>
                  <a:pt x="2233" y="517"/>
                </a:lnTo>
                <a:lnTo>
                  <a:pt x="2235" y="546"/>
                </a:lnTo>
                <a:lnTo>
                  <a:pt x="2235" y="2036"/>
                </a:lnTo>
                <a:lnTo>
                  <a:pt x="2210" y="2035"/>
                </a:lnTo>
                <a:lnTo>
                  <a:pt x="2186" y="2034"/>
                </a:lnTo>
                <a:lnTo>
                  <a:pt x="2118" y="2037"/>
                </a:lnTo>
                <a:lnTo>
                  <a:pt x="2051" y="2045"/>
                </a:lnTo>
                <a:lnTo>
                  <a:pt x="1987" y="2060"/>
                </a:lnTo>
                <a:lnTo>
                  <a:pt x="1987" y="893"/>
                </a:lnTo>
                <a:lnTo>
                  <a:pt x="249" y="893"/>
                </a:lnTo>
                <a:lnTo>
                  <a:pt x="249" y="2876"/>
                </a:lnTo>
                <a:lnTo>
                  <a:pt x="1394" y="2876"/>
                </a:lnTo>
                <a:lnTo>
                  <a:pt x="1400" y="2942"/>
                </a:lnTo>
                <a:lnTo>
                  <a:pt x="1412" y="3005"/>
                </a:lnTo>
                <a:lnTo>
                  <a:pt x="1429" y="3066"/>
                </a:lnTo>
                <a:lnTo>
                  <a:pt x="1450" y="3125"/>
                </a:lnTo>
                <a:lnTo>
                  <a:pt x="199" y="3125"/>
                </a:lnTo>
                <a:lnTo>
                  <a:pt x="163" y="3122"/>
                </a:lnTo>
                <a:lnTo>
                  <a:pt x="130" y="3112"/>
                </a:lnTo>
                <a:lnTo>
                  <a:pt x="99" y="3097"/>
                </a:lnTo>
                <a:lnTo>
                  <a:pt x="71" y="3079"/>
                </a:lnTo>
                <a:lnTo>
                  <a:pt x="47" y="3054"/>
                </a:lnTo>
                <a:lnTo>
                  <a:pt x="27" y="3027"/>
                </a:lnTo>
                <a:lnTo>
                  <a:pt x="13" y="2995"/>
                </a:lnTo>
                <a:lnTo>
                  <a:pt x="3" y="2962"/>
                </a:lnTo>
                <a:lnTo>
                  <a:pt x="0" y="2926"/>
                </a:lnTo>
                <a:lnTo>
                  <a:pt x="0" y="546"/>
                </a:lnTo>
                <a:lnTo>
                  <a:pt x="3" y="513"/>
                </a:lnTo>
                <a:lnTo>
                  <a:pt x="9" y="483"/>
                </a:lnTo>
                <a:lnTo>
                  <a:pt x="21" y="455"/>
                </a:lnTo>
                <a:lnTo>
                  <a:pt x="36" y="428"/>
                </a:lnTo>
                <a:lnTo>
                  <a:pt x="53" y="405"/>
                </a:lnTo>
                <a:lnTo>
                  <a:pt x="71" y="385"/>
                </a:lnTo>
                <a:lnTo>
                  <a:pt x="91" y="369"/>
                </a:lnTo>
                <a:lnTo>
                  <a:pt x="111" y="358"/>
                </a:lnTo>
                <a:lnTo>
                  <a:pt x="131" y="349"/>
                </a:lnTo>
                <a:lnTo>
                  <a:pt x="150" y="347"/>
                </a:lnTo>
                <a:close/>
                <a:moveTo>
                  <a:pt x="1118" y="99"/>
                </a:moveTo>
                <a:lnTo>
                  <a:pt x="1098" y="102"/>
                </a:lnTo>
                <a:lnTo>
                  <a:pt x="1080" y="109"/>
                </a:lnTo>
                <a:lnTo>
                  <a:pt x="1065" y="121"/>
                </a:lnTo>
                <a:lnTo>
                  <a:pt x="1053" y="136"/>
                </a:lnTo>
                <a:lnTo>
                  <a:pt x="1046" y="154"/>
                </a:lnTo>
                <a:lnTo>
                  <a:pt x="1043" y="174"/>
                </a:lnTo>
                <a:lnTo>
                  <a:pt x="1046" y="194"/>
                </a:lnTo>
                <a:lnTo>
                  <a:pt x="1053" y="211"/>
                </a:lnTo>
                <a:lnTo>
                  <a:pt x="1065" y="226"/>
                </a:lnTo>
                <a:lnTo>
                  <a:pt x="1080" y="238"/>
                </a:lnTo>
                <a:lnTo>
                  <a:pt x="1098" y="245"/>
                </a:lnTo>
                <a:lnTo>
                  <a:pt x="1118" y="248"/>
                </a:lnTo>
                <a:lnTo>
                  <a:pt x="1138" y="245"/>
                </a:lnTo>
                <a:lnTo>
                  <a:pt x="1156" y="238"/>
                </a:lnTo>
                <a:lnTo>
                  <a:pt x="1170" y="226"/>
                </a:lnTo>
                <a:lnTo>
                  <a:pt x="1182" y="211"/>
                </a:lnTo>
                <a:lnTo>
                  <a:pt x="1189" y="194"/>
                </a:lnTo>
                <a:lnTo>
                  <a:pt x="1193" y="174"/>
                </a:lnTo>
                <a:lnTo>
                  <a:pt x="1189" y="154"/>
                </a:lnTo>
                <a:lnTo>
                  <a:pt x="1182" y="136"/>
                </a:lnTo>
                <a:lnTo>
                  <a:pt x="1170" y="121"/>
                </a:lnTo>
                <a:lnTo>
                  <a:pt x="1156" y="109"/>
                </a:lnTo>
                <a:lnTo>
                  <a:pt x="1138" y="102"/>
                </a:lnTo>
                <a:lnTo>
                  <a:pt x="1118" y="99"/>
                </a:lnTo>
                <a:close/>
                <a:moveTo>
                  <a:pt x="1116" y="0"/>
                </a:moveTo>
                <a:lnTo>
                  <a:pt x="1120" y="0"/>
                </a:lnTo>
                <a:lnTo>
                  <a:pt x="1150" y="3"/>
                </a:lnTo>
                <a:lnTo>
                  <a:pt x="1180" y="11"/>
                </a:lnTo>
                <a:lnTo>
                  <a:pt x="1206" y="23"/>
                </a:lnTo>
                <a:lnTo>
                  <a:pt x="1230" y="40"/>
                </a:lnTo>
                <a:lnTo>
                  <a:pt x="1252" y="61"/>
                </a:lnTo>
                <a:lnTo>
                  <a:pt x="1268" y="85"/>
                </a:lnTo>
                <a:lnTo>
                  <a:pt x="1281" y="112"/>
                </a:lnTo>
                <a:lnTo>
                  <a:pt x="1288" y="141"/>
                </a:lnTo>
                <a:lnTo>
                  <a:pt x="1292" y="171"/>
                </a:lnTo>
                <a:lnTo>
                  <a:pt x="1292" y="174"/>
                </a:lnTo>
                <a:lnTo>
                  <a:pt x="1294" y="194"/>
                </a:lnTo>
                <a:lnTo>
                  <a:pt x="1302" y="211"/>
                </a:lnTo>
                <a:lnTo>
                  <a:pt x="1314" y="226"/>
                </a:lnTo>
                <a:lnTo>
                  <a:pt x="1328" y="238"/>
                </a:lnTo>
                <a:lnTo>
                  <a:pt x="1345" y="245"/>
                </a:lnTo>
                <a:lnTo>
                  <a:pt x="1365" y="248"/>
                </a:lnTo>
                <a:lnTo>
                  <a:pt x="1442" y="248"/>
                </a:lnTo>
                <a:lnTo>
                  <a:pt x="1472" y="251"/>
                </a:lnTo>
                <a:lnTo>
                  <a:pt x="1499" y="260"/>
                </a:lnTo>
                <a:lnTo>
                  <a:pt x="1524" y="274"/>
                </a:lnTo>
                <a:lnTo>
                  <a:pt x="1547" y="291"/>
                </a:lnTo>
                <a:lnTo>
                  <a:pt x="1564" y="312"/>
                </a:lnTo>
                <a:lnTo>
                  <a:pt x="1578" y="338"/>
                </a:lnTo>
                <a:lnTo>
                  <a:pt x="1587" y="366"/>
                </a:lnTo>
                <a:lnTo>
                  <a:pt x="1590" y="396"/>
                </a:lnTo>
                <a:lnTo>
                  <a:pt x="1590" y="399"/>
                </a:lnTo>
                <a:lnTo>
                  <a:pt x="1587" y="428"/>
                </a:lnTo>
                <a:lnTo>
                  <a:pt x="1578" y="456"/>
                </a:lnTo>
                <a:lnTo>
                  <a:pt x="1564" y="481"/>
                </a:lnTo>
                <a:lnTo>
                  <a:pt x="1547" y="503"/>
                </a:lnTo>
                <a:lnTo>
                  <a:pt x="1524" y="521"/>
                </a:lnTo>
                <a:lnTo>
                  <a:pt x="1499" y="534"/>
                </a:lnTo>
                <a:lnTo>
                  <a:pt x="1472" y="543"/>
                </a:lnTo>
                <a:lnTo>
                  <a:pt x="1442" y="546"/>
                </a:lnTo>
                <a:lnTo>
                  <a:pt x="793" y="546"/>
                </a:lnTo>
                <a:lnTo>
                  <a:pt x="764" y="543"/>
                </a:lnTo>
                <a:lnTo>
                  <a:pt x="736" y="534"/>
                </a:lnTo>
                <a:lnTo>
                  <a:pt x="711" y="521"/>
                </a:lnTo>
                <a:lnTo>
                  <a:pt x="689" y="503"/>
                </a:lnTo>
                <a:lnTo>
                  <a:pt x="671" y="481"/>
                </a:lnTo>
                <a:lnTo>
                  <a:pt x="657" y="456"/>
                </a:lnTo>
                <a:lnTo>
                  <a:pt x="649" y="428"/>
                </a:lnTo>
                <a:lnTo>
                  <a:pt x="646" y="399"/>
                </a:lnTo>
                <a:lnTo>
                  <a:pt x="646" y="396"/>
                </a:lnTo>
                <a:lnTo>
                  <a:pt x="649" y="366"/>
                </a:lnTo>
                <a:lnTo>
                  <a:pt x="657" y="338"/>
                </a:lnTo>
                <a:lnTo>
                  <a:pt x="671" y="312"/>
                </a:lnTo>
                <a:lnTo>
                  <a:pt x="689" y="291"/>
                </a:lnTo>
                <a:lnTo>
                  <a:pt x="711" y="274"/>
                </a:lnTo>
                <a:lnTo>
                  <a:pt x="736" y="260"/>
                </a:lnTo>
                <a:lnTo>
                  <a:pt x="764" y="251"/>
                </a:lnTo>
                <a:lnTo>
                  <a:pt x="793" y="248"/>
                </a:lnTo>
                <a:lnTo>
                  <a:pt x="870" y="248"/>
                </a:lnTo>
                <a:lnTo>
                  <a:pt x="889" y="245"/>
                </a:lnTo>
                <a:lnTo>
                  <a:pt x="907" y="238"/>
                </a:lnTo>
                <a:lnTo>
                  <a:pt x="922" y="226"/>
                </a:lnTo>
                <a:lnTo>
                  <a:pt x="933" y="211"/>
                </a:lnTo>
                <a:lnTo>
                  <a:pt x="941" y="194"/>
                </a:lnTo>
                <a:lnTo>
                  <a:pt x="944" y="174"/>
                </a:lnTo>
                <a:lnTo>
                  <a:pt x="944" y="171"/>
                </a:lnTo>
                <a:lnTo>
                  <a:pt x="947" y="141"/>
                </a:lnTo>
                <a:lnTo>
                  <a:pt x="954" y="112"/>
                </a:lnTo>
                <a:lnTo>
                  <a:pt x="967" y="85"/>
                </a:lnTo>
                <a:lnTo>
                  <a:pt x="984" y="61"/>
                </a:lnTo>
                <a:lnTo>
                  <a:pt x="1005" y="40"/>
                </a:lnTo>
                <a:lnTo>
                  <a:pt x="1029" y="23"/>
                </a:lnTo>
                <a:lnTo>
                  <a:pt x="1056" y="11"/>
                </a:lnTo>
                <a:lnTo>
                  <a:pt x="1085" y="3"/>
                </a:lnTo>
                <a:lnTo>
                  <a:pt x="1116"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sz="3600" dirty="0">
              <a:solidFill>
                <a:prstClr val="black"/>
              </a:solidFill>
            </a:endParaRPr>
          </a:p>
        </p:txBody>
      </p:sp>
      <p:sp>
        <p:nvSpPr>
          <p:cNvPr id="265" name="직사각형 264">
            <a:extLst>
              <a:ext uri="{FF2B5EF4-FFF2-40B4-BE49-F238E27FC236}">
                <a16:creationId xmlns:a16="http://schemas.microsoft.com/office/drawing/2014/main" id="{9BE76692-FE24-4F25-A7D8-6F83E8E8E317}"/>
              </a:ext>
            </a:extLst>
          </p:cNvPr>
          <p:cNvSpPr/>
          <p:nvPr/>
        </p:nvSpPr>
        <p:spPr>
          <a:xfrm>
            <a:off x="9703288" y="3699781"/>
            <a:ext cx="2119931" cy="600164"/>
          </a:xfrm>
          <a:prstGeom prst="rect">
            <a:avLst/>
          </a:prstGeom>
        </p:spPr>
        <p:txBody>
          <a:bodyPr wrap="square">
            <a:spAutoFit/>
          </a:bodyPr>
          <a:lstStyle/>
          <a:p>
            <a:pPr algn="ctr">
              <a:lnSpc>
                <a:spcPct val="150000"/>
              </a:lnSpc>
            </a:pPr>
            <a:r>
              <a:rPr lang="en-US" altLang="ko-KR" sz="1100" dirty="0">
                <a:latin typeface="Arial" panose="020B0604020202020204" pitchFamily="34" charset="0"/>
                <a:cs typeface="Arial" panose="020B0604020202020204" pitchFamily="34" charset="0"/>
              </a:rPr>
              <a:t>Final review of Proc. 1 &amp; 4</a:t>
            </a:r>
          </a:p>
          <a:p>
            <a:pPr algn="ctr">
              <a:lnSpc>
                <a:spcPct val="150000"/>
              </a:lnSpc>
            </a:pPr>
            <a:r>
              <a:rPr lang="en-US" altLang="ko-KR" sz="1100" dirty="0">
                <a:latin typeface="Arial" panose="020B0604020202020204" pitchFamily="34" charset="0"/>
                <a:cs typeface="Arial" panose="020B0604020202020204" pitchFamily="34" charset="0"/>
              </a:rPr>
              <a:t>Review Management Plan</a:t>
            </a:r>
            <a:endParaRPr lang="ko-KR" altLang="en-US" sz="1100" dirty="0">
              <a:latin typeface="Arial" panose="020B0604020202020204" pitchFamily="34" charset="0"/>
              <a:cs typeface="Arial" panose="020B0604020202020204" pitchFamily="34" charset="0"/>
            </a:endParaRPr>
          </a:p>
        </p:txBody>
      </p:sp>
      <p:grpSp>
        <p:nvGrpSpPr>
          <p:cNvPr id="266" name="그룹 265">
            <a:extLst>
              <a:ext uri="{FF2B5EF4-FFF2-40B4-BE49-F238E27FC236}">
                <a16:creationId xmlns:a16="http://schemas.microsoft.com/office/drawing/2014/main" id="{A32634C4-3838-4955-B0CA-B17E604C1C0A}"/>
              </a:ext>
            </a:extLst>
          </p:cNvPr>
          <p:cNvGrpSpPr/>
          <p:nvPr/>
        </p:nvGrpSpPr>
        <p:grpSpPr>
          <a:xfrm>
            <a:off x="6152154" y="4687426"/>
            <a:ext cx="1795435" cy="1331880"/>
            <a:chOff x="7593534" y="1583815"/>
            <a:chExt cx="3065459" cy="2255017"/>
          </a:xfrm>
        </p:grpSpPr>
        <p:sp>
          <p:nvSpPr>
            <p:cNvPr id="267" name="모서리가 둥근 직사각형 24">
              <a:extLst>
                <a:ext uri="{FF2B5EF4-FFF2-40B4-BE49-F238E27FC236}">
                  <a16:creationId xmlns:a16="http://schemas.microsoft.com/office/drawing/2014/main" id="{AF8CE443-DD20-4819-8D5A-FE268DBCFF8F}"/>
                </a:ext>
              </a:extLst>
            </p:cNvPr>
            <p:cNvSpPr/>
            <p:nvPr/>
          </p:nvSpPr>
          <p:spPr>
            <a:xfrm>
              <a:off x="7593534" y="1583815"/>
              <a:ext cx="2170918" cy="2170918"/>
            </a:xfrm>
            <a:prstGeom prst="roundRect">
              <a:avLst/>
            </a:prstGeom>
            <a:ln w="28575">
              <a:solidFill>
                <a:srgbClr val="3E4B51"/>
              </a:solidFill>
              <a:head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prstClr val="black"/>
                </a:solidFill>
              </a:endParaRPr>
            </a:p>
          </p:txBody>
        </p:sp>
        <p:sp>
          <p:nvSpPr>
            <p:cNvPr id="268" name="직사각형 267">
              <a:extLst>
                <a:ext uri="{FF2B5EF4-FFF2-40B4-BE49-F238E27FC236}">
                  <a16:creationId xmlns:a16="http://schemas.microsoft.com/office/drawing/2014/main" id="{63A6FF3D-43CA-4C53-AD7F-9333139AEB9B}"/>
                </a:ext>
              </a:extLst>
            </p:cNvPr>
            <p:cNvSpPr/>
            <p:nvPr/>
          </p:nvSpPr>
          <p:spPr>
            <a:xfrm>
              <a:off x="9364116" y="3278659"/>
              <a:ext cx="529527" cy="560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cxnSp>
          <p:nvCxnSpPr>
            <p:cNvPr id="269" name="직선 연결선 268">
              <a:extLst>
                <a:ext uri="{FF2B5EF4-FFF2-40B4-BE49-F238E27FC236}">
                  <a16:creationId xmlns:a16="http://schemas.microsoft.com/office/drawing/2014/main" id="{FB1FC03B-C0B8-4E63-B478-A7F6E477573E}"/>
                </a:ext>
              </a:extLst>
            </p:cNvPr>
            <p:cNvCxnSpPr/>
            <p:nvPr/>
          </p:nvCxnSpPr>
          <p:spPr>
            <a:xfrm>
              <a:off x="8678993" y="3754733"/>
              <a:ext cx="1980000" cy="0"/>
            </a:xfrm>
            <a:prstGeom prst="line">
              <a:avLst/>
            </a:prstGeom>
            <a:ln w="28575">
              <a:solidFill>
                <a:srgbClr val="3E4B5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70" name="직사각형 269">
            <a:extLst>
              <a:ext uri="{FF2B5EF4-FFF2-40B4-BE49-F238E27FC236}">
                <a16:creationId xmlns:a16="http://schemas.microsoft.com/office/drawing/2014/main" id="{988984EF-8304-4BFA-AAB4-E2F78060F275}"/>
              </a:ext>
            </a:extLst>
          </p:cNvPr>
          <p:cNvSpPr/>
          <p:nvPr/>
        </p:nvSpPr>
        <p:spPr>
          <a:xfrm>
            <a:off x="6069305" y="5382023"/>
            <a:ext cx="1525357" cy="630942"/>
          </a:xfrm>
          <a:prstGeom prst="rect">
            <a:avLst/>
          </a:prstGeom>
        </p:spPr>
        <p:txBody>
          <a:bodyPr wrap="square">
            <a:spAutoFit/>
          </a:bodyPr>
          <a:lstStyle/>
          <a:p>
            <a:pPr algn="ctr"/>
            <a:r>
              <a:rPr lang="en-US" altLang="ko-KR" sz="1200" b="1" dirty="0">
                <a:solidFill>
                  <a:prstClr val="black">
                    <a:lumMod val="75000"/>
                    <a:lumOff val="25000"/>
                  </a:prstClr>
                </a:solidFill>
                <a:latin typeface="Arial" panose="020B0604020202020204" pitchFamily="34" charset="0"/>
                <a:cs typeface="Arial" panose="020B0604020202020204" pitchFamily="34" charset="0"/>
              </a:rPr>
              <a:t>CBSC Annual Meeting</a:t>
            </a:r>
          </a:p>
          <a:p>
            <a:pPr marL="171450" indent="-171450" algn="ctr">
              <a:buFontTx/>
              <a:buChar char="-"/>
            </a:pPr>
            <a:r>
              <a:rPr lang="en-US" altLang="ko-KR" sz="1100" dirty="0">
                <a:solidFill>
                  <a:srgbClr val="FF0000"/>
                </a:solidFill>
                <a:latin typeface="Arial" panose="020B0604020202020204" pitchFamily="34" charset="0"/>
                <a:cs typeface="Arial" panose="020B0604020202020204" pitchFamily="34" charset="0"/>
              </a:rPr>
              <a:t>Approval -</a:t>
            </a:r>
          </a:p>
        </p:txBody>
      </p:sp>
      <p:sp>
        <p:nvSpPr>
          <p:cNvPr id="271" name="Freeform 11">
            <a:extLst>
              <a:ext uri="{FF2B5EF4-FFF2-40B4-BE49-F238E27FC236}">
                <a16:creationId xmlns:a16="http://schemas.microsoft.com/office/drawing/2014/main" id="{3A6FA820-56D2-4DB0-9292-626BB41D708E}"/>
              </a:ext>
            </a:extLst>
          </p:cNvPr>
          <p:cNvSpPr>
            <a:spLocks noEditPoints="1"/>
          </p:cNvSpPr>
          <p:nvPr/>
        </p:nvSpPr>
        <p:spPr bwMode="auto">
          <a:xfrm>
            <a:off x="6635642" y="4801576"/>
            <a:ext cx="488043" cy="599178"/>
          </a:xfrm>
          <a:custGeom>
            <a:avLst/>
            <a:gdLst>
              <a:gd name="T0" fmla="*/ 1930 w 2831"/>
              <a:gd name="T1" fmla="*/ 2787 h 3472"/>
              <a:gd name="T2" fmla="*/ 1791 w 2831"/>
              <a:gd name="T3" fmla="*/ 2855 h 3472"/>
              <a:gd name="T4" fmla="*/ 2114 w 2831"/>
              <a:gd name="T5" fmla="*/ 3172 h 3472"/>
              <a:gd name="T6" fmla="*/ 2628 w 2831"/>
              <a:gd name="T7" fmla="*/ 2656 h 3472"/>
              <a:gd name="T8" fmla="*/ 2538 w 2831"/>
              <a:gd name="T9" fmla="*/ 2529 h 3472"/>
              <a:gd name="T10" fmla="*/ 1440 w 2831"/>
              <a:gd name="T11" fmla="*/ 2529 h 3472"/>
              <a:gd name="T12" fmla="*/ 914 w 2831"/>
              <a:gd name="T13" fmla="*/ 2569 h 3472"/>
              <a:gd name="T14" fmla="*/ 928 w 2831"/>
              <a:gd name="T15" fmla="*/ 2433 h 3472"/>
              <a:gd name="T16" fmla="*/ 807 w 2831"/>
              <a:gd name="T17" fmla="*/ 2382 h 3472"/>
              <a:gd name="T18" fmla="*/ 439 w 2831"/>
              <a:gd name="T19" fmla="*/ 2514 h 3472"/>
              <a:gd name="T20" fmla="*/ 470 w 2831"/>
              <a:gd name="T21" fmla="*/ 2433 h 3472"/>
              <a:gd name="T22" fmla="*/ 2186 w 2831"/>
              <a:gd name="T23" fmla="*/ 2182 h 3472"/>
              <a:gd name="T24" fmla="*/ 2642 w 2831"/>
              <a:gd name="T25" fmla="*/ 2371 h 3472"/>
              <a:gd name="T26" fmla="*/ 2831 w 2831"/>
              <a:gd name="T27" fmla="*/ 2827 h 3472"/>
              <a:gd name="T28" fmla="*/ 2642 w 2831"/>
              <a:gd name="T29" fmla="*/ 3283 h 3472"/>
              <a:gd name="T30" fmla="*/ 2186 w 2831"/>
              <a:gd name="T31" fmla="*/ 3472 h 3472"/>
              <a:gd name="T32" fmla="*/ 1729 w 2831"/>
              <a:gd name="T33" fmla="*/ 3283 h 3472"/>
              <a:gd name="T34" fmla="*/ 1540 w 2831"/>
              <a:gd name="T35" fmla="*/ 2827 h 3472"/>
              <a:gd name="T36" fmla="*/ 1729 w 2831"/>
              <a:gd name="T37" fmla="*/ 2371 h 3472"/>
              <a:gd name="T38" fmla="*/ 2186 w 2831"/>
              <a:gd name="T39" fmla="*/ 2182 h 3472"/>
              <a:gd name="T40" fmla="*/ 1540 w 2831"/>
              <a:gd name="T41" fmla="*/ 2083 h 3472"/>
              <a:gd name="T42" fmla="*/ 914 w 2831"/>
              <a:gd name="T43" fmla="*/ 2123 h 3472"/>
              <a:gd name="T44" fmla="*/ 928 w 2831"/>
              <a:gd name="T45" fmla="*/ 1986 h 3472"/>
              <a:gd name="T46" fmla="*/ 807 w 2831"/>
              <a:gd name="T47" fmla="*/ 1957 h 3472"/>
              <a:gd name="T48" fmla="*/ 439 w 2831"/>
              <a:gd name="T49" fmla="*/ 2088 h 3472"/>
              <a:gd name="T50" fmla="*/ 470 w 2831"/>
              <a:gd name="T51" fmla="*/ 2007 h 3472"/>
              <a:gd name="T52" fmla="*/ 944 w 2831"/>
              <a:gd name="T53" fmla="*/ 1588 h 3472"/>
              <a:gd name="T54" fmla="*/ 1786 w 2831"/>
              <a:gd name="T55" fmla="*/ 1702 h 3472"/>
              <a:gd name="T56" fmla="*/ 904 w 2831"/>
              <a:gd name="T57" fmla="*/ 1716 h 3472"/>
              <a:gd name="T58" fmla="*/ 944 w 2831"/>
              <a:gd name="T59" fmla="*/ 1588 h 3472"/>
              <a:gd name="T60" fmla="*/ 800 w 2831"/>
              <a:gd name="T61" fmla="*/ 1548 h 3472"/>
              <a:gd name="T62" fmla="*/ 430 w 2831"/>
              <a:gd name="T63" fmla="*/ 1656 h 3472"/>
              <a:gd name="T64" fmla="*/ 484 w 2831"/>
              <a:gd name="T65" fmla="*/ 1589 h 3472"/>
              <a:gd name="T66" fmla="*/ 1738 w 2831"/>
              <a:gd name="T67" fmla="*/ 1140 h 3472"/>
              <a:gd name="T68" fmla="*/ 1778 w 2831"/>
              <a:gd name="T69" fmla="*/ 1269 h 3472"/>
              <a:gd name="T70" fmla="*/ 896 w 2831"/>
              <a:gd name="T71" fmla="*/ 1255 h 3472"/>
              <a:gd name="T72" fmla="*/ 769 w 2831"/>
              <a:gd name="T73" fmla="*/ 1030 h 3472"/>
              <a:gd name="T74" fmla="*/ 616 w 2831"/>
              <a:gd name="T75" fmla="*/ 1312 h 3472"/>
              <a:gd name="T76" fmla="*/ 423 w 2831"/>
              <a:gd name="T77" fmla="*/ 1202 h 3472"/>
              <a:gd name="T78" fmla="*/ 496 w 2831"/>
              <a:gd name="T79" fmla="*/ 1154 h 3472"/>
              <a:gd name="T80" fmla="*/ 548 w 2831"/>
              <a:gd name="T81" fmla="*/ 372 h 3472"/>
              <a:gd name="T82" fmla="*/ 681 w 2831"/>
              <a:gd name="T83" fmla="*/ 618 h 3472"/>
              <a:gd name="T84" fmla="*/ 1588 w 2831"/>
              <a:gd name="T85" fmla="*/ 597 h 3472"/>
              <a:gd name="T86" fmla="*/ 1683 w 2831"/>
              <a:gd name="T87" fmla="*/ 347 h 3472"/>
              <a:gd name="T88" fmla="*/ 2201 w 2831"/>
              <a:gd name="T89" fmla="*/ 438 h 3472"/>
              <a:gd name="T90" fmla="*/ 2118 w 2831"/>
              <a:gd name="T91" fmla="*/ 2037 h 3472"/>
              <a:gd name="T92" fmla="*/ 1412 w 2831"/>
              <a:gd name="T93" fmla="*/ 3005 h 3472"/>
              <a:gd name="T94" fmla="*/ 47 w 2831"/>
              <a:gd name="T95" fmla="*/ 3054 h 3472"/>
              <a:gd name="T96" fmla="*/ 21 w 2831"/>
              <a:gd name="T97" fmla="*/ 455 h 3472"/>
              <a:gd name="T98" fmla="*/ 1118 w 2831"/>
              <a:gd name="T99" fmla="*/ 99 h 3472"/>
              <a:gd name="T100" fmla="*/ 1053 w 2831"/>
              <a:gd name="T101" fmla="*/ 211 h 3472"/>
              <a:gd name="T102" fmla="*/ 1182 w 2831"/>
              <a:gd name="T103" fmla="*/ 211 h 3472"/>
              <a:gd name="T104" fmla="*/ 1118 w 2831"/>
              <a:gd name="T105" fmla="*/ 99 h 3472"/>
              <a:gd name="T106" fmla="*/ 1268 w 2831"/>
              <a:gd name="T107" fmla="*/ 85 h 3472"/>
              <a:gd name="T108" fmla="*/ 1328 w 2831"/>
              <a:gd name="T109" fmla="*/ 238 h 3472"/>
              <a:gd name="T110" fmla="*/ 1564 w 2831"/>
              <a:gd name="T111" fmla="*/ 312 h 3472"/>
              <a:gd name="T112" fmla="*/ 1547 w 2831"/>
              <a:gd name="T113" fmla="*/ 503 h 3472"/>
              <a:gd name="T114" fmla="*/ 711 w 2831"/>
              <a:gd name="T115" fmla="*/ 521 h 3472"/>
              <a:gd name="T116" fmla="*/ 657 w 2831"/>
              <a:gd name="T117" fmla="*/ 338 h 3472"/>
              <a:gd name="T118" fmla="*/ 889 w 2831"/>
              <a:gd name="T119" fmla="*/ 245 h 3472"/>
              <a:gd name="T120" fmla="*/ 954 w 2831"/>
              <a:gd name="T121" fmla="*/ 112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1" h="3472">
                <a:moveTo>
                  <a:pt x="2538" y="2529"/>
                </a:moveTo>
                <a:lnTo>
                  <a:pt x="2517" y="2531"/>
                </a:lnTo>
                <a:lnTo>
                  <a:pt x="2496" y="2537"/>
                </a:lnTo>
                <a:lnTo>
                  <a:pt x="2476" y="2547"/>
                </a:lnTo>
                <a:lnTo>
                  <a:pt x="2459" y="2563"/>
                </a:lnTo>
                <a:lnTo>
                  <a:pt x="2124" y="2939"/>
                </a:lnTo>
                <a:lnTo>
                  <a:pt x="1950" y="2800"/>
                </a:lnTo>
                <a:lnTo>
                  <a:pt x="1930" y="2787"/>
                </a:lnTo>
                <a:lnTo>
                  <a:pt x="1909" y="2780"/>
                </a:lnTo>
                <a:lnTo>
                  <a:pt x="1888" y="2778"/>
                </a:lnTo>
                <a:lnTo>
                  <a:pt x="1866" y="2780"/>
                </a:lnTo>
                <a:lnTo>
                  <a:pt x="1845" y="2787"/>
                </a:lnTo>
                <a:lnTo>
                  <a:pt x="1826" y="2799"/>
                </a:lnTo>
                <a:lnTo>
                  <a:pt x="1810" y="2814"/>
                </a:lnTo>
                <a:lnTo>
                  <a:pt x="1797" y="2834"/>
                </a:lnTo>
                <a:lnTo>
                  <a:pt x="1791" y="2855"/>
                </a:lnTo>
                <a:lnTo>
                  <a:pt x="1788" y="2876"/>
                </a:lnTo>
                <a:lnTo>
                  <a:pt x="1791" y="2899"/>
                </a:lnTo>
                <a:lnTo>
                  <a:pt x="1797" y="2920"/>
                </a:lnTo>
                <a:lnTo>
                  <a:pt x="1809" y="2938"/>
                </a:lnTo>
                <a:lnTo>
                  <a:pt x="1826" y="2954"/>
                </a:lnTo>
                <a:lnTo>
                  <a:pt x="2073" y="3152"/>
                </a:lnTo>
                <a:lnTo>
                  <a:pt x="2093" y="3165"/>
                </a:lnTo>
                <a:lnTo>
                  <a:pt x="2114" y="3172"/>
                </a:lnTo>
                <a:lnTo>
                  <a:pt x="2135" y="3174"/>
                </a:lnTo>
                <a:lnTo>
                  <a:pt x="2156" y="3172"/>
                </a:lnTo>
                <a:lnTo>
                  <a:pt x="2175" y="3166"/>
                </a:lnTo>
                <a:lnTo>
                  <a:pt x="2194" y="3155"/>
                </a:lnTo>
                <a:lnTo>
                  <a:pt x="2210" y="3142"/>
                </a:lnTo>
                <a:lnTo>
                  <a:pt x="2607" y="2694"/>
                </a:lnTo>
                <a:lnTo>
                  <a:pt x="2620" y="2676"/>
                </a:lnTo>
                <a:lnTo>
                  <a:pt x="2628" y="2656"/>
                </a:lnTo>
                <a:lnTo>
                  <a:pt x="2633" y="2633"/>
                </a:lnTo>
                <a:lnTo>
                  <a:pt x="2631" y="2612"/>
                </a:lnTo>
                <a:lnTo>
                  <a:pt x="2625" y="2591"/>
                </a:lnTo>
                <a:lnTo>
                  <a:pt x="2615" y="2571"/>
                </a:lnTo>
                <a:lnTo>
                  <a:pt x="2599" y="2555"/>
                </a:lnTo>
                <a:lnTo>
                  <a:pt x="2580" y="2542"/>
                </a:lnTo>
                <a:lnTo>
                  <a:pt x="2560" y="2534"/>
                </a:lnTo>
                <a:lnTo>
                  <a:pt x="2538" y="2529"/>
                </a:lnTo>
                <a:close/>
                <a:moveTo>
                  <a:pt x="944" y="2430"/>
                </a:moveTo>
                <a:lnTo>
                  <a:pt x="1391" y="2430"/>
                </a:lnTo>
                <a:lnTo>
                  <a:pt x="1406" y="2433"/>
                </a:lnTo>
                <a:lnTo>
                  <a:pt x="1420" y="2440"/>
                </a:lnTo>
                <a:lnTo>
                  <a:pt x="1431" y="2450"/>
                </a:lnTo>
                <a:lnTo>
                  <a:pt x="1438" y="2464"/>
                </a:lnTo>
                <a:lnTo>
                  <a:pt x="1440" y="2480"/>
                </a:lnTo>
                <a:lnTo>
                  <a:pt x="1440" y="2529"/>
                </a:lnTo>
                <a:lnTo>
                  <a:pt x="1438" y="2545"/>
                </a:lnTo>
                <a:lnTo>
                  <a:pt x="1431" y="2559"/>
                </a:lnTo>
                <a:lnTo>
                  <a:pt x="1420" y="2569"/>
                </a:lnTo>
                <a:lnTo>
                  <a:pt x="1406" y="2577"/>
                </a:lnTo>
                <a:lnTo>
                  <a:pt x="1391" y="2579"/>
                </a:lnTo>
                <a:lnTo>
                  <a:pt x="944" y="2579"/>
                </a:lnTo>
                <a:lnTo>
                  <a:pt x="928" y="2577"/>
                </a:lnTo>
                <a:lnTo>
                  <a:pt x="914" y="2569"/>
                </a:lnTo>
                <a:lnTo>
                  <a:pt x="904" y="2559"/>
                </a:lnTo>
                <a:lnTo>
                  <a:pt x="896" y="2545"/>
                </a:lnTo>
                <a:lnTo>
                  <a:pt x="894" y="2529"/>
                </a:lnTo>
                <a:lnTo>
                  <a:pt x="894" y="2480"/>
                </a:lnTo>
                <a:lnTo>
                  <a:pt x="896" y="2464"/>
                </a:lnTo>
                <a:lnTo>
                  <a:pt x="904" y="2450"/>
                </a:lnTo>
                <a:lnTo>
                  <a:pt x="914" y="2440"/>
                </a:lnTo>
                <a:lnTo>
                  <a:pt x="928" y="2433"/>
                </a:lnTo>
                <a:lnTo>
                  <a:pt x="944" y="2430"/>
                </a:lnTo>
                <a:close/>
                <a:moveTo>
                  <a:pt x="769" y="2319"/>
                </a:moveTo>
                <a:lnTo>
                  <a:pt x="783" y="2322"/>
                </a:lnTo>
                <a:lnTo>
                  <a:pt x="795" y="2330"/>
                </a:lnTo>
                <a:lnTo>
                  <a:pt x="805" y="2341"/>
                </a:lnTo>
                <a:lnTo>
                  <a:pt x="810" y="2355"/>
                </a:lnTo>
                <a:lnTo>
                  <a:pt x="810" y="2368"/>
                </a:lnTo>
                <a:lnTo>
                  <a:pt x="807" y="2382"/>
                </a:lnTo>
                <a:lnTo>
                  <a:pt x="800" y="2395"/>
                </a:lnTo>
                <a:lnTo>
                  <a:pt x="616" y="2600"/>
                </a:lnTo>
                <a:lnTo>
                  <a:pt x="606" y="2608"/>
                </a:lnTo>
                <a:lnTo>
                  <a:pt x="594" y="2613"/>
                </a:lnTo>
                <a:lnTo>
                  <a:pt x="581" y="2616"/>
                </a:lnTo>
                <a:lnTo>
                  <a:pt x="567" y="2612"/>
                </a:lnTo>
                <a:lnTo>
                  <a:pt x="553" y="2605"/>
                </a:lnTo>
                <a:lnTo>
                  <a:pt x="439" y="2514"/>
                </a:lnTo>
                <a:lnTo>
                  <a:pt x="430" y="2503"/>
                </a:lnTo>
                <a:lnTo>
                  <a:pt x="423" y="2490"/>
                </a:lnTo>
                <a:lnTo>
                  <a:pt x="422" y="2477"/>
                </a:lnTo>
                <a:lnTo>
                  <a:pt x="425" y="2463"/>
                </a:lnTo>
                <a:lnTo>
                  <a:pt x="432" y="2449"/>
                </a:lnTo>
                <a:lnTo>
                  <a:pt x="442" y="2440"/>
                </a:lnTo>
                <a:lnTo>
                  <a:pt x="456" y="2435"/>
                </a:lnTo>
                <a:lnTo>
                  <a:pt x="470" y="2433"/>
                </a:lnTo>
                <a:lnTo>
                  <a:pt x="484" y="2436"/>
                </a:lnTo>
                <a:lnTo>
                  <a:pt x="496" y="2443"/>
                </a:lnTo>
                <a:lnTo>
                  <a:pt x="576" y="2507"/>
                </a:lnTo>
                <a:lnTo>
                  <a:pt x="731" y="2334"/>
                </a:lnTo>
                <a:lnTo>
                  <a:pt x="742" y="2324"/>
                </a:lnTo>
                <a:lnTo>
                  <a:pt x="755" y="2320"/>
                </a:lnTo>
                <a:lnTo>
                  <a:pt x="769" y="2319"/>
                </a:lnTo>
                <a:close/>
                <a:moveTo>
                  <a:pt x="2186" y="2182"/>
                </a:moveTo>
                <a:lnTo>
                  <a:pt x="2251" y="2185"/>
                </a:lnTo>
                <a:lnTo>
                  <a:pt x="2316" y="2196"/>
                </a:lnTo>
                <a:lnTo>
                  <a:pt x="2378" y="2212"/>
                </a:lnTo>
                <a:lnTo>
                  <a:pt x="2437" y="2233"/>
                </a:lnTo>
                <a:lnTo>
                  <a:pt x="2494" y="2260"/>
                </a:lnTo>
                <a:lnTo>
                  <a:pt x="2546" y="2293"/>
                </a:lnTo>
                <a:lnTo>
                  <a:pt x="2596" y="2329"/>
                </a:lnTo>
                <a:lnTo>
                  <a:pt x="2642" y="2371"/>
                </a:lnTo>
                <a:lnTo>
                  <a:pt x="2683" y="2417"/>
                </a:lnTo>
                <a:lnTo>
                  <a:pt x="2721" y="2466"/>
                </a:lnTo>
                <a:lnTo>
                  <a:pt x="2753" y="2520"/>
                </a:lnTo>
                <a:lnTo>
                  <a:pt x="2780" y="2577"/>
                </a:lnTo>
                <a:lnTo>
                  <a:pt x="2802" y="2636"/>
                </a:lnTo>
                <a:lnTo>
                  <a:pt x="2818" y="2698"/>
                </a:lnTo>
                <a:lnTo>
                  <a:pt x="2828" y="2761"/>
                </a:lnTo>
                <a:lnTo>
                  <a:pt x="2831" y="2827"/>
                </a:lnTo>
                <a:lnTo>
                  <a:pt x="2828" y="2893"/>
                </a:lnTo>
                <a:lnTo>
                  <a:pt x="2818" y="2958"/>
                </a:lnTo>
                <a:lnTo>
                  <a:pt x="2802" y="3019"/>
                </a:lnTo>
                <a:lnTo>
                  <a:pt x="2780" y="3079"/>
                </a:lnTo>
                <a:lnTo>
                  <a:pt x="2753" y="3134"/>
                </a:lnTo>
                <a:lnTo>
                  <a:pt x="2721" y="3188"/>
                </a:lnTo>
                <a:lnTo>
                  <a:pt x="2683" y="3237"/>
                </a:lnTo>
                <a:lnTo>
                  <a:pt x="2642" y="3283"/>
                </a:lnTo>
                <a:lnTo>
                  <a:pt x="2596" y="3325"/>
                </a:lnTo>
                <a:lnTo>
                  <a:pt x="2546" y="3362"/>
                </a:lnTo>
                <a:lnTo>
                  <a:pt x="2494" y="3394"/>
                </a:lnTo>
                <a:lnTo>
                  <a:pt x="2437" y="3421"/>
                </a:lnTo>
                <a:lnTo>
                  <a:pt x="2378" y="3443"/>
                </a:lnTo>
                <a:lnTo>
                  <a:pt x="2316" y="3459"/>
                </a:lnTo>
                <a:lnTo>
                  <a:pt x="2251" y="3469"/>
                </a:lnTo>
                <a:lnTo>
                  <a:pt x="2186" y="3472"/>
                </a:lnTo>
                <a:lnTo>
                  <a:pt x="2120" y="3469"/>
                </a:lnTo>
                <a:lnTo>
                  <a:pt x="2055" y="3459"/>
                </a:lnTo>
                <a:lnTo>
                  <a:pt x="1993" y="3443"/>
                </a:lnTo>
                <a:lnTo>
                  <a:pt x="1934" y="3421"/>
                </a:lnTo>
                <a:lnTo>
                  <a:pt x="1877" y="3394"/>
                </a:lnTo>
                <a:lnTo>
                  <a:pt x="1825" y="3362"/>
                </a:lnTo>
                <a:lnTo>
                  <a:pt x="1775" y="3325"/>
                </a:lnTo>
                <a:lnTo>
                  <a:pt x="1729" y="3283"/>
                </a:lnTo>
                <a:lnTo>
                  <a:pt x="1688" y="3237"/>
                </a:lnTo>
                <a:lnTo>
                  <a:pt x="1650" y="3188"/>
                </a:lnTo>
                <a:lnTo>
                  <a:pt x="1618" y="3134"/>
                </a:lnTo>
                <a:lnTo>
                  <a:pt x="1591" y="3079"/>
                </a:lnTo>
                <a:lnTo>
                  <a:pt x="1569" y="3019"/>
                </a:lnTo>
                <a:lnTo>
                  <a:pt x="1553" y="2958"/>
                </a:lnTo>
                <a:lnTo>
                  <a:pt x="1543" y="2893"/>
                </a:lnTo>
                <a:lnTo>
                  <a:pt x="1540" y="2827"/>
                </a:lnTo>
                <a:lnTo>
                  <a:pt x="1543" y="2761"/>
                </a:lnTo>
                <a:lnTo>
                  <a:pt x="1553" y="2698"/>
                </a:lnTo>
                <a:lnTo>
                  <a:pt x="1569" y="2636"/>
                </a:lnTo>
                <a:lnTo>
                  <a:pt x="1591" y="2577"/>
                </a:lnTo>
                <a:lnTo>
                  <a:pt x="1618" y="2520"/>
                </a:lnTo>
                <a:lnTo>
                  <a:pt x="1650" y="2466"/>
                </a:lnTo>
                <a:lnTo>
                  <a:pt x="1688" y="2417"/>
                </a:lnTo>
                <a:lnTo>
                  <a:pt x="1729" y="2371"/>
                </a:lnTo>
                <a:lnTo>
                  <a:pt x="1775" y="2329"/>
                </a:lnTo>
                <a:lnTo>
                  <a:pt x="1825" y="2293"/>
                </a:lnTo>
                <a:lnTo>
                  <a:pt x="1877" y="2260"/>
                </a:lnTo>
                <a:lnTo>
                  <a:pt x="1934" y="2233"/>
                </a:lnTo>
                <a:lnTo>
                  <a:pt x="1993" y="2212"/>
                </a:lnTo>
                <a:lnTo>
                  <a:pt x="2055" y="2196"/>
                </a:lnTo>
                <a:lnTo>
                  <a:pt x="2120" y="2185"/>
                </a:lnTo>
                <a:lnTo>
                  <a:pt x="2186" y="2182"/>
                </a:lnTo>
                <a:close/>
                <a:moveTo>
                  <a:pt x="944" y="1984"/>
                </a:moveTo>
                <a:lnTo>
                  <a:pt x="1491" y="1984"/>
                </a:lnTo>
                <a:lnTo>
                  <a:pt x="1505" y="1986"/>
                </a:lnTo>
                <a:lnTo>
                  <a:pt x="1519" y="1994"/>
                </a:lnTo>
                <a:lnTo>
                  <a:pt x="1531" y="2004"/>
                </a:lnTo>
                <a:lnTo>
                  <a:pt x="1537" y="2018"/>
                </a:lnTo>
                <a:lnTo>
                  <a:pt x="1540" y="2034"/>
                </a:lnTo>
                <a:lnTo>
                  <a:pt x="1540" y="2083"/>
                </a:lnTo>
                <a:lnTo>
                  <a:pt x="1537" y="2099"/>
                </a:lnTo>
                <a:lnTo>
                  <a:pt x="1531" y="2113"/>
                </a:lnTo>
                <a:lnTo>
                  <a:pt x="1519" y="2123"/>
                </a:lnTo>
                <a:lnTo>
                  <a:pt x="1505" y="2131"/>
                </a:lnTo>
                <a:lnTo>
                  <a:pt x="1491" y="2133"/>
                </a:lnTo>
                <a:lnTo>
                  <a:pt x="944" y="2133"/>
                </a:lnTo>
                <a:lnTo>
                  <a:pt x="928" y="2131"/>
                </a:lnTo>
                <a:lnTo>
                  <a:pt x="914" y="2123"/>
                </a:lnTo>
                <a:lnTo>
                  <a:pt x="904" y="2113"/>
                </a:lnTo>
                <a:lnTo>
                  <a:pt x="896" y="2099"/>
                </a:lnTo>
                <a:lnTo>
                  <a:pt x="894" y="2083"/>
                </a:lnTo>
                <a:lnTo>
                  <a:pt x="894" y="2034"/>
                </a:lnTo>
                <a:lnTo>
                  <a:pt x="896" y="2018"/>
                </a:lnTo>
                <a:lnTo>
                  <a:pt x="904" y="2004"/>
                </a:lnTo>
                <a:lnTo>
                  <a:pt x="914" y="1994"/>
                </a:lnTo>
                <a:lnTo>
                  <a:pt x="928" y="1986"/>
                </a:lnTo>
                <a:lnTo>
                  <a:pt x="944" y="1984"/>
                </a:lnTo>
                <a:close/>
                <a:moveTo>
                  <a:pt x="769" y="1894"/>
                </a:moveTo>
                <a:lnTo>
                  <a:pt x="783" y="1897"/>
                </a:lnTo>
                <a:lnTo>
                  <a:pt x="795" y="1905"/>
                </a:lnTo>
                <a:lnTo>
                  <a:pt x="805" y="1916"/>
                </a:lnTo>
                <a:lnTo>
                  <a:pt x="810" y="1930"/>
                </a:lnTo>
                <a:lnTo>
                  <a:pt x="810" y="1943"/>
                </a:lnTo>
                <a:lnTo>
                  <a:pt x="807" y="1957"/>
                </a:lnTo>
                <a:lnTo>
                  <a:pt x="800" y="1970"/>
                </a:lnTo>
                <a:lnTo>
                  <a:pt x="616" y="2175"/>
                </a:lnTo>
                <a:lnTo>
                  <a:pt x="606" y="2183"/>
                </a:lnTo>
                <a:lnTo>
                  <a:pt x="594" y="2188"/>
                </a:lnTo>
                <a:lnTo>
                  <a:pt x="581" y="2191"/>
                </a:lnTo>
                <a:lnTo>
                  <a:pt x="567" y="2187"/>
                </a:lnTo>
                <a:lnTo>
                  <a:pt x="553" y="2180"/>
                </a:lnTo>
                <a:lnTo>
                  <a:pt x="439" y="2088"/>
                </a:lnTo>
                <a:lnTo>
                  <a:pt x="430" y="2078"/>
                </a:lnTo>
                <a:lnTo>
                  <a:pt x="423" y="2065"/>
                </a:lnTo>
                <a:lnTo>
                  <a:pt x="422" y="2052"/>
                </a:lnTo>
                <a:lnTo>
                  <a:pt x="425" y="2038"/>
                </a:lnTo>
                <a:lnTo>
                  <a:pt x="432" y="2024"/>
                </a:lnTo>
                <a:lnTo>
                  <a:pt x="442" y="2015"/>
                </a:lnTo>
                <a:lnTo>
                  <a:pt x="456" y="2010"/>
                </a:lnTo>
                <a:lnTo>
                  <a:pt x="470" y="2007"/>
                </a:lnTo>
                <a:lnTo>
                  <a:pt x="484" y="2011"/>
                </a:lnTo>
                <a:lnTo>
                  <a:pt x="496" y="2018"/>
                </a:lnTo>
                <a:lnTo>
                  <a:pt x="576" y="2082"/>
                </a:lnTo>
                <a:lnTo>
                  <a:pt x="731" y="1909"/>
                </a:lnTo>
                <a:lnTo>
                  <a:pt x="742" y="1899"/>
                </a:lnTo>
                <a:lnTo>
                  <a:pt x="755" y="1895"/>
                </a:lnTo>
                <a:lnTo>
                  <a:pt x="769" y="1894"/>
                </a:lnTo>
                <a:close/>
                <a:moveTo>
                  <a:pt x="944" y="1588"/>
                </a:moveTo>
                <a:lnTo>
                  <a:pt x="1738" y="1588"/>
                </a:lnTo>
                <a:lnTo>
                  <a:pt x="1754" y="1590"/>
                </a:lnTo>
                <a:lnTo>
                  <a:pt x="1768" y="1597"/>
                </a:lnTo>
                <a:lnTo>
                  <a:pt x="1778" y="1608"/>
                </a:lnTo>
                <a:lnTo>
                  <a:pt x="1786" y="1621"/>
                </a:lnTo>
                <a:lnTo>
                  <a:pt x="1788" y="1637"/>
                </a:lnTo>
                <a:lnTo>
                  <a:pt x="1788" y="1687"/>
                </a:lnTo>
                <a:lnTo>
                  <a:pt x="1786" y="1702"/>
                </a:lnTo>
                <a:lnTo>
                  <a:pt x="1778" y="1716"/>
                </a:lnTo>
                <a:lnTo>
                  <a:pt x="1768" y="1727"/>
                </a:lnTo>
                <a:lnTo>
                  <a:pt x="1754" y="1734"/>
                </a:lnTo>
                <a:lnTo>
                  <a:pt x="1738" y="1736"/>
                </a:lnTo>
                <a:lnTo>
                  <a:pt x="944" y="1736"/>
                </a:lnTo>
                <a:lnTo>
                  <a:pt x="928" y="1734"/>
                </a:lnTo>
                <a:lnTo>
                  <a:pt x="914" y="1727"/>
                </a:lnTo>
                <a:lnTo>
                  <a:pt x="904" y="1716"/>
                </a:lnTo>
                <a:lnTo>
                  <a:pt x="896" y="1702"/>
                </a:lnTo>
                <a:lnTo>
                  <a:pt x="894" y="1687"/>
                </a:lnTo>
                <a:lnTo>
                  <a:pt x="894" y="1637"/>
                </a:lnTo>
                <a:lnTo>
                  <a:pt x="896" y="1621"/>
                </a:lnTo>
                <a:lnTo>
                  <a:pt x="904" y="1608"/>
                </a:lnTo>
                <a:lnTo>
                  <a:pt x="914" y="1597"/>
                </a:lnTo>
                <a:lnTo>
                  <a:pt x="928" y="1590"/>
                </a:lnTo>
                <a:lnTo>
                  <a:pt x="944" y="1588"/>
                </a:lnTo>
                <a:close/>
                <a:moveTo>
                  <a:pt x="769" y="1472"/>
                </a:moveTo>
                <a:lnTo>
                  <a:pt x="783" y="1475"/>
                </a:lnTo>
                <a:lnTo>
                  <a:pt x="795" y="1483"/>
                </a:lnTo>
                <a:lnTo>
                  <a:pt x="805" y="1494"/>
                </a:lnTo>
                <a:lnTo>
                  <a:pt x="810" y="1508"/>
                </a:lnTo>
                <a:lnTo>
                  <a:pt x="810" y="1521"/>
                </a:lnTo>
                <a:lnTo>
                  <a:pt x="807" y="1535"/>
                </a:lnTo>
                <a:lnTo>
                  <a:pt x="800" y="1548"/>
                </a:lnTo>
                <a:lnTo>
                  <a:pt x="616" y="1753"/>
                </a:lnTo>
                <a:lnTo>
                  <a:pt x="606" y="1761"/>
                </a:lnTo>
                <a:lnTo>
                  <a:pt x="594" y="1767"/>
                </a:lnTo>
                <a:lnTo>
                  <a:pt x="581" y="1769"/>
                </a:lnTo>
                <a:lnTo>
                  <a:pt x="567" y="1765"/>
                </a:lnTo>
                <a:lnTo>
                  <a:pt x="553" y="1758"/>
                </a:lnTo>
                <a:lnTo>
                  <a:pt x="439" y="1667"/>
                </a:lnTo>
                <a:lnTo>
                  <a:pt x="430" y="1656"/>
                </a:lnTo>
                <a:lnTo>
                  <a:pt x="423" y="1643"/>
                </a:lnTo>
                <a:lnTo>
                  <a:pt x="422" y="1630"/>
                </a:lnTo>
                <a:lnTo>
                  <a:pt x="425" y="1615"/>
                </a:lnTo>
                <a:lnTo>
                  <a:pt x="432" y="1602"/>
                </a:lnTo>
                <a:lnTo>
                  <a:pt x="442" y="1593"/>
                </a:lnTo>
                <a:lnTo>
                  <a:pt x="456" y="1588"/>
                </a:lnTo>
                <a:lnTo>
                  <a:pt x="470" y="1586"/>
                </a:lnTo>
                <a:lnTo>
                  <a:pt x="484" y="1589"/>
                </a:lnTo>
                <a:lnTo>
                  <a:pt x="496" y="1596"/>
                </a:lnTo>
                <a:lnTo>
                  <a:pt x="576" y="1660"/>
                </a:lnTo>
                <a:lnTo>
                  <a:pt x="731" y="1487"/>
                </a:lnTo>
                <a:lnTo>
                  <a:pt x="742" y="1477"/>
                </a:lnTo>
                <a:lnTo>
                  <a:pt x="755" y="1473"/>
                </a:lnTo>
                <a:lnTo>
                  <a:pt x="769" y="1472"/>
                </a:lnTo>
                <a:close/>
                <a:moveTo>
                  <a:pt x="944" y="1140"/>
                </a:moveTo>
                <a:lnTo>
                  <a:pt x="1738" y="1140"/>
                </a:lnTo>
                <a:lnTo>
                  <a:pt x="1754" y="1144"/>
                </a:lnTo>
                <a:lnTo>
                  <a:pt x="1768" y="1150"/>
                </a:lnTo>
                <a:lnTo>
                  <a:pt x="1778" y="1162"/>
                </a:lnTo>
                <a:lnTo>
                  <a:pt x="1786" y="1175"/>
                </a:lnTo>
                <a:lnTo>
                  <a:pt x="1788" y="1190"/>
                </a:lnTo>
                <a:lnTo>
                  <a:pt x="1788" y="1240"/>
                </a:lnTo>
                <a:lnTo>
                  <a:pt x="1786" y="1255"/>
                </a:lnTo>
                <a:lnTo>
                  <a:pt x="1778" y="1269"/>
                </a:lnTo>
                <a:lnTo>
                  <a:pt x="1768" y="1280"/>
                </a:lnTo>
                <a:lnTo>
                  <a:pt x="1754" y="1287"/>
                </a:lnTo>
                <a:lnTo>
                  <a:pt x="1738" y="1290"/>
                </a:lnTo>
                <a:lnTo>
                  <a:pt x="944" y="1290"/>
                </a:lnTo>
                <a:lnTo>
                  <a:pt x="928" y="1287"/>
                </a:lnTo>
                <a:lnTo>
                  <a:pt x="914" y="1280"/>
                </a:lnTo>
                <a:lnTo>
                  <a:pt x="904" y="1269"/>
                </a:lnTo>
                <a:lnTo>
                  <a:pt x="896" y="1255"/>
                </a:lnTo>
                <a:lnTo>
                  <a:pt x="894" y="1240"/>
                </a:lnTo>
                <a:lnTo>
                  <a:pt x="894" y="1190"/>
                </a:lnTo>
                <a:lnTo>
                  <a:pt x="896" y="1175"/>
                </a:lnTo>
                <a:lnTo>
                  <a:pt x="904" y="1162"/>
                </a:lnTo>
                <a:lnTo>
                  <a:pt x="914" y="1150"/>
                </a:lnTo>
                <a:lnTo>
                  <a:pt x="928" y="1144"/>
                </a:lnTo>
                <a:lnTo>
                  <a:pt x="944" y="1140"/>
                </a:lnTo>
                <a:close/>
                <a:moveTo>
                  <a:pt x="769" y="1030"/>
                </a:moveTo>
                <a:lnTo>
                  <a:pt x="783" y="1034"/>
                </a:lnTo>
                <a:lnTo>
                  <a:pt x="795" y="1042"/>
                </a:lnTo>
                <a:lnTo>
                  <a:pt x="805" y="1053"/>
                </a:lnTo>
                <a:lnTo>
                  <a:pt x="810" y="1066"/>
                </a:lnTo>
                <a:lnTo>
                  <a:pt x="810" y="1081"/>
                </a:lnTo>
                <a:lnTo>
                  <a:pt x="807" y="1094"/>
                </a:lnTo>
                <a:lnTo>
                  <a:pt x="800" y="1106"/>
                </a:lnTo>
                <a:lnTo>
                  <a:pt x="616" y="1312"/>
                </a:lnTo>
                <a:lnTo>
                  <a:pt x="606" y="1320"/>
                </a:lnTo>
                <a:lnTo>
                  <a:pt x="594" y="1326"/>
                </a:lnTo>
                <a:lnTo>
                  <a:pt x="581" y="1327"/>
                </a:lnTo>
                <a:lnTo>
                  <a:pt x="567" y="1325"/>
                </a:lnTo>
                <a:lnTo>
                  <a:pt x="553" y="1317"/>
                </a:lnTo>
                <a:lnTo>
                  <a:pt x="439" y="1226"/>
                </a:lnTo>
                <a:lnTo>
                  <a:pt x="430" y="1215"/>
                </a:lnTo>
                <a:lnTo>
                  <a:pt x="423" y="1202"/>
                </a:lnTo>
                <a:lnTo>
                  <a:pt x="422" y="1188"/>
                </a:lnTo>
                <a:lnTo>
                  <a:pt x="425" y="1174"/>
                </a:lnTo>
                <a:lnTo>
                  <a:pt x="432" y="1162"/>
                </a:lnTo>
                <a:lnTo>
                  <a:pt x="442" y="1152"/>
                </a:lnTo>
                <a:lnTo>
                  <a:pt x="456" y="1146"/>
                </a:lnTo>
                <a:lnTo>
                  <a:pt x="470" y="1145"/>
                </a:lnTo>
                <a:lnTo>
                  <a:pt x="484" y="1147"/>
                </a:lnTo>
                <a:lnTo>
                  <a:pt x="496" y="1154"/>
                </a:lnTo>
                <a:lnTo>
                  <a:pt x="576" y="1218"/>
                </a:lnTo>
                <a:lnTo>
                  <a:pt x="731" y="1046"/>
                </a:lnTo>
                <a:lnTo>
                  <a:pt x="742" y="1036"/>
                </a:lnTo>
                <a:lnTo>
                  <a:pt x="755" y="1031"/>
                </a:lnTo>
                <a:lnTo>
                  <a:pt x="769" y="1030"/>
                </a:lnTo>
                <a:close/>
                <a:moveTo>
                  <a:pt x="150" y="347"/>
                </a:moveTo>
                <a:lnTo>
                  <a:pt x="552" y="347"/>
                </a:lnTo>
                <a:lnTo>
                  <a:pt x="548" y="372"/>
                </a:lnTo>
                <a:lnTo>
                  <a:pt x="547" y="399"/>
                </a:lnTo>
                <a:lnTo>
                  <a:pt x="550" y="439"/>
                </a:lnTo>
                <a:lnTo>
                  <a:pt x="559" y="477"/>
                </a:lnTo>
                <a:lnTo>
                  <a:pt x="574" y="511"/>
                </a:lnTo>
                <a:lnTo>
                  <a:pt x="594" y="544"/>
                </a:lnTo>
                <a:lnTo>
                  <a:pt x="618" y="572"/>
                </a:lnTo>
                <a:lnTo>
                  <a:pt x="648" y="598"/>
                </a:lnTo>
                <a:lnTo>
                  <a:pt x="681" y="618"/>
                </a:lnTo>
                <a:lnTo>
                  <a:pt x="715" y="632"/>
                </a:lnTo>
                <a:lnTo>
                  <a:pt x="753" y="642"/>
                </a:lnTo>
                <a:lnTo>
                  <a:pt x="793" y="645"/>
                </a:lnTo>
                <a:lnTo>
                  <a:pt x="1442" y="645"/>
                </a:lnTo>
                <a:lnTo>
                  <a:pt x="1482" y="642"/>
                </a:lnTo>
                <a:lnTo>
                  <a:pt x="1520" y="632"/>
                </a:lnTo>
                <a:lnTo>
                  <a:pt x="1555" y="618"/>
                </a:lnTo>
                <a:lnTo>
                  <a:pt x="1588" y="597"/>
                </a:lnTo>
                <a:lnTo>
                  <a:pt x="1616" y="572"/>
                </a:lnTo>
                <a:lnTo>
                  <a:pt x="1641" y="543"/>
                </a:lnTo>
                <a:lnTo>
                  <a:pt x="1661" y="510"/>
                </a:lnTo>
                <a:lnTo>
                  <a:pt x="1676" y="475"/>
                </a:lnTo>
                <a:lnTo>
                  <a:pt x="1686" y="436"/>
                </a:lnTo>
                <a:lnTo>
                  <a:pt x="1689" y="396"/>
                </a:lnTo>
                <a:lnTo>
                  <a:pt x="1688" y="371"/>
                </a:lnTo>
                <a:lnTo>
                  <a:pt x="1683" y="347"/>
                </a:lnTo>
                <a:lnTo>
                  <a:pt x="1987" y="347"/>
                </a:lnTo>
                <a:lnTo>
                  <a:pt x="2029" y="349"/>
                </a:lnTo>
                <a:lnTo>
                  <a:pt x="2067" y="356"/>
                </a:lnTo>
                <a:lnTo>
                  <a:pt x="2101" y="366"/>
                </a:lnTo>
                <a:lnTo>
                  <a:pt x="2132" y="379"/>
                </a:lnTo>
                <a:lnTo>
                  <a:pt x="2159" y="396"/>
                </a:lnTo>
                <a:lnTo>
                  <a:pt x="2182" y="416"/>
                </a:lnTo>
                <a:lnTo>
                  <a:pt x="2201" y="438"/>
                </a:lnTo>
                <a:lnTo>
                  <a:pt x="2215" y="462"/>
                </a:lnTo>
                <a:lnTo>
                  <a:pt x="2226" y="488"/>
                </a:lnTo>
                <a:lnTo>
                  <a:pt x="2233" y="517"/>
                </a:lnTo>
                <a:lnTo>
                  <a:pt x="2235" y="546"/>
                </a:lnTo>
                <a:lnTo>
                  <a:pt x="2235" y="2036"/>
                </a:lnTo>
                <a:lnTo>
                  <a:pt x="2210" y="2035"/>
                </a:lnTo>
                <a:lnTo>
                  <a:pt x="2186" y="2034"/>
                </a:lnTo>
                <a:lnTo>
                  <a:pt x="2118" y="2037"/>
                </a:lnTo>
                <a:lnTo>
                  <a:pt x="2051" y="2045"/>
                </a:lnTo>
                <a:lnTo>
                  <a:pt x="1987" y="2060"/>
                </a:lnTo>
                <a:lnTo>
                  <a:pt x="1987" y="893"/>
                </a:lnTo>
                <a:lnTo>
                  <a:pt x="249" y="893"/>
                </a:lnTo>
                <a:lnTo>
                  <a:pt x="249" y="2876"/>
                </a:lnTo>
                <a:lnTo>
                  <a:pt x="1394" y="2876"/>
                </a:lnTo>
                <a:lnTo>
                  <a:pt x="1400" y="2942"/>
                </a:lnTo>
                <a:lnTo>
                  <a:pt x="1412" y="3005"/>
                </a:lnTo>
                <a:lnTo>
                  <a:pt x="1429" y="3066"/>
                </a:lnTo>
                <a:lnTo>
                  <a:pt x="1450" y="3125"/>
                </a:lnTo>
                <a:lnTo>
                  <a:pt x="199" y="3125"/>
                </a:lnTo>
                <a:lnTo>
                  <a:pt x="163" y="3122"/>
                </a:lnTo>
                <a:lnTo>
                  <a:pt x="130" y="3112"/>
                </a:lnTo>
                <a:lnTo>
                  <a:pt x="99" y="3097"/>
                </a:lnTo>
                <a:lnTo>
                  <a:pt x="71" y="3079"/>
                </a:lnTo>
                <a:lnTo>
                  <a:pt x="47" y="3054"/>
                </a:lnTo>
                <a:lnTo>
                  <a:pt x="27" y="3027"/>
                </a:lnTo>
                <a:lnTo>
                  <a:pt x="13" y="2995"/>
                </a:lnTo>
                <a:lnTo>
                  <a:pt x="3" y="2962"/>
                </a:lnTo>
                <a:lnTo>
                  <a:pt x="0" y="2926"/>
                </a:lnTo>
                <a:lnTo>
                  <a:pt x="0" y="546"/>
                </a:lnTo>
                <a:lnTo>
                  <a:pt x="3" y="513"/>
                </a:lnTo>
                <a:lnTo>
                  <a:pt x="9" y="483"/>
                </a:lnTo>
                <a:lnTo>
                  <a:pt x="21" y="455"/>
                </a:lnTo>
                <a:lnTo>
                  <a:pt x="36" y="428"/>
                </a:lnTo>
                <a:lnTo>
                  <a:pt x="53" y="405"/>
                </a:lnTo>
                <a:lnTo>
                  <a:pt x="71" y="385"/>
                </a:lnTo>
                <a:lnTo>
                  <a:pt x="91" y="369"/>
                </a:lnTo>
                <a:lnTo>
                  <a:pt x="111" y="358"/>
                </a:lnTo>
                <a:lnTo>
                  <a:pt x="131" y="349"/>
                </a:lnTo>
                <a:lnTo>
                  <a:pt x="150" y="347"/>
                </a:lnTo>
                <a:close/>
                <a:moveTo>
                  <a:pt x="1118" y="99"/>
                </a:moveTo>
                <a:lnTo>
                  <a:pt x="1098" y="102"/>
                </a:lnTo>
                <a:lnTo>
                  <a:pt x="1080" y="109"/>
                </a:lnTo>
                <a:lnTo>
                  <a:pt x="1065" y="121"/>
                </a:lnTo>
                <a:lnTo>
                  <a:pt x="1053" y="136"/>
                </a:lnTo>
                <a:lnTo>
                  <a:pt x="1046" y="154"/>
                </a:lnTo>
                <a:lnTo>
                  <a:pt x="1043" y="174"/>
                </a:lnTo>
                <a:lnTo>
                  <a:pt x="1046" y="194"/>
                </a:lnTo>
                <a:lnTo>
                  <a:pt x="1053" y="211"/>
                </a:lnTo>
                <a:lnTo>
                  <a:pt x="1065" y="226"/>
                </a:lnTo>
                <a:lnTo>
                  <a:pt x="1080" y="238"/>
                </a:lnTo>
                <a:lnTo>
                  <a:pt x="1098" y="245"/>
                </a:lnTo>
                <a:lnTo>
                  <a:pt x="1118" y="248"/>
                </a:lnTo>
                <a:lnTo>
                  <a:pt x="1138" y="245"/>
                </a:lnTo>
                <a:lnTo>
                  <a:pt x="1156" y="238"/>
                </a:lnTo>
                <a:lnTo>
                  <a:pt x="1170" y="226"/>
                </a:lnTo>
                <a:lnTo>
                  <a:pt x="1182" y="211"/>
                </a:lnTo>
                <a:lnTo>
                  <a:pt x="1189" y="194"/>
                </a:lnTo>
                <a:lnTo>
                  <a:pt x="1193" y="174"/>
                </a:lnTo>
                <a:lnTo>
                  <a:pt x="1189" y="154"/>
                </a:lnTo>
                <a:lnTo>
                  <a:pt x="1182" y="136"/>
                </a:lnTo>
                <a:lnTo>
                  <a:pt x="1170" y="121"/>
                </a:lnTo>
                <a:lnTo>
                  <a:pt x="1156" y="109"/>
                </a:lnTo>
                <a:lnTo>
                  <a:pt x="1138" y="102"/>
                </a:lnTo>
                <a:lnTo>
                  <a:pt x="1118" y="99"/>
                </a:lnTo>
                <a:close/>
                <a:moveTo>
                  <a:pt x="1116" y="0"/>
                </a:moveTo>
                <a:lnTo>
                  <a:pt x="1120" y="0"/>
                </a:lnTo>
                <a:lnTo>
                  <a:pt x="1150" y="3"/>
                </a:lnTo>
                <a:lnTo>
                  <a:pt x="1180" y="11"/>
                </a:lnTo>
                <a:lnTo>
                  <a:pt x="1206" y="23"/>
                </a:lnTo>
                <a:lnTo>
                  <a:pt x="1230" y="40"/>
                </a:lnTo>
                <a:lnTo>
                  <a:pt x="1252" y="61"/>
                </a:lnTo>
                <a:lnTo>
                  <a:pt x="1268" y="85"/>
                </a:lnTo>
                <a:lnTo>
                  <a:pt x="1281" y="112"/>
                </a:lnTo>
                <a:lnTo>
                  <a:pt x="1288" y="141"/>
                </a:lnTo>
                <a:lnTo>
                  <a:pt x="1292" y="171"/>
                </a:lnTo>
                <a:lnTo>
                  <a:pt x="1292" y="174"/>
                </a:lnTo>
                <a:lnTo>
                  <a:pt x="1294" y="194"/>
                </a:lnTo>
                <a:lnTo>
                  <a:pt x="1302" y="211"/>
                </a:lnTo>
                <a:lnTo>
                  <a:pt x="1314" y="226"/>
                </a:lnTo>
                <a:lnTo>
                  <a:pt x="1328" y="238"/>
                </a:lnTo>
                <a:lnTo>
                  <a:pt x="1345" y="245"/>
                </a:lnTo>
                <a:lnTo>
                  <a:pt x="1365" y="248"/>
                </a:lnTo>
                <a:lnTo>
                  <a:pt x="1442" y="248"/>
                </a:lnTo>
                <a:lnTo>
                  <a:pt x="1472" y="251"/>
                </a:lnTo>
                <a:lnTo>
                  <a:pt x="1499" y="260"/>
                </a:lnTo>
                <a:lnTo>
                  <a:pt x="1524" y="274"/>
                </a:lnTo>
                <a:lnTo>
                  <a:pt x="1547" y="291"/>
                </a:lnTo>
                <a:lnTo>
                  <a:pt x="1564" y="312"/>
                </a:lnTo>
                <a:lnTo>
                  <a:pt x="1578" y="338"/>
                </a:lnTo>
                <a:lnTo>
                  <a:pt x="1587" y="366"/>
                </a:lnTo>
                <a:lnTo>
                  <a:pt x="1590" y="396"/>
                </a:lnTo>
                <a:lnTo>
                  <a:pt x="1590" y="399"/>
                </a:lnTo>
                <a:lnTo>
                  <a:pt x="1587" y="428"/>
                </a:lnTo>
                <a:lnTo>
                  <a:pt x="1578" y="456"/>
                </a:lnTo>
                <a:lnTo>
                  <a:pt x="1564" y="481"/>
                </a:lnTo>
                <a:lnTo>
                  <a:pt x="1547" y="503"/>
                </a:lnTo>
                <a:lnTo>
                  <a:pt x="1524" y="521"/>
                </a:lnTo>
                <a:lnTo>
                  <a:pt x="1499" y="534"/>
                </a:lnTo>
                <a:lnTo>
                  <a:pt x="1472" y="543"/>
                </a:lnTo>
                <a:lnTo>
                  <a:pt x="1442" y="546"/>
                </a:lnTo>
                <a:lnTo>
                  <a:pt x="793" y="546"/>
                </a:lnTo>
                <a:lnTo>
                  <a:pt x="764" y="543"/>
                </a:lnTo>
                <a:lnTo>
                  <a:pt x="736" y="534"/>
                </a:lnTo>
                <a:lnTo>
                  <a:pt x="711" y="521"/>
                </a:lnTo>
                <a:lnTo>
                  <a:pt x="689" y="503"/>
                </a:lnTo>
                <a:lnTo>
                  <a:pt x="671" y="481"/>
                </a:lnTo>
                <a:lnTo>
                  <a:pt x="657" y="456"/>
                </a:lnTo>
                <a:lnTo>
                  <a:pt x="649" y="428"/>
                </a:lnTo>
                <a:lnTo>
                  <a:pt x="646" y="399"/>
                </a:lnTo>
                <a:lnTo>
                  <a:pt x="646" y="396"/>
                </a:lnTo>
                <a:lnTo>
                  <a:pt x="649" y="366"/>
                </a:lnTo>
                <a:lnTo>
                  <a:pt x="657" y="338"/>
                </a:lnTo>
                <a:lnTo>
                  <a:pt x="671" y="312"/>
                </a:lnTo>
                <a:lnTo>
                  <a:pt x="689" y="291"/>
                </a:lnTo>
                <a:lnTo>
                  <a:pt x="711" y="274"/>
                </a:lnTo>
                <a:lnTo>
                  <a:pt x="736" y="260"/>
                </a:lnTo>
                <a:lnTo>
                  <a:pt x="764" y="251"/>
                </a:lnTo>
                <a:lnTo>
                  <a:pt x="793" y="248"/>
                </a:lnTo>
                <a:lnTo>
                  <a:pt x="870" y="248"/>
                </a:lnTo>
                <a:lnTo>
                  <a:pt x="889" y="245"/>
                </a:lnTo>
                <a:lnTo>
                  <a:pt x="907" y="238"/>
                </a:lnTo>
                <a:lnTo>
                  <a:pt x="922" y="226"/>
                </a:lnTo>
                <a:lnTo>
                  <a:pt x="933" y="211"/>
                </a:lnTo>
                <a:lnTo>
                  <a:pt x="941" y="194"/>
                </a:lnTo>
                <a:lnTo>
                  <a:pt x="944" y="174"/>
                </a:lnTo>
                <a:lnTo>
                  <a:pt x="944" y="171"/>
                </a:lnTo>
                <a:lnTo>
                  <a:pt x="947" y="141"/>
                </a:lnTo>
                <a:lnTo>
                  <a:pt x="954" y="112"/>
                </a:lnTo>
                <a:lnTo>
                  <a:pt x="967" y="85"/>
                </a:lnTo>
                <a:lnTo>
                  <a:pt x="984" y="61"/>
                </a:lnTo>
                <a:lnTo>
                  <a:pt x="1005" y="40"/>
                </a:lnTo>
                <a:lnTo>
                  <a:pt x="1029" y="23"/>
                </a:lnTo>
                <a:lnTo>
                  <a:pt x="1056" y="11"/>
                </a:lnTo>
                <a:lnTo>
                  <a:pt x="1085" y="3"/>
                </a:lnTo>
                <a:lnTo>
                  <a:pt x="1116" y="0"/>
                </a:lnTo>
                <a:close/>
              </a:path>
            </a:pathLst>
          </a:custGeom>
          <a:solidFill>
            <a:srgbClr val="3E4B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sz="3600" dirty="0">
              <a:solidFill>
                <a:prstClr val="black"/>
              </a:solidFill>
            </a:endParaRPr>
          </a:p>
        </p:txBody>
      </p:sp>
      <p:sp>
        <p:nvSpPr>
          <p:cNvPr id="272" name="직사각형 271">
            <a:extLst>
              <a:ext uri="{FF2B5EF4-FFF2-40B4-BE49-F238E27FC236}">
                <a16:creationId xmlns:a16="http://schemas.microsoft.com/office/drawing/2014/main" id="{DA1AF7E6-30C5-4144-A836-DA2F7E5FA2D1}"/>
              </a:ext>
            </a:extLst>
          </p:cNvPr>
          <p:cNvSpPr/>
          <p:nvPr/>
        </p:nvSpPr>
        <p:spPr>
          <a:xfrm>
            <a:off x="6184997" y="5992331"/>
            <a:ext cx="1582969" cy="430887"/>
          </a:xfrm>
          <a:prstGeom prst="rect">
            <a:avLst/>
          </a:prstGeom>
        </p:spPr>
        <p:txBody>
          <a:bodyPr wrap="square">
            <a:spAutoFit/>
          </a:bodyPr>
          <a:lstStyle/>
          <a:p>
            <a:pPr algn="ctr"/>
            <a:r>
              <a:rPr lang="en-US" altLang="ko-KR" sz="1100" dirty="0">
                <a:latin typeface="Arial" panose="020B0604020202020204" pitchFamily="34" charset="0"/>
                <a:cs typeface="Arial" panose="020B0604020202020204" pitchFamily="34" charset="0"/>
              </a:rPr>
              <a:t>Final approval of </a:t>
            </a:r>
          </a:p>
          <a:p>
            <a:pPr algn="ctr"/>
            <a:r>
              <a:rPr lang="en-US" altLang="ko-KR" sz="1100" dirty="0">
                <a:latin typeface="Arial" panose="020B0604020202020204" pitchFamily="34" charset="0"/>
                <a:cs typeface="Arial" panose="020B0604020202020204" pitchFamily="34" charset="0"/>
              </a:rPr>
              <a:t>CB activity</a:t>
            </a:r>
            <a:endParaRPr lang="ko-KR" altLang="en-US" sz="1100" dirty="0">
              <a:latin typeface="Arial" panose="020B0604020202020204" pitchFamily="34" charset="0"/>
              <a:cs typeface="Arial" panose="020B0604020202020204" pitchFamily="34" charset="0"/>
            </a:endParaRPr>
          </a:p>
        </p:txBody>
      </p:sp>
      <p:grpSp>
        <p:nvGrpSpPr>
          <p:cNvPr id="273" name="그룹 272">
            <a:extLst>
              <a:ext uri="{FF2B5EF4-FFF2-40B4-BE49-F238E27FC236}">
                <a16:creationId xmlns:a16="http://schemas.microsoft.com/office/drawing/2014/main" id="{E8C8A11C-A9AA-4D52-B92A-F5FD7FB4BB75}"/>
              </a:ext>
            </a:extLst>
          </p:cNvPr>
          <p:cNvGrpSpPr/>
          <p:nvPr/>
        </p:nvGrpSpPr>
        <p:grpSpPr>
          <a:xfrm>
            <a:off x="8125936" y="4698675"/>
            <a:ext cx="1890933" cy="1331880"/>
            <a:chOff x="7593534" y="1583815"/>
            <a:chExt cx="3065459" cy="2255017"/>
          </a:xfrm>
        </p:grpSpPr>
        <p:sp>
          <p:nvSpPr>
            <p:cNvPr id="274" name="모서리가 둥근 직사각형 24">
              <a:extLst>
                <a:ext uri="{FF2B5EF4-FFF2-40B4-BE49-F238E27FC236}">
                  <a16:creationId xmlns:a16="http://schemas.microsoft.com/office/drawing/2014/main" id="{BEF4273E-9A5E-480C-8743-947BF4643242}"/>
                </a:ext>
              </a:extLst>
            </p:cNvPr>
            <p:cNvSpPr/>
            <p:nvPr/>
          </p:nvSpPr>
          <p:spPr>
            <a:xfrm>
              <a:off x="7593534" y="1583815"/>
              <a:ext cx="2170918" cy="2170918"/>
            </a:xfrm>
            <a:prstGeom prst="roundRect">
              <a:avLst/>
            </a:prstGeom>
            <a:ln w="28575">
              <a:solidFill>
                <a:srgbClr val="341886"/>
              </a:solidFill>
              <a:head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prstClr val="black"/>
                </a:solidFill>
              </a:endParaRPr>
            </a:p>
          </p:txBody>
        </p:sp>
        <p:sp>
          <p:nvSpPr>
            <p:cNvPr id="275" name="직사각형 274">
              <a:extLst>
                <a:ext uri="{FF2B5EF4-FFF2-40B4-BE49-F238E27FC236}">
                  <a16:creationId xmlns:a16="http://schemas.microsoft.com/office/drawing/2014/main" id="{ADBEC495-6A07-4AB2-860F-71956AC2D6FC}"/>
                </a:ext>
              </a:extLst>
            </p:cNvPr>
            <p:cNvSpPr/>
            <p:nvPr/>
          </p:nvSpPr>
          <p:spPr>
            <a:xfrm>
              <a:off x="9364116" y="3278659"/>
              <a:ext cx="529527" cy="560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cxnSp>
          <p:nvCxnSpPr>
            <p:cNvPr id="276" name="직선 연결선 275">
              <a:extLst>
                <a:ext uri="{FF2B5EF4-FFF2-40B4-BE49-F238E27FC236}">
                  <a16:creationId xmlns:a16="http://schemas.microsoft.com/office/drawing/2014/main" id="{EEA3EA52-63CC-4F8D-8BA2-9356F63465A3}"/>
                </a:ext>
              </a:extLst>
            </p:cNvPr>
            <p:cNvCxnSpPr/>
            <p:nvPr/>
          </p:nvCxnSpPr>
          <p:spPr>
            <a:xfrm>
              <a:off x="8678993" y="3754733"/>
              <a:ext cx="1980000" cy="0"/>
            </a:xfrm>
            <a:prstGeom prst="line">
              <a:avLst/>
            </a:prstGeom>
            <a:ln w="28575">
              <a:solidFill>
                <a:srgbClr val="341886"/>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77" name="직사각형 276">
            <a:extLst>
              <a:ext uri="{FF2B5EF4-FFF2-40B4-BE49-F238E27FC236}">
                <a16:creationId xmlns:a16="http://schemas.microsoft.com/office/drawing/2014/main" id="{FDB6FFB1-6A65-447E-9B91-CBF71C57AEE3}"/>
              </a:ext>
            </a:extLst>
          </p:cNvPr>
          <p:cNvSpPr/>
          <p:nvPr/>
        </p:nvSpPr>
        <p:spPr>
          <a:xfrm>
            <a:off x="8043087" y="5405305"/>
            <a:ext cx="1525357" cy="592470"/>
          </a:xfrm>
          <a:prstGeom prst="rect">
            <a:avLst/>
          </a:prstGeom>
        </p:spPr>
        <p:txBody>
          <a:bodyPr wrap="square">
            <a:spAutoFit/>
          </a:bodyPr>
          <a:lstStyle/>
          <a:p>
            <a:pPr algn="ctr"/>
            <a:r>
              <a:rPr lang="en-US" altLang="ko-KR" sz="1100" b="1" dirty="0">
                <a:solidFill>
                  <a:prstClr val="black">
                    <a:lumMod val="75000"/>
                    <a:lumOff val="25000"/>
                  </a:prstClr>
                </a:solidFill>
                <a:latin typeface="Arial" panose="020B0604020202020204" pitchFamily="34" charset="0"/>
                <a:cs typeface="Arial" panose="020B0604020202020204" pitchFamily="34" charset="0"/>
              </a:rPr>
              <a:t>RHC</a:t>
            </a:r>
          </a:p>
          <a:p>
            <a:pPr algn="ctr"/>
            <a:r>
              <a:rPr lang="en-US" altLang="ko-KR" sz="1100" b="1" dirty="0">
                <a:solidFill>
                  <a:prstClr val="black">
                    <a:lumMod val="75000"/>
                    <a:lumOff val="25000"/>
                  </a:prstClr>
                </a:solidFill>
                <a:latin typeface="Arial" panose="020B0604020202020204" pitchFamily="34" charset="0"/>
                <a:cs typeface="Arial" panose="020B0604020202020204" pitchFamily="34" charset="0"/>
              </a:rPr>
              <a:t>CB Coordinator</a:t>
            </a:r>
          </a:p>
          <a:p>
            <a:pPr algn="ctr"/>
            <a:r>
              <a:rPr lang="en-US" altLang="ko-KR" sz="1050" dirty="0">
                <a:solidFill>
                  <a:srgbClr val="FF0000"/>
                </a:solidFill>
                <a:latin typeface="Arial" panose="020B0604020202020204" pitchFamily="34" charset="0"/>
                <a:cs typeface="Arial" panose="020B0604020202020204" pitchFamily="34" charset="0"/>
              </a:rPr>
              <a:t>- Management -</a:t>
            </a:r>
          </a:p>
        </p:txBody>
      </p:sp>
      <p:sp>
        <p:nvSpPr>
          <p:cNvPr id="278" name="TextBox 6">
            <a:extLst>
              <a:ext uri="{FF2B5EF4-FFF2-40B4-BE49-F238E27FC236}">
                <a16:creationId xmlns:a16="http://schemas.microsoft.com/office/drawing/2014/main" id="{1770BCD2-CFFC-4AB4-A98C-00F0739A0FBA}"/>
              </a:ext>
            </a:extLst>
          </p:cNvPr>
          <p:cNvSpPr txBox="1">
            <a:spLocks noChangeArrowheads="1"/>
          </p:cNvSpPr>
          <p:nvPr/>
        </p:nvSpPr>
        <p:spPr bwMode="auto">
          <a:xfrm>
            <a:off x="7199454" y="3375342"/>
            <a:ext cx="5941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eaLnBrk="1" hangingPunct="1">
              <a:spcBef>
                <a:spcPct val="0"/>
              </a:spcBef>
              <a:buClrTx/>
              <a:buSzTx/>
              <a:buFontTx/>
              <a:buNone/>
            </a:pPr>
            <a:r>
              <a:rPr lang="en-US" altLang="ko-KR" sz="900" b="1" dirty="0">
                <a:solidFill>
                  <a:srgbClr val="00B0F0"/>
                </a:solidFill>
                <a:latin typeface="Arial" panose="020B0604020202020204" pitchFamily="34" charset="0"/>
                <a:ea typeface="MS UI Gothic" panose="020B0600070205080204" pitchFamily="34" charset="-128"/>
                <a:cs typeface="Arial" panose="020B0604020202020204" pitchFamily="34" charset="0"/>
              </a:rPr>
              <a:t>Submit</a:t>
            </a:r>
            <a:endParaRPr lang="ko-KR" altLang="en-US" sz="900" b="1" dirty="0">
              <a:solidFill>
                <a:srgbClr val="00B0F0"/>
              </a:solidFill>
              <a:latin typeface="Arial" panose="020B0604020202020204" pitchFamily="34" charset="0"/>
              <a:ea typeface="굴림" charset="-127"/>
              <a:cs typeface="Arial" panose="020B0604020202020204" pitchFamily="34" charset="0"/>
            </a:endParaRPr>
          </a:p>
        </p:txBody>
      </p:sp>
      <p:grpSp>
        <p:nvGrpSpPr>
          <p:cNvPr id="279" name="Group 20">
            <a:extLst>
              <a:ext uri="{FF2B5EF4-FFF2-40B4-BE49-F238E27FC236}">
                <a16:creationId xmlns:a16="http://schemas.microsoft.com/office/drawing/2014/main" id="{273712A9-12E9-48E1-84ED-F32C369C787C}"/>
              </a:ext>
            </a:extLst>
          </p:cNvPr>
          <p:cNvGrpSpPr>
            <a:grpSpLocks noChangeAspect="1"/>
          </p:cNvGrpSpPr>
          <p:nvPr/>
        </p:nvGrpSpPr>
        <p:grpSpPr bwMode="auto">
          <a:xfrm>
            <a:off x="8585687" y="4847227"/>
            <a:ext cx="352002" cy="480148"/>
            <a:chOff x="2597" y="4163"/>
            <a:chExt cx="217" cy="296"/>
          </a:xfrm>
          <a:solidFill>
            <a:srgbClr val="341886"/>
          </a:solidFill>
        </p:grpSpPr>
        <p:sp>
          <p:nvSpPr>
            <p:cNvPr id="280" name="Freeform 22">
              <a:extLst>
                <a:ext uri="{FF2B5EF4-FFF2-40B4-BE49-F238E27FC236}">
                  <a16:creationId xmlns:a16="http://schemas.microsoft.com/office/drawing/2014/main" id="{E52562DD-73A5-4FBC-9B3A-021746047747}"/>
                </a:ext>
              </a:extLst>
            </p:cNvPr>
            <p:cNvSpPr>
              <a:spLocks noEditPoints="1"/>
            </p:cNvSpPr>
            <p:nvPr/>
          </p:nvSpPr>
          <p:spPr bwMode="auto">
            <a:xfrm>
              <a:off x="2630" y="4163"/>
              <a:ext cx="151" cy="176"/>
            </a:xfrm>
            <a:custGeom>
              <a:avLst/>
              <a:gdLst>
                <a:gd name="T0" fmla="*/ 410 w 1662"/>
                <a:gd name="T1" fmla="*/ 645 h 1942"/>
                <a:gd name="T2" fmla="*/ 309 w 1662"/>
                <a:gd name="T3" fmla="*/ 847 h 1942"/>
                <a:gd name="T4" fmla="*/ 255 w 1662"/>
                <a:gd name="T5" fmla="*/ 1023 h 1942"/>
                <a:gd name="T6" fmla="*/ 263 w 1662"/>
                <a:gd name="T7" fmla="*/ 1206 h 1942"/>
                <a:gd name="T8" fmla="*/ 347 w 1662"/>
                <a:gd name="T9" fmla="*/ 1429 h 1942"/>
                <a:gd name="T10" fmla="*/ 476 w 1662"/>
                <a:gd name="T11" fmla="*/ 1620 h 1942"/>
                <a:gd name="T12" fmla="*/ 638 w 1662"/>
                <a:gd name="T13" fmla="*/ 1753 h 1942"/>
                <a:gd name="T14" fmla="*/ 825 w 1662"/>
                <a:gd name="T15" fmla="*/ 1803 h 1942"/>
                <a:gd name="T16" fmla="*/ 1013 w 1662"/>
                <a:gd name="T17" fmla="*/ 1753 h 1942"/>
                <a:gd name="T18" fmla="*/ 1176 w 1662"/>
                <a:gd name="T19" fmla="*/ 1619 h 1942"/>
                <a:gd name="T20" fmla="*/ 1305 w 1662"/>
                <a:gd name="T21" fmla="*/ 1428 h 1942"/>
                <a:gd name="T22" fmla="*/ 1388 w 1662"/>
                <a:gd name="T23" fmla="*/ 1205 h 1942"/>
                <a:gd name="T24" fmla="*/ 1418 w 1662"/>
                <a:gd name="T25" fmla="*/ 974 h 1942"/>
                <a:gd name="T26" fmla="*/ 1266 w 1662"/>
                <a:gd name="T27" fmla="*/ 836 h 1942"/>
                <a:gd name="T28" fmla="*/ 1012 w 1662"/>
                <a:gd name="T29" fmla="*/ 794 h 1942"/>
                <a:gd name="T30" fmla="*/ 806 w 1662"/>
                <a:gd name="T31" fmla="*/ 713 h 1942"/>
                <a:gd name="T32" fmla="*/ 646 w 1662"/>
                <a:gd name="T33" fmla="*/ 610 h 1942"/>
                <a:gd name="T34" fmla="*/ 526 w 1662"/>
                <a:gd name="T35" fmla="*/ 499 h 1942"/>
                <a:gd name="T36" fmla="*/ 944 w 1662"/>
                <a:gd name="T37" fmla="*/ 23 h 1942"/>
                <a:gd name="T38" fmla="*/ 1152 w 1662"/>
                <a:gd name="T39" fmla="*/ 118 h 1942"/>
                <a:gd name="T40" fmla="*/ 1271 w 1662"/>
                <a:gd name="T41" fmla="*/ 205 h 1942"/>
                <a:gd name="T42" fmla="*/ 1388 w 1662"/>
                <a:gd name="T43" fmla="*/ 323 h 1942"/>
                <a:gd name="T44" fmla="*/ 1455 w 1662"/>
                <a:gd name="T45" fmla="*/ 429 h 1942"/>
                <a:gd name="T46" fmla="*/ 1524 w 1662"/>
                <a:gd name="T47" fmla="*/ 626 h 1942"/>
                <a:gd name="T48" fmla="*/ 1555 w 1662"/>
                <a:gd name="T49" fmla="*/ 892 h 1942"/>
                <a:gd name="T50" fmla="*/ 1619 w 1662"/>
                <a:gd name="T51" fmla="*/ 939 h 1942"/>
                <a:gd name="T52" fmla="*/ 1657 w 1662"/>
                <a:gd name="T53" fmla="*/ 1032 h 1942"/>
                <a:gd name="T54" fmla="*/ 1655 w 1662"/>
                <a:gd name="T55" fmla="*/ 1183 h 1942"/>
                <a:gd name="T56" fmla="*/ 1611 w 1662"/>
                <a:gd name="T57" fmla="*/ 1304 h 1942"/>
                <a:gd name="T58" fmla="*/ 1537 w 1662"/>
                <a:gd name="T59" fmla="*/ 1372 h 1942"/>
                <a:gd name="T60" fmla="*/ 1445 w 1662"/>
                <a:gd name="T61" fmla="*/ 1454 h 1942"/>
                <a:gd name="T62" fmla="*/ 1313 w 1662"/>
                <a:gd name="T63" fmla="*/ 1670 h 1942"/>
                <a:gd name="T64" fmla="*/ 1141 w 1662"/>
                <a:gd name="T65" fmla="*/ 1836 h 1942"/>
                <a:gd name="T66" fmla="*/ 937 w 1662"/>
                <a:gd name="T67" fmla="*/ 1930 h 1942"/>
                <a:gd name="T68" fmla="*/ 714 w 1662"/>
                <a:gd name="T69" fmla="*/ 1930 h 1942"/>
                <a:gd name="T70" fmla="*/ 510 w 1662"/>
                <a:gd name="T71" fmla="*/ 1836 h 1942"/>
                <a:gd name="T72" fmla="*/ 337 w 1662"/>
                <a:gd name="T73" fmla="*/ 1669 h 1942"/>
                <a:gd name="T74" fmla="*/ 205 w 1662"/>
                <a:gd name="T75" fmla="*/ 1452 h 1942"/>
                <a:gd name="T76" fmla="*/ 111 w 1662"/>
                <a:gd name="T77" fmla="*/ 1364 h 1942"/>
                <a:gd name="T78" fmla="*/ 39 w 1662"/>
                <a:gd name="T79" fmla="*/ 1284 h 1942"/>
                <a:gd name="T80" fmla="*/ 2 w 1662"/>
                <a:gd name="T81" fmla="*/ 1143 h 1942"/>
                <a:gd name="T82" fmla="*/ 9 w 1662"/>
                <a:gd name="T83" fmla="*/ 1009 h 1942"/>
                <a:gd name="T84" fmla="*/ 50 w 1662"/>
                <a:gd name="T85" fmla="*/ 930 h 1942"/>
                <a:gd name="T86" fmla="*/ 98 w 1662"/>
                <a:gd name="T87" fmla="*/ 851 h 1942"/>
                <a:gd name="T88" fmla="*/ 85 w 1662"/>
                <a:gd name="T89" fmla="*/ 643 h 1942"/>
                <a:gd name="T90" fmla="*/ 120 w 1662"/>
                <a:gd name="T91" fmla="*/ 487 h 1942"/>
                <a:gd name="T92" fmla="*/ 183 w 1662"/>
                <a:gd name="T93" fmla="*/ 377 h 1942"/>
                <a:gd name="T94" fmla="*/ 257 w 1662"/>
                <a:gd name="T95" fmla="*/ 305 h 1942"/>
                <a:gd name="T96" fmla="*/ 319 w 1662"/>
                <a:gd name="T97" fmla="*/ 266 h 1942"/>
                <a:gd name="T98" fmla="*/ 352 w 1662"/>
                <a:gd name="T99" fmla="*/ 246 h 1942"/>
                <a:gd name="T100" fmla="*/ 390 w 1662"/>
                <a:gd name="T101" fmla="*/ 196 h 1942"/>
                <a:gd name="T102" fmla="*/ 459 w 1662"/>
                <a:gd name="T103" fmla="*/ 127 h 1942"/>
                <a:gd name="T104" fmla="*/ 559 w 1662"/>
                <a:gd name="T105" fmla="*/ 57 h 1942"/>
                <a:gd name="T106" fmla="*/ 690 w 1662"/>
                <a:gd name="T107" fmla="*/ 10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2" h="1942">
                  <a:moveTo>
                    <a:pt x="526" y="499"/>
                  </a:moveTo>
                  <a:lnTo>
                    <a:pt x="484" y="546"/>
                  </a:lnTo>
                  <a:lnTo>
                    <a:pt x="445" y="595"/>
                  </a:lnTo>
                  <a:lnTo>
                    <a:pt x="410" y="645"/>
                  </a:lnTo>
                  <a:lnTo>
                    <a:pt x="379" y="696"/>
                  </a:lnTo>
                  <a:lnTo>
                    <a:pt x="352" y="747"/>
                  </a:lnTo>
                  <a:lnTo>
                    <a:pt x="329" y="797"/>
                  </a:lnTo>
                  <a:lnTo>
                    <a:pt x="309" y="847"/>
                  </a:lnTo>
                  <a:lnTo>
                    <a:pt x="291" y="895"/>
                  </a:lnTo>
                  <a:lnTo>
                    <a:pt x="277" y="941"/>
                  </a:lnTo>
                  <a:lnTo>
                    <a:pt x="264" y="984"/>
                  </a:lnTo>
                  <a:lnTo>
                    <a:pt x="255" y="1023"/>
                  </a:lnTo>
                  <a:lnTo>
                    <a:pt x="247" y="1059"/>
                  </a:lnTo>
                  <a:lnTo>
                    <a:pt x="241" y="1091"/>
                  </a:lnTo>
                  <a:lnTo>
                    <a:pt x="250" y="1148"/>
                  </a:lnTo>
                  <a:lnTo>
                    <a:pt x="263" y="1206"/>
                  </a:lnTo>
                  <a:lnTo>
                    <a:pt x="280" y="1263"/>
                  </a:lnTo>
                  <a:lnTo>
                    <a:pt x="299" y="1320"/>
                  </a:lnTo>
                  <a:lnTo>
                    <a:pt x="322" y="1375"/>
                  </a:lnTo>
                  <a:lnTo>
                    <a:pt x="347" y="1429"/>
                  </a:lnTo>
                  <a:lnTo>
                    <a:pt x="375" y="1480"/>
                  </a:lnTo>
                  <a:lnTo>
                    <a:pt x="406" y="1530"/>
                  </a:lnTo>
                  <a:lnTo>
                    <a:pt x="440" y="1576"/>
                  </a:lnTo>
                  <a:lnTo>
                    <a:pt x="476" y="1620"/>
                  </a:lnTo>
                  <a:lnTo>
                    <a:pt x="513" y="1659"/>
                  </a:lnTo>
                  <a:lnTo>
                    <a:pt x="553" y="1695"/>
                  </a:lnTo>
                  <a:lnTo>
                    <a:pt x="594" y="1726"/>
                  </a:lnTo>
                  <a:lnTo>
                    <a:pt x="638" y="1753"/>
                  </a:lnTo>
                  <a:lnTo>
                    <a:pt x="683" y="1774"/>
                  </a:lnTo>
                  <a:lnTo>
                    <a:pt x="729" y="1789"/>
                  </a:lnTo>
                  <a:lnTo>
                    <a:pt x="777" y="1800"/>
                  </a:lnTo>
                  <a:lnTo>
                    <a:pt x="825" y="1803"/>
                  </a:lnTo>
                  <a:lnTo>
                    <a:pt x="875" y="1800"/>
                  </a:lnTo>
                  <a:lnTo>
                    <a:pt x="922" y="1789"/>
                  </a:lnTo>
                  <a:lnTo>
                    <a:pt x="968" y="1774"/>
                  </a:lnTo>
                  <a:lnTo>
                    <a:pt x="1013" y="1753"/>
                  </a:lnTo>
                  <a:lnTo>
                    <a:pt x="1056" y="1726"/>
                  </a:lnTo>
                  <a:lnTo>
                    <a:pt x="1099" y="1695"/>
                  </a:lnTo>
                  <a:lnTo>
                    <a:pt x="1139" y="1659"/>
                  </a:lnTo>
                  <a:lnTo>
                    <a:pt x="1176" y="1619"/>
                  </a:lnTo>
                  <a:lnTo>
                    <a:pt x="1212" y="1576"/>
                  </a:lnTo>
                  <a:lnTo>
                    <a:pt x="1245" y="1529"/>
                  </a:lnTo>
                  <a:lnTo>
                    <a:pt x="1276" y="1480"/>
                  </a:lnTo>
                  <a:lnTo>
                    <a:pt x="1305" y="1428"/>
                  </a:lnTo>
                  <a:lnTo>
                    <a:pt x="1330" y="1374"/>
                  </a:lnTo>
                  <a:lnTo>
                    <a:pt x="1353" y="1319"/>
                  </a:lnTo>
                  <a:lnTo>
                    <a:pt x="1372" y="1262"/>
                  </a:lnTo>
                  <a:lnTo>
                    <a:pt x="1388" y="1205"/>
                  </a:lnTo>
                  <a:lnTo>
                    <a:pt x="1401" y="1147"/>
                  </a:lnTo>
                  <a:lnTo>
                    <a:pt x="1411" y="1089"/>
                  </a:lnTo>
                  <a:lnTo>
                    <a:pt x="1416" y="1032"/>
                  </a:lnTo>
                  <a:lnTo>
                    <a:pt x="1418" y="974"/>
                  </a:lnTo>
                  <a:lnTo>
                    <a:pt x="1417" y="904"/>
                  </a:lnTo>
                  <a:lnTo>
                    <a:pt x="1414" y="838"/>
                  </a:lnTo>
                  <a:lnTo>
                    <a:pt x="1339" y="839"/>
                  </a:lnTo>
                  <a:lnTo>
                    <a:pt x="1266" y="836"/>
                  </a:lnTo>
                  <a:lnTo>
                    <a:pt x="1198" y="830"/>
                  </a:lnTo>
                  <a:lnTo>
                    <a:pt x="1133" y="820"/>
                  </a:lnTo>
                  <a:lnTo>
                    <a:pt x="1070" y="808"/>
                  </a:lnTo>
                  <a:lnTo>
                    <a:pt x="1012" y="794"/>
                  </a:lnTo>
                  <a:lnTo>
                    <a:pt x="956" y="777"/>
                  </a:lnTo>
                  <a:lnTo>
                    <a:pt x="903" y="757"/>
                  </a:lnTo>
                  <a:lnTo>
                    <a:pt x="853" y="737"/>
                  </a:lnTo>
                  <a:lnTo>
                    <a:pt x="806" y="713"/>
                  </a:lnTo>
                  <a:lnTo>
                    <a:pt x="762" y="690"/>
                  </a:lnTo>
                  <a:lnTo>
                    <a:pt x="721" y="664"/>
                  </a:lnTo>
                  <a:lnTo>
                    <a:pt x="682" y="638"/>
                  </a:lnTo>
                  <a:lnTo>
                    <a:pt x="646" y="610"/>
                  </a:lnTo>
                  <a:lnTo>
                    <a:pt x="612" y="583"/>
                  </a:lnTo>
                  <a:lnTo>
                    <a:pt x="581" y="555"/>
                  </a:lnTo>
                  <a:lnTo>
                    <a:pt x="552" y="527"/>
                  </a:lnTo>
                  <a:lnTo>
                    <a:pt x="526" y="499"/>
                  </a:lnTo>
                  <a:close/>
                  <a:moveTo>
                    <a:pt x="808" y="0"/>
                  </a:moveTo>
                  <a:lnTo>
                    <a:pt x="851" y="3"/>
                  </a:lnTo>
                  <a:lnTo>
                    <a:pt x="897" y="11"/>
                  </a:lnTo>
                  <a:lnTo>
                    <a:pt x="944" y="23"/>
                  </a:lnTo>
                  <a:lnTo>
                    <a:pt x="993" y="39"/>
                  </a:lnTo>
                  <a:lnTo>
                    <a:pt x="1044" y="60"/>
                  </a:lnTo>
                  <a:lnTo>
                    <a:pt x="1097" y="86"/>
                  </a:lnTo>
                  <a:lnTo>
                    <a:pt x="1152" y="118"/>
                  </a:lnTo>
                  <a:lnTo>
                    <a:pt x="1179" y="135"/>
                  </a:lnTo>
                  <a:lnTo>
                    <a:pt x="1208" y="155"/>
                  </a:lnTo>
                  <a:lnTo>
                    <a:pt x="1239" y="179"/>
                  </a:lnTo>
                  <a:lnTo>
                    <a:pt x="1271" y="205"/>
                  </a:lnTo>
                  <a:lnTo>
                    <a:pt x="1304" y="233"/>
                  </a:lnTo>
                  <a:lnTo>
                    <a:pt x="1334" y="261"/>
                  </a:lnTo>
                  <a:lnTo>
                    <a:pt x="1363" y="292"/>
                  </a:lnTo>
                  <a:lnTo>
                    <a:pt x="1388" y="323"/>
                  </a:lnTo>
                  <a:lnTo>
                    <a:pt x="1409" y="353"/>
                  </a:lnTo>
                  <a:lnTo>
                    <a:pt x="1409" y="353"/>
                  </a:lnTo>
                  <a:lnTo>
                    <a:pt x="1433" y="389"/>
                  </a:lnTo>
                  <a:lnTo>
                    <a:pt x="1455" y="429"/>
                  </a:lnTo>
                  <a:lnTo>
                    <a:pt x="1475" y="472"/>
                  </a:lnTo>
                  <a:lnTo>
                    <a:pt x="1493" y="519"/>
                  </a:lnTo>
                  <a:lnTo>
                    <a:pt x="1509" y="570"/>
                  </a:lnTo>
                  <a:lnTo>
                    <a:pt x="1524" y="626"/>
                  </a:lnTo>
                  <a:lnTo>
                    <a:pt x="1535" y="685"/>
                  </a:lnTo>
                  <a:lnTo>
                    <a:pt x="1545" y="749"/>
                  </a:lnTo>
                  <a:lnTo>
                    <a:pt x="1551" y="817"/>
                  </a:lnTo>
                  <a:lnTo>
                    <a:pt x="1555" y="892"/>
                  </a:lnTo>
                  <a:lnTo>
                    <a:pt x="1573" y="900"/>
                  </a:lnTo>
                  <a:lnTo>
                    <a:pt x="1590" y="910"/>
                  </a:lnTo>
                  <a:lnTo>
                    <a:pt x="1605" y="922"/>
                  </a:lnTo>
                  <a:lnTo>
                    <a:pt x="1619" y="939"/>
                  </a:lnTo>
                  <a:lnTo>
                    <a:pt x="1632" y="957"/>
                  </a:lnTo>
                  <a:lnTo>
                    <a:pt x="1642" y="979"/>
                  </a:lnTo>
                  <a:lnTo>
                    <a:pt x="1651" y="1003"/>
                  </a:lnTo>
                  <a:lnTo>
                    <a:pt x="1657" y="1032"/>
                  </a:lnTo>
                  <a:lnTo>
                    <a:pt x="1661" y="1064"/>
                  </a:lnTo>
                  <a:lnTo>
                    <a:pt x="1662" y="1102"/>
                  </a:lnTo>
                  <a:lnTo>
                    <a:pt x="1660" y="1143"/>
                  </a:lnTo>
                  <a:lnTo>
                    <a:pt x="1655" y="1183"/>
                  </a:lnTo>
                  <a:lnTo>
                    <a:pt x="1648" y="1218"/>
                  </a:lnTo>
                  <a:lnTo>
                    <a:pt x="1638" y="1250"/>
                  </a:lnTo>
                  <a:lnTo>
                    <a:pt x="1625" y="1278"/>
                  </a:lnTo>
                  <a:lnTo>
                    <a:pt x="1611" y="1304"/>
                  </a:lnTo>
                  <a:lnTo>
                    <a:pt x="1595" y="1325"/>
                  </a:lnTo>
                  <a:lnTo>
                    <a:pt x="1577" y="1344"/>
                  </a:lnTo>
                  <a:lnTo>
                    <a:pt x="1558" y="1360"/>
                  </a:lnTo>
                  <a:lnTo>
                    <a:pt x="1537" y="1372"/>
                  </a:lnTo>
                  <a:lnTo>
                    <a:pt x="1515" y="1382"/>
                  </a:lnTo>
                  <a:lnTo>
                    <a:pt x="1493" y="1390"/>
                  </a:lnTo>
                  <a:lnTo>
                    <a:pt x="1471" y="1395"/>
                  </a:lnTo>
                  <a:lnTo>
                    <a:pt x="1445" y="1454"/>
                  </a:lnTo>
                  <a:lnTo>
                    <a:pt x="1416" y="1512"/>
                  </a:lnTo>
                  <a:lnTo>
                    <a:pt x="1385" y="1567"/>
                  </a:lnTo>
                  <a:lnTo>
                    <a:pt x="1350" y="1620"/>
                  </a:lnTo>
                  <a:lnTo>
                    <a:pt x="1313" y="1670"/>
                  </a:lnTo>
                  <a:lnTo>
                    <a:pt x="1273" y="1717"/>
                  </a:lnTo>
                  <a:lnTo>
                    <a:pt x="1231" y="1761"/>
                  </a:lnTo>
                  <a:lnTo>
                    <a:pt x="1187" y="1801"/>
                  </a:lnTo>
                  <a:lnTo>
                    <a:pt x="1141" y="1836"/>
                  </a:lnTo>
                  <a:lnTo>
                    <a:pt x="1092" y="1868"/>
                  </a:lnTo>
                  <a:lnTo>
                    <a:pt x="1042" y="1893"/>
                  </a:lnTo>
                  <a:lnTo>
                    <a:pt x="990" y="1915"/>
                  </a:lnTo>
                  <a:lnTo>
                    <a:pt x="937" y="1930"/>
                  </a:lnTo>
                  <a:lnTo>
                    <a:pt x="882" y="1939"/>
                  </a:lnTo>
                  <a:lnTo>
                    <a:pt x="825" y="1942"/>
                  </a:lnTo>
                  <a:lnTo>
                    <a:pt x="769" y="1939"/>
                  </a:lnTo>
                  <a:lnTo>
                    <a:pt x="714" y="1930"/>
                  </a:lnTo>
                  <a:lnTo>
                    <a:pt x="661" y="1915"/>
                  </a:lnTo>
                  <a:lnTo>
                    <a:pt x="608" y="1893"/>
                  </a:lnTo>
                  <a:lnTo>
                    <a:pt x="558" y="1867"/>
                  </a:lnTo>
                  <a:lnTo>
                    <a:pt x="510" y="1836"/>
                  </a:lnTo>
                  <a:lnTo>
                    <a:pt x="464" y="1800"/>
                  </a:lnTo>
                  <a:lnTo>
                    <a:pt x="419" y="1760"/>
                  </a:lnTo>
                  <a:lnTo>
                    <a:pt x="377" y="1716"/>
                  </a:lnTo>
                  <a:lnTo>
                    <a:pt x="337" y="1669"/>
                  </a:lnTo>
                  <a:lnTo>
                    <a:pt x="300" y="1618"/>
                  </a:lnTo>
                  <a:lnTo>
                    <a:pt x="266" y="1565"/>
                  </a:lnTo>
                  <a:lnTo>
                    <a:pt x="234" y="1510"/>
                  </a:lnTo>
                  <a:lnTo>
                    <a:pt x="205" y="1452"/>
                  </a:lnTo>
                  <a:lnTo>
                    <a:pt x="179" y="1392"/>
                  </a:lnTo>
                  <a:lnTo>
                    <a:pt x="156" y="1386"/>
                  </a:lnTo>
                  <a:lnTo>
                    <a:pt x="133" y="1376"/>
                  </a:lnTo>
                  <a:lnTo>
                    <a:pt x="111" y="1364"/>
                  </a:lnTo>
                  <a:lnTo>
                    <a:pt x="91" y="1349"/>
                  </a:lnTo>
                  <a:lnTo>
                    <a:pt x="72" y="1330"/>
                  </a:lnTo>
                  <a:lnTo>
                    <a:pt x="55" y="1309"/>
                  </a:lnTo>
                  <a:lnTo>
                    <a:pt x="39" y="1284"/>
                  </a:lnTo>
                  <a:lnTo>
                    <a:pt x="26" y="1254"/>
                  </a:lnTo>
                  <a:lnTo>
                    <a:pt x="15" y="1221"/>
                  </a:lnTo>
                  <a:lnTo>
                    <a:pt x="7" y="1184"/>
                  </a:lnTo>
                  <a:lnTo>
                    <a:pt x="2" y="1143"/>
                  </a:lnTo>
                  <a:lnTo>
                    <a:pt x="0" y="1104"/>
                  </a:lnTo>
                  <a:lnTo>
                    <a:pt x="1" y="1068"/>
                  </a:lnTo>
                  <a:lnTo>
                    <a:pt x="4" y="1038"/>
                  </a:lnTo>
                  <a:lnTo>
                    <a:pt x="9" y="1009"/>
                  </a:lnTo>
                  <a:lnTo>
                    <a:pt x="17" y="985"/>
                  </a:lnTo>
                  <a:lnTo>
                    <a:pt x="27" y="964"/>
                  </a:lnTo>
                  <a:lnTo>
                    <a:pt x="38" y="946"/>
                  </a:lnTo>
                  <a:lnTo>
                    <a:pt x="50" y="930"/>
                  </a:lnTo>
                  <a:lnTo>
                    <a:pt x="65" y="916"/>
                  </a:lnTo>
                  <a:lnTo>
                    <a:pt x="80" y="906"/>
                  </a:lnTo>
                  <a:lnTo>
                    <a:pt x="96" y="897"/>
                  </a:lnTo>
                  <a:lnTo>
                    <a:pt x="98" y="851"/>
                  </a:lnTo>
                  <a:lnTo>
                    <a:pt x="89" y="794"/>
                  </a:lnTo>
                  <a:lnTo>
                    <a:pt x="85" y="740"/>
                  </a:lnTo>
                  <a:lnTo>
                    <a:pt x="83" y="690"/>
                  </a:lnTo>
                  <a:lnTo>
                    <a:pt x="85" y="643"/>
                  </a:lnTo>
                  <a:lnTo>
                    <a:pt x="90" y="599"/>
                  </a:lnTo>
                  <a:lnTo>
                    <a:pt x="98" y="559"/>
                  </a:lnTo>
                  <a:lnTo>
                    <a:pt x="108" y="522"/>
                  </a:lnTo>
                  <a:lnTo>
                    <a:pt x="120" y="487"/>
                  </a:lnTo>
                  <a:lnTo>
                    <a:pt x="134" y="455"/>
                  </a:lnTo>
                  <a:lnTo>
                    <a:pt x="149" y="427"/>
                  </a:lnTo>
                  <a:lnTo>
                    <a:pt x="166" y="400"/>
                  </a:lnTo>
                  <a:lnTo>
                    <a:pt x="183" y="377"/>
                  </a:lnTo>
                  <a:lnTo>
                    <a:pt x="202" y="355"/>
                  </a:lnTo>
                  <a:lnTo>
                    <a:pt x="220" y="337"/>
                  </a:lnTo>
                  <a:lnTo>
                    <a:pt x="239" y="320"/>
                  </a:lnTo>
                  <a:lnTo>
                    <a:pt x="257" y="305"/>
                  </a:lnTo>
                  <a:lnTo>
                    <a:pt x="274" y="293"/>
                  </a:lnTo>
                  <a:lnTo>
                    <a:pt x="290" y="282"/>
                  </a:lnTo>
                  <a:lnTo>
                    <a:pt x="305" y="273"/>
                  </a:lnTo>
                  <a:lnTo>
                    <a:pt x="319" y="266"/>
                  </a:lnTo>
                  <a:lnTo>
                    <a:pt x="331" y="260"/>
                  </a:lnTo>
                  <a:lnTo>
                    <a:pt x="341" y="255"/>
                  </a:lnTo>
                  <a:lnTo>
                    <a:pt x="348" y="253"/>
                  </a:lnTo>
                  <a:lnTo>
                    <a:pt x="352" y="246"/>
                  </a:lnTo>
                  <a:lnTo>
                    <a:pt x="359" y="237"/>
                  </a:lnTo>
                  <a:lnTo>
                    <a:pt x="367" y="225"/>
                  </a:lnTo>
                  <a:lnTo>
                    <a:pt x="377" y="212"/>
                  </a:lnTo>
                  <a:lnTo>
                    <a:pt x="390" y="196"/>
                  </a:lnTo>
                  <a:lnTo>
                    <a:pt x="404" y="180"/>
                  </a:lnTo>
                  <a:lnTo>
                    <a:pt x="421" y="163"/>
                  </a:lnTo>
                  <a:lnTo>
                    <a:pt x="439" y="145"/>
                  </a:lnTo>
                  <a:lnTo>
                    <a:pt x="459" y="127"/>
                  </a:lnTo>
                  <a:lnTo>
                    <a:pt x="481" y="108"/>
                  </a:lnTo>
                  <a:lnTo>
                    <a:pt x="505" y="91"/>
                  </a:lnTo>
                  <a:lnTo>
                    <a:pt x="531" y="74"/>
                  </a:lnTo>
                  <a:lnTo>
                    <a:pt x="559" y="57"/>
                  </a:lnTo>
                  <a:lnTo>
                    <a:pt x="589" y="43"/>
                  </a:lnTo>
                  <a:lnTo>
                    <a:pt x="620" y="30"/>
                  </a:lnTo>
                  <a:lnTo>
                    <a:pt x="655" y="19"/>
                  </a:lnTo>
                  <a:lnTo>
                    <a:pt x="690" y="10"/>
                  </a:lnTo>
                  <a:lnTo>
                    <a:pt x="728" y="3"/>
                  </a:lnTo>
                  <a:lnTo>
                    <a:pt x="767" y="0"/>
                  </a:lnTo>
                  <a:lnTo>
                    <a:pt x="8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sz="1600" dirty="0">
                <a:solidFill>
                  <a:srgbClr val="341886"/>
                </a:solidFill>
              </a:endParaRPr>
            </a:p>
          </p:txBody>
        </p:sp>
        <p:sp>
          <p:nvSpPr>
            <p:cNvPr id="281" name="Freeform 23">
              <a:extLst>
                <a:ext uri="{FF2B5EF4-FFF2-40B4-BE49-F238E27FC236}">
                  <a16:creationId xmlns:a16="http://schemas.microsoft.com/office/drawing/2014/main" id="{7736BF5B-4C54-46A0-A431-5A7BA9F984F1}"/>
                </a:ext>
              </a:extLst>
            </p:cNvPr>
            <p:cNvSpPr>
              <a:spLocks noEditPoints="1"/>
            </p:cNvSpPr>
            <p:nvPr/>
          </p:nvSpPr>
          <p:spPr bwMode="auto">
            <a:xfrm>
              <a:off x="2664" y="4250"/>
              <a:ext cx="83" cy="27"/>
            </a:xfrm>
            <a:custGeom>
              <a:avLst/>
              <a:gdLst>
                <a:gd name="T0" fmla="*/ 613 w 916"/>
                <a:gd name="T1" fmla="*/ 78 h 300"/>
                <a:gd name="T2" fmla="*/ 561 w 916"/>
                <a:gd name="T3" fmla="*/ 109 h 300"/>
                <a:gd name="T4" fmla="*/ 554 w 916"/>
                <a:gd name="T5" fmla="*/ 165 h 300"/>
                <a:gd name="T6" fmla="*/ 579 w 916"/>
                <a:gd name="T7" fmla="*/ 210 h 300"/>
                <a:gd name="T8" fmla="*/ 665 w 916"/>
                <a:gd name="T9" fmla="*/ 229 h 300"/>
                <a:gd name="T10" fmla="*/ 787 w 916"/>
                <a:gd name="T11" fmla="*/ 223 h 300"/>
                <a:gd name="T12" fmla="*/ 839 w 916"/>
                <a:gd name="T13" fmla="*/ 191 h 300"/>
                <a:gd name="T14" fmla="*/ 846 w 916"/>
                <a:gd name="T15" fmla="*/ 135 h 300"/>
                <a:gd name="T16" fmla="*/ 820 w 916"/>
                <a:gd name="T17" fmla="*/ 90 h 300"/>
                <a:gd name="T18" fmla="*/ 734 w 916"/>
                <a:gd name="T19" fmla="*/ 72 h 300"/>
                <a:gd name="T20" fmla="*/ 153 w 916"/>
                <a:gd name="T21" fmla="*/ 74 h 300"/>
                <a:gd name="T22" fmla="*/ 85 w 916"/>
                <a:gd name="T23" fmla="*/ 99 h 300"/>
                <a:gd name="T24" fmla="*/ 70 w 916"/>
                <a:gd name="T25" fmla="*/ 150 h 300"/>
                <a:gd name="T26" fmla="*/ 85 w 916"/>
                <a:gd name="T27" fmla="*/ 201 h 300"/>
                <a:gd name="T28" fmla="*/ 153 w 916"/>
                <a:gd name="T29" fmla="*/ 227 h 300"/>
                <a:gd name="T30" fmla="*/ 280 w 916"/>
                <a:gd name="T31" fmla="*/ 227 h 300"/>
                <a:gd name="T32" fmla="*/ 348 w 916"/>
                <a:gd name="T33" fmla="*/ 201 h 300"/>
                <a:gd name="T34" fmla="*/ 363 w 916"/>
                <a:gd name="T35" fmla="*/ 150 h 300"/>
                <a:gd name="T36" fmla="*/ 348 w 916"/>
                <a:gd name="T37" fmla="*/ 99 h 300"/>
                <a:gd name="T38" fmla="*/ 280 w 916"/>
                <a:gd name="T39" fmla="*/ 74 h 300"/>
                <a:gd name="T40" fmla="*/ 234 w 916"/>
                <a:gd name="T41" fmla="*/ 0 h 300"/>
                <a:gd name="T42" fmla="*/ 321 w 916"/>
                <a:gd name="T43" fmla="*/ 9 h 300"/>
                <a:gd name="T44" fmla="*/ 400 w 916"/>
                <a:gd name="T45" fmla="*/ 53 h 300"/>
                <a:gd name="T46" fmla="*/ 574 w 916"/>
                <a:gd name="T47" fmla="*/ 17 h 300"/>
                <a:gd name="T48" fmla="*/ 662 w 916"/>
                <a:gd name="T49" fmla="*/ 1 h 300"/>
                <a:gd name="T50" fmla="*/ 732 w 916"/>
                <a:gd name="T51" fmla="*/ 0 h 300"/>
                <a:gd name="T52" fmla="*/ 806 w 916"/>
                <a:gd name="T53" fmla="*/ 10 h 300"/>
                <a:gd name="T54" fmla="*/ 875 w 916"/>
                <a:gd name="T55" fmla="*/ 45 h 300"/>
                <a:gd name="T56" fmla="*/ 914 w 916"/>
                <a:gd name="T57" fmla="*/ 123 h 300"/>
                <a:gd name="T58" fmla="*/ 900 w 916"/>
                <a:gd name="T59" fmla="*/ 223 h 300"/>
                <a:gd name="T60" fmla="*/ 843 w 916"/>
                <a:gd name="T61" fmla="*/ 277 h 300"/>
                <a:gd name="T62" fmla="*/ 768 w 916"/>
                <a:gd name="T63" fmla="*/ 297 h 300"/>
                <a:gd name="T64" fmla="*/ 699 w 916"/>
                <a:gd name="T65" fmla="*/ 300 h 300"/>
                <a:gd name="T66" fmla="*/ 632 w 916"/>
                <a:gd name="T67" fmla="*/ 297 h 300"/>
                <a:gd name="T68" fmla="*/ 557 w 916"/>
                <a:gd name="T69" fmla="*/ 277 h 300"/>
                <a:gd name="T70" fmla="*/ 500 w 916"/>
                <a:gd name="T71" fmla="*/ 224 h 300"/>
                <a:gd name="T72" fmla="*/ 485 w 916"/>
                <a:gd name="T73" fmla="*/ 137 h 300"/>
                <a:gd name="T74" fmla="*/ 432 w 916"/>
                <a:gd name="T75" fmla="*/ 150 h 300"/>
                <a:gd name="T76" fmla="*/ 405 w 916"/>
                <a:gd name="T77" fmla="*/ 241 h 300"/>
                <a:gd name="T78" fmla="*/ 342 w 916"/>
                <a:gd name="T79" fmla="*/ 284 h 300"/>
                <a:gd name="T80" fmla="*/ 266 w 916"/>
                <a:gd name="T81" fmla="*/ 298 h 300"/>
                <a:gd name="T82" fmla="*/ 201 w 916"/>
                <a:gd name="T83" fmla="*/ 299 h 300"/>
                <a:gd name="T84" fmla="*/ 129 w 916"/>
                <a:gd name="T85" fmla="*/ 294 h 300"/>
                <a:gd name="T86" fmla="*/ 57 w 916"/>
                <a:gd name="T87" fmla="*/ 267 h 300"/>
                <a:gd name="T88" fmla="*/ 7 w 916"/>
                <a:gd name="T89" fmla="*/ 202 h 300"/>
                <a:gd name="T90" fmla="*/ 7 w 916"/>
                <a:gd name="T91" fmla="*/ 98 h 300"/>
                <a:gd name="T92" fmla="*/ 57 w 916"/>
                <a:gd name="T93" fmla="*/ 33 h 300"/>
                <a:gd name="T94" fmla="*/ 129 w 916"/>
                <a:gd name="T95" fmla="*/ 6 h 300"/>
                <a:gd name="T96" fmla="*/ 201 w 916"/>
                <a:gd name="T9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6" h="300">
                  <a:moveTo>
                    <a:pt x="699" y="71"/>
                  </a:moveTo>
                  <a:lnTo>
                    <a:pt x="665" y="72"/>
                  </a:lnTo>
                  <a:lnTo>
                    <a:pt x="636" y="74"/>
                  </a:lnTo>
                  <a:lnTo>
                    <a:pt x="613" y="78"/>
                  </a:lnTo>
                  <a:lnTo>
                    <a:pt x="594" y="83"/>
                  </a:lnTo>
                  <a:lnTo>
                    <a:pt x="579" y="90"/>
                  </a:lnTo>
                  <a:lnTo>
                    <a:pt x="569" y="99"/>
                  </a:lnTo>
                  <a:lnTo>
                    <a:pt x="561" y="109"/>
                  </a:lnTo>
                  <a:lnTo>
                    <a:pt x="556" y="122"/>
                  </a:lnTo>
                  <a:lnTo>
                    <a:pt x="554" y="135"/>
                  </a:lnTo>
                  <a:lnTo>
                    <a:pt x="553" y="150"/>
                  </a:lnTo>
                  <a:lnTo>
                    <a:pt x="554" y="165"/>
                  </a:lnTo>
                  <a:lnTo>
                    <a:pt x="556" y="179"/>
                  </a:lnTo>
                  <a:lnTo>
                    <a:pt x="561" y="191"/>
                  </a:lnTo>
                  <a:lnTo>
                    <a:pt x="569" y="201"/>
                  </a:lnTo>
                  <a:lnTo>
                    <a:pt x="579" y="210"/>
                  </a:lnTo>
                  <a:lnTo>
                    <a:pt x="594" y="216"/>
                  </a:lnTo>
                  <a:lnTo>
                    <a:pt x="613" y="223"/>
                  </a:lnTo>
                  <a:lnTo>
                    <a:pt x="636" y="227"/>
                  </a:lnTo>
                  <a:lnTo>
                    <a:pt x="665" y="229"/>
                  </a:lnTo>
                  <a:lnTo>
                    <a:pt x="699" y="230"/>
                  </a:lnTo>
                  <a:lnTo>
                    <a:pt x="734" y="229"/>
                  </a:lnTo>
                  <a:lnTo>
                    <a:pt x="763" y="227"/>
                  </a:lnTo>
                  <a:lnTo>
                    <a:pt x="787" y="223"/>
                  </a:lnTo>
                  <a:lnTo>
                    <a:pt x="805" y="216"/>
                  </a:lnTo>
                  <a:lnTo>
                    <a:pt x="820" y="210"/>
                  </a:lnTo>
                  <a:lnTo>
                    <a:pt x="831" y="201"/>
                  </a:lnTo>
                  <a:lnTo>
                    <a:pt x="839" y="191"/>
                  </a:lnTo>
                  <a:lnTo>
                    <a:pt x="843" y="179"/>
                  </a:lnTo>
                  <a:lnTo>
                    <a:pt x="846" y="165"/>
                  </a:lnTo>
                  <a:lnTo>
                    <a:pt x="847" y="150"/>
                  </a:lnTo>
                  <a:lnTo>
                    <a:pt x="846" y="135"/>
                  </a:lnTo>
                  <a:lnTo>
                    <a:pt x="843" y="122"/>
                  </a:lnTo>
                  <a:lnTo>
                    <a:pt x="839" y="109"/>
                  </a:lnTo>
                  <a:lnTo>
                    <a:pt x="831" y="99"/>
                  </a:lnTo>
                  <a:lnTo>
                    <a:pt x="820" y="90"/>
                  </a:lnTo>
                  <a:lnTo>
                    <a:pt x="805" y="83"/>
                  </a:lnTo>
                  <a:lnTo>
                    <a:pt x="787" y="78"/>
                  </a:lnTo>
                  <a:lnTo>
                    <a:pt x="763" y="74"/>
                  </a:lnTo>
                  <a:lnTo>
                    <a:pt x="734" y="72"/>
                  </a:lnTo>
                  <a:lnTo>
                    <a:pt x="699" y="71"/>
                  </a:lnTo>
                  <a:close/>
                  <a:moveTo>
                    <a:pt x="216" y="71"/>
                  </a:moveTo>
                  <a:lnTo>
                    <a:pt x="182" y="72"/>
                  </a:lnTo>
                  <a:lnTo>
                    <a:pt x="153" y="74"/>
                  </a:lnTo>
                  <a:lnTo>
                    <a:pt x="130" y="78"/>
                  </a:lnTo>
                  <a:lnTo>
                    <a:pt x="111" y="83"/>
                  </a:lnTo>
                  <a:lnTo>
                    <a:pt x="96" y="90"/>
                  </a:lnTo>
                  <a:lnTo>
                    <a:pt x="85" y="99"/>
                  </a:lnTo>
                  <a:lnTo>
                    <a:pt x="78" y="109"/>
                  </a:lnTo>
                  <a:lnTo>
                    <a:pt x="73" y="122"/>
                  </a:lnTo>
                  <a:lnTo>
                    <a:pt x="70" y="135"/>
                  </a:lnTo>
                  <a:lnTo>
                    <a:pt x="70" y="150"/>
                  </a:lnTo>
                  <a:lnTo>
                    <a:pt x="70" y="165"/>
                  </a:lnTo>
                  <a:lnTo>
                    <a:pt x="73" y="179"/>
                  </a:lnTo>
                  <a:lnTo>
                    <a:pt x="78" y="191"/>
                  </a:lnTo>
                  <a:lnTo>
                    <a:pt x="85" y="201"/>
                  </a:lnTo>
                  <a:lnTo>
                    <a:pt x="96" y="210"/>
                  </a:lnTo>
                  <a:lnTo>
                    <a:pt x="111" y="216"/>
                  </a:lnTo>
                  <a:lnTo>
                    <a:pt x="130" y="223"/>
                  </a:lnTo>
                  <a:lnTo>
                    <a:pt x="153" y="227"/>
                  </a:lnTo>
                  <a:lnTo>
                    <a:pt x="182" y="229"/>
                  </a:lnTo>
                  <a:lnTo>
                    <a:pt x="216" y="230"/>
                  </a:lnTo>
                  <a:lnTo>
                    <a:pt x="250" y="229"/>
                  </a:lnTo>
                  <a:lnTo>
                    <a:pt x="280" y="227"/>
                  </a:lnTo>
                  <a:lnTo>
                    <a:pt x="304" y="223"/>
                  </a:lnTo>
                  <a:lnTo>
                    <a:pt x="322" y="216"/>
                  </a:lnTo>
                  <a:lnTo>
                    <a:pt x="337" y="210"/>
                  </a:lnTo>
                  <a:lnTo>
                    <a:pt x="348" y="201"/>
                  </a:lnTo>
                  <a:lnTo>
                    <a:pt x="355" y="191"/>
                  </a:lnTo>
                  <a:lnTo>
                    <a:pt x="360" y="179"/>
                  </a:lnTo>
                  <a:lnTo>
                    <a:pt x="363" y="165"/>
                  </a:lnTo>
                  <a:lnTo>
                    <a:pt x="363" y="150"/>
                  </a:lnTo>
                  <a:lnTo>
                    <a:pt x="363" y="135"/>
                  </a:lnTo>
                  <a:lnTo>
                    <a:pt x="360" y="122"/>
                  </a:lnTo>
                  <a:lnTo>
                    <a:pt x="355" y="109"/>
                  </a:lnTo>
                  <a:lnTo>
                    <a:pt x="348" y="99"/>
                  </a:lnTo>
                  <a:lnTo>
                    <a:pt x="337" y="90"/>
                  </a:lnTo>
                  <a:lnTo>
                    <a:pt x="322" y="83"/>
                  </a:lnTo>
                  <a:lnTo>
                    <a:pt x="304" y="78"/>
                  </a:lnTo>
                  <a:lnTo>
                    <a:pt x="280" y="74"/>
                  </a:lnTo>
                  <a:lnTo>
                    <a:pt x="250" y="72"/>
                  </a:lnTo>
                  <a:lnTo>
                    <a:pt x="216" y="71"/>
                  </a:lnTo>
                  <a:close/>
                  <a:moveTo>
                    <a:pt x="216" y="0"/>
                  </a:moveTo>
                  <a:lnTo>
                    <a:pt x="234" y="0"/>
                  </a:lnTo>
                  <a:lnTo>
                    <a:pt x="254" y="1"/>
                  </a:lnTo>
                  <a:lnTo>
                    <a:pt x="276" y="2"/>
                  </a:lnTo>
                  <a:lnTo>
                    <a:pt x="298" y="5"/>
                  </a:lnTo>
                  <a:lnTo>
                    <a:pt x="321" y="9"/>
                  </a:lnTo>
                  <a:lnTo>
                    <a:pt x="343" y="17"/>
                  </a:lnTo>
                  <a:lnTo>
                    <a:pt x="364" y="26"/>
                  </a:lnTo>
                  <a:lnTo>
                    <a:pt x="383" y="37"/>
                  </a:lnTo>
                  <a:lnTo>
                    <a:pt x="400" y="53"/>
                  </a:lnTo>
                  <a:lnTo>
                    <a:pt x="516" y="53"/>
                  </a:lnTo>
                  <a:lnTo>
                    <a:pt x="533" y="37"/>
                  </a:lnTo>
                  <a:lnTo>
                    <a:pt x="553" y="26"/>
                  </a:lnTo>
                  <a:lnTo>
                    <a:pt x="574" y="17"/>
                  </a:lnTo>
                  <a:lnTo>
                    <a:pt x="596" y="9"/>
                  </a:lnTo>
                  <a:lnTo>
                    <a:pt x="618" y="5"/>
                  </a:lnTo>
                  <a:lnTo>
                    <a:pt x="640" y="2"/>
                  </a:lnTo>
                  <a:lnTo>
                    <a:pt x="662" y="1"/>
                  </a:lnTo>
                  <a:lnTo>
                    <a:pt x="682" y="0"/>
                  </a:lnTo>
                  <a:lnTo>
                    <a:pt x="699" y="0"/>
                  </a:lnTo>
                  <a:lnTo>
                    <a:pt x="715" y="0"/>
                  </a:lnTo>
                  <a:lnTo>
                    <a:pt x="732" y="0"/>
                  </a:lnTo>
                  <a:lnTo>
                    <a:pt x="749" y="1"/>
                  </a:lnTo>
                  <a:lnTo>
                    <a:pt x="768" y="3"/>
                  </a:lnTo>
                  <a:lnTo>
                    <a:pt x="787" y="6"/>
                  </a:lnTo>
                  <a:lnTo>
                    <a:pt x="806" y="10"/>
                  </a:lnTo>
                  <a:lnTo>
                    <a:pt x="825" y="16"/>
                  </a:lnTo>
                  <a:lnTo>
                    <a:pt x="843" y="24"/>
                  </a:lnTo>
                  <a:lnTo>
                    <a:pt x="860" y="33"/>
                  </a:lnTo>
                  <a:lnTo>
                    <a:pt x="875" y="45"/>
                  </a:lnTo>
                  <a:lnTo>
                    <a:pt x="889" y="59"/>
                  </a:lnTo>
                  <a:lnTo>
                    <a:pt x="900" y="77"/>
                  </a:lnTo>
                  <a:lnTo>
                    <a:pt x="908" y="98"/>
                  </a:lnTo>
                  <a:lnTo>
                    <a:pt x="914" y="123"/>
                  </a:lnTo>
                  <a:lnTo>
                    <a:pt x="916" y="150"/>
                  </a:lnTo>
                  <a:lnTo>
                    <a:pt x="914" y="178"/>
                  </a:lnTo>
                  <a:lnTo>
                    <a:pt x="908" y="202"/>
                  </a:lnTo>
                  <a:lnTo>
                    <a:pt x="900" y="223"/>
                  </a:lnTo>
                  <a:lnTo>
                    <a:pt x="889" y="241"/>
                  </a:lnTo>
                  <a:lnTo>
                    <a:pt x="875" y="255"/>
                  </a:lnTo>
                  <a:lnTo>
                    <a:pt x="860" y="267"/>
                  </a:lnTo>
                  <a:lnTo>
                    <a:pt x="843" y="277"/>
                  </a:lnTo>
                  <a:lnTo>
                    <a:pt x="825" y="285"/>
                  </a:lnTo>
                  <a:lnTo>
                    <a:pt x="806" y="290"/>
                  </a:lnTo>
                  <a:lnTo>
                    <a:pt x="787" y="294"/>
                  </a:lnTo>
                  <a:lnTo>
                    <a:pt x="768" y="297"/>
                  </a:lnTo>
                  <a:lnTo>
                    <a:pt x="749" y="298"/>
                  </a:lnTo>
                  <a:lnTo>
                    <a:pt x="732" y="299"/>
                  </a:lnTo>
                  <a:lnTo>
                    <a:pt x="715" y="299"/>
                  </a:lnTo>
                  <a:lnTo>
                    <a:pt x="699" y="300"/>
                  </a:lnTo>
                  <a:lnTo>
                    <a:pt x="685" y="299"/>
                  </a:lnTo>
                  <a:lnTo>
                    <a:pt x="668" y="299"/>
                  </a:lnTo>
                  <a:lnTo>
                    <a:pt x="650" y="298"/>
                  </a:lnTo>
                  <a:lnTo>
                    <a:pt x="632" y="297"/>
                  </a:lnTo>
                  <a:lnTo>
                    <a:pt x="613" y="294"/>
                  </a:lnTo>
                  <a:lnTo>
                    <a:pt x="593" y="290"/>
                  </a:lnTo>
                  <a:lnTo>
                    <a:pt x="575" y="285"/>
                  </a:lnTo>
                  <a:lnTo>
                    <a:pt x="557" y="277"/>
                  </a:lnTo>
                  <a:lnTo>
                    <a:pt x="540" y="267"/>
                  </a:lnTo>
                  <a:lnTo>
                    <a:pt x="524" y="255"/>
                  </a:lnTo>
                  <a:lnTo>
                    <a:pt x="511" y="241"/>
                  </a:lnTo>
                  <a:lnTo>
                    <a:pt x="500" y="224"/>
                  </a:lnTo>
                  <a:lnTo>
                    <a:pt x="491" y="202"/>
                  </a:lnTo>
                  <a:lnTo>
                    <a:pt x="486" y="179"/>
                  </a:lnTo>
                  <a:lnTo>
                    <a:pt x="484" y="150"/>
                  </a:lnTo>
                  <a:lnTo>
                    <a:pt x="485" y="137"/>
                  </a:lnTo>
                  <a:lnTo>
                    <a:pt x="486" y="125"/>
                  </a:lnTo>
                  <a:lnTo>
                    <a:pt x="430" y="125"/>
                  </a:lnTo>
                  <a:lnTo>
                    <a:pt x="432" y="137"/>
                  </a:lnTo>
                  <a:lnTo>
                    <a:pt x="432" y="150"/>
                  </a:lnTo>
                  <a:lnTo>
                    <a:pt x="430" y="179"/>
                  </a:lnTo>
                  <a:lnTo>
                    <a:pt x="425" y="202"/>
                  </a:lnTo>
                  <a:lnTo>
                    <a:pt x="416" y="224"/>
                  </a:lnTo>
                  <a:lnTo>
                    <a:pt x="405" y="241"/>
                  </a:lnTo>
                  <a:lnTo>
                    <a:pt x="392" y="255"/>
                  </a:lnTo>
                  <a:lnTo>
                    <a:pt x="377" y="267"/>
                  </a:lnTo>
                  <a:lnTo>
                    <a:pt x="360" y="277"/>
                  </a:lnTo>
                  <a:lnTo>
                    <a:pt x="342" y="284"/>
                  </a:lnTo>
                  <a:lnTo>
                    <a:pt x="323" y="290"/>
                  </a:lnTo>
                  <a:lnTo>
                    <a:pt x="304" y="294"/>
                  </a:lnTo>
                  <a:lnTo>
                    <a:pt x="285" y="296"/>
                  </a:lnTo>
                  <a:lnTo>
                    <a:pt x="266" y="298"/>
                  </a:lnTo>
                  <a:lnTo>
                    <a:pt x="248" y="299"/>
                  </a:lnTo>
                  <a:lnTo>
                    <a:pt x="231" y="299"/>
                  </a:lnTo>
                  <a:lnTo>
                    <a:pt x="216" y="299"/>
                  </a:lnTo>
                  <a:lnTo>
                    <a:pt x="201" y="299"/>
                  </a:lnTo>
                  <a:lnTo>
                    <a:pt x="185" y="299"/>
                  </a:lnTo>
                  <a:lnTo>
                    <a:pt x="167" y="298"/>
                  </a:lnTo>
                  <a:lnTo>
                    <a:pt x="148" y="296"/>
                  </a:lnTo>
                  <a:lnTo>
                    <a:pt x="129" y="294"/>
                  </a:lnTo>
                  <a:lnTo>
                    <a:pt x="110" y="290"/>
                  </a:lnTo>
                  <a:lnTo>
                    <a:pt x="91" y="284"/>
                  </a:lnTo>
                  <a:lnTo>
                    <a:pt x="73" y="277"/>
                  </a:lnTo>
                  <a:lnTo>
                    <a:pt x="57" y="267"/>
                  </a:lnTo>
                  <a:lnTo>
                    <a:pt x="41" y="255"/>
                  </a:lnTo>
                  <a:lnTo>
                    <a:pt x="27" y="240"/>
                  </a:lnTo>
                  <a:lnTo>
                    <a:pt x="16" y="223"/>
                  </a:lnTo>
                  <a:lnTo>
                    <a:pt x="7" y="202"/>
                  </a:lnTo>
                  <a:lnTo>
                    <a:pt x="2" y="178"/>
                  </a:lnTo>
                  <a:lnTo>
                    <a:pt x="0" y="150"/>
                  </a:lnTo>
                  <a:lnTo>
                    <a:pt x="2" y="122"/>
                  </a:lnTo>
                  <a:lnTo>
                    <a:pt x="7" y="98"/>
                  </a:lnTo>
                  <a:lnTo>
                    <a:pt x="16" y="77"/>
                  </a:lnTo>
                  <a:lnTo>
                    <a:pt x="27" y="59"/>
                  </a:lnTo>
                  <a:lnTo>
                    <a:pt x="41" y="45"/>
                  </a:lnTo>
                  <a:lnTo>
                    <a:pt x="57" y="33"/>
                  </a:lnTo>
                  <a:lnTo>
                    <a:pt x="73" y="23"/>
                  </a:lnTo>
                  <a:lnTo>
                    <a:pt x="91" y="16"/>
                  </a:lnTo>
                  <a:lnTo>
                    <a:pt x="110" y="10"/>
                  </a:lnTo>
                  <a:lnTo>
                    <a:pt x="129" y="6"/>
                  </a:lnTo>
                  <a:lnTo>
                    <a:pt x="148" y="3"/>
                  </a:lnTo>
                  <a:lnTo>
                    <a:pt x="167" y="1"/>
                  </a:lnTo>
                  <a:lnTo>
                    <a:pt x="185" y="0"/>
                  </a:lnTo>
                  <a:lnTo>
                    <a:pt x="201" y="0"/>
                  </a:lnTo>
                  <a:lnTo>
                    <a:pt x="2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sz="1600" dirty="0">
                <a:solidFill>
                  <a:srgbClr val="341886"/>
                </a:solidFill>
              </a:endParaRPr>
            </a:p>
          </p:txBody>
        </p:sp>
        <p:sp>
          <p:nvSpPr>
            <p:cNvPr id="282" name="Freeform 24">
              <a:extLst>
                <a:ext uri="{FF2B5EF4-FFF2-40B4-BE49-F238E27FC236}">
                  <a16:creationId xmlns:a16="http://schemas.microsoft.com/office/drawing/2014/main" id="{71F7FFD2-643D-4627-9AB4-58A453DE92B7}"/>
                </a:ext>
              </a:extLst>
            </p:cNvPr>
            <p:cNvSpPr>
              <a:spLocks noEditPoints="1"/>
            </p:cNvSpPr>
            <p:nvPr/>
          </p:nvSpPr>
          <p:spPr bwMode="auto">
            <a:xfrm>
              <a:off x="2597" y="4335"/>
              <a:ext cx="217" cy="124"/>
            </a:xfrm>
            <a:custGeom>
              <a:avLst/>
              <a:gdLst>
                <a:gd name="T0" fmla="*/ 1796 w 2393"/>
                <a:gd name="T1" fmla="*/ 704 h 1360"/>
                <a:gd name="T2" fmla="*/ 1761 w 2393"/>
                <a:gd name="T3" fmla="*/ 720 h 1360"/>
                <a:gd name="T4" fmla="*/ 1590 w 2393"/>
                <a:gd name="T5" fmla="*/ 904 h 1360"/>
                <a:gd name="T6" fmla="*/ 1882 w 2393"/>
                <a:gd name="T7" fmla="*/ 733 h 1360"/>
                <a:gd name="T8" fmla="*/ 1851 w 2393"/>
                <a:gd name="T9" fmla="*/ 709 h 1360"/>
                <a:gd name="T10" fmla="*/ 1814 w 2393"/>
                <a:gd name="T11" fmla="*/ 702 h 1360"/>
                <a:gd name="T12" fmla="*/ 1831 w 2393"/>
                <a:gd name="T13" fmla="*/ 20 h 1360"/>
                <a:gd name="T14" fmla="*/ 1950 w 2393"/>
                <a:gd name="T15" fmla="*/ 61 h 1360"/>
                <a:gd name="T16" fmla="*/ 2057 w 2393"/>
                <a:gd name="T17" fmla="*/ 121 h 1360"/>
                <a:gd name="T18" fmla="*/ 2154 w 2393"/>
                <a:gd name="T19" fmla="*/ 196 h 1360"/>
                <a:gd name="T20" fmla="*/ 2235 w 2393"/>
                <a:gd name="T21" fmla="*/ 286 h 1360"/>
                <a:gd name="T22" fmla="*/ 2301 w 2393"/>
                <a:gd name="T23" fmla="*/ 388 h 1360"/>
                <a:gd name="T24" fmla="*/ 2352 w 2393"/>
                <a:gd name="T25" fmla="*/ 501 h 1360"/>
                <a:gd name="T26" fmla="*/ 2382 w 2393"/>
                <a:gd name="T27" fmla="*/ 622 h 1360"/>
                <a:gd name="T28" fmla="*/ 2393 w 2393"/>
                <a:gd name="T29" fmla="*/ 748 h 1360"/>
                <a:gd name="T30" fmla="*/ 2390 w 2393"/>
                <a:gd name="T31" fmla="*/ 1230 h 1360"/>
                <a:gd name="T32" fmla="*/ 2370 w 2393"/>
                <a:gd name="T33" fmla="*/ 1282 h 1360"/>
                <a:gd name="T34" fmla="*/ 2335 w 2393"/>
                <a:gd name="T35" fmla="*/ 1324 h 1360"/>
                <a:gd name="T36" fmla="*/ 2286 w 2393"/>
                <a:gd name="T37" fmla="*/ 1351 h 1360"/>
                <a:gd name="T38" fmla="*/ 2230 w 2393"/>
                <a:gd name="T39" fmla="*/ 1360 h 1360"/>
                <a:gd name="T40" fmla="*/ 129 w 2393"/>
                <a:gd name="T41" fmla="*/ 1358 h 1360"/>
                <a:gd name="T42" fmla="*/ 77 w 2393"/>
                <a:gd name="T43" fmla="*/ 1339 h 1360"/>
                <a:gd name="T44" fmla="*/ 36 w 2393"/>
                <a:gd name="T45" fmla="*/ 1304 h 1360"/>
                <a:gd name="T46" fmla="*/ 10 w 2393"/>
                <a:gd name="T47" fmla="*/ 1256 h 1360"/>
                <a:gd name="T48" fmla="*/ 0 w 2393"/>
                <a:gd name="T49" fmla="*/ 1200 h 1360"/>
                <a:gd name="T50" fmla="*/ 3 w 2393"/>
                <a:gd name="T51" fmla="*/ 684 h 1360"/>
                <a:gd name="T52" fmla="*/ 23 w 2393"/>
                <a:gd name="T53" fmla="*/ 561 h 1360"/>
                <a:gd name="T54" fmla="*/ 63 w 2393"/>
                <a:gd name="T55" fmla="*/ 443 h 1360"/>
                <a:gd name="T56" fmla="*/ 122 w 2393"/>
                <a:gd name="T57" fmla="*/ 336 h 1360"/>
                <a:gd name="T58" fmla="*/ 195 w 2393"/>
                <a:gd name="T59" fmla="*/ 240 h 1360"/>
                <a:gd name="T60" fmla="*/ 283 w 2393"/>
                <a:gd name="T61" fmla="*/ 157 h 1360"/>
                <a:gd name="T62" fmla="*/ 385 w 2393"/>
                <a:gd name="T63" fmla="*/ 89 h 1360"/>
                <a:gd name="T64" fmla="*/ 498 w 2393"/>
                <a:gd name="T65" fmla="*/ 38 h 1360"/>
                <a:gd name="T66" fmla="*/ 640 w 2393"/>
                <a:gd name="T67" fmla="*/ 0 h 1360"/>
                <a:gd name="T68" fmla="*/ 1748 w 2393"/>
                <a:gd name="T6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3" h="1360">
                  <a:moveTo>
                    <a:pt x="1814" y="702"/>
                  </a:moveTo>
                  <a:lnTo>
                    <a:pt x="1796" y="704"/>
                  </a:lnTo>
                  <a:lnTo>
                    <a:pt x="1778" y="709"/>
                  </a:lnTo>
                  <a:lnTo>
                    <a:pt x="1761" y="720"/>
                  </a:lnTo>
                  <a:lnTo>
                    <a:pt x="1746" y="733"/>
                  </a:lnTo>
                  <a:lnTo>
                    <a:pt x="1590" y="904"/>
                  </a:lnTo>
                  <a:lnTo>
                    <a:pt x="2038" y="904"/>
                  </a:lnTo>
                  <a:lnTo>
                    <a:pt x="1882" y="733"/>
                  </a:lnTo>
                  <a:lnTo>
                    <a:pt x="1867" y="719"/>
                  </a:lnTo>
                  <a:lnTo>
                    <a:pt x="1851" y="709"/>
                  </a:lnTo>
                  <a:lnTo>
                    <a:pt x="1833" y="703"/>
                  </a:lnTo>
                  <a:lnTo>
                    <a:pt x="1814" y="702"/>
                  </a:lnTo>
                  <a:close/>
                  <a:moveTo>
                    <a:pt x="1748" y="0"/>
                  </a:moveTo>
                  <a:lnTo>
                    <a:pt x="1831" y="20"/>
                  </a:lnTo>
                  <a:lnTo>
                    <a:pt x="1892" y="38"/>
                  </a:lnTo>
                  <a:lnTo>
                    <a:pt x="1950" y="61"/>
                  </a:lnTo>
                  <a:lnTo>
                    <a:pt x="2005" y="88"/>
                  </a:lnTo>
                  <a:lnTo>
                    <a:pt x="2057" y="121"/>
                  </a:lnTo>
                  <a:lnTo>
                    <a:pt x="2107" y="157"/>
                  </a:lnTo>
                  <a:lnTo>
                    <a:pt x="2154" y="196"/>
                  </a:lnTo>
                  <a:lnTo>
                    <a:pt x="2196" y="239"/>
                  </a:lnTo>
                  <a:lnTo>
                    <a:pt x="2235" y="286"/>
                  </a:lnTo>
                  <a:lnTo>
                    <a:pt x="2270" y="336"/>
                  </a:lnTo>
                  <a:lnTo>
                    <a:pt x="2301" y="388"/>
                  </a:lnTo>
                  <a:lnTo>
                    <a:pt x="2328" y="443"/>
                  </a:lnTo>
                  <a:lnTo>
                    <a:pt x="2352" y="501"/>
                  </a:lnTo>
                  <a:lnTo>
                    <a:pt x="2369" y="561"/>
                  </a:lnTo>
                  <a:lnTo>
                    <a:pt x="2382" y="622"/>
                  </a:lnTo>
                  <a:lnTo>
                    <a:pt x="2390" y="684"/>
                  </a:lnTo>
                  <a:lnTo>
                    <a:pt x="2393" y="748"/>
                  </a:lnTo>
                  <a:lnTo>
                    <a:pt x="2393" y="1200"/>
                  </a:lnTo>
                  <a:lnTo>
                    <a:pt x="2390" y="1230"/>
                  </a:lnTo>
                  <a:lnTo>
                    <a:pt x="2383" y="1256"/>
                  </a:lnTo>
                  <a:lnTo>
                    <a:pt x="2370" y="1282"/>
                  </a:lnTo>
                  <a:lnTo>
                    <a:pt x="2354" y="1304"/>
                  </a:lnTo>
                  <a:lnTo>
                    <a:pt x="2335" y="1324"/>
                  </a:lnTo>
                  <a:lnTo>
                    <a:pt x="2311" y="1339"/>
                  </a:lnTo>
                  <a:lnTo>
                    <a:pt x="2286" y="1351"/>
                  </a:lnTo>
                  <a:lnTo>
                    <a:pt x="2259" y="1358"/>
                  </a:lnTo>
                  <a:lnTo>
                    <a:pt x="2230" y="1360"/>
                  </a:lnTo>
                  <a:lnTo>
                    <a:pt x="157" y="1360"/>
                  </a:lnTo>
                  <a:lnTo>
                    <a:pt x="129" y="1358"/>
                  </a:lnTo>
                  <a:lnTo>
                    <a:pt x="101" y="1351"/>
                  </a:lnTo>
                  <a:lnTo>
                    <a:pt x="77" y="1339"/>
                  </a:lnTo>
                  <a:lnTo>
                    <a:pt x="55" y="1324"/>
                  </a:lnTo>
                  <a:lnTo>
                    <a:pt x="36" y="1304"/>
                  </a:lnTo>
                  <a:lnTo>
                    <a:pt x="21" y="1282"/>
                  </a:lnTo>
                  <a:lnTo>
                    <a:pt x="10" y="1256"/>
                  </a:lnTo>
                  <a:lnTo>
                    <a:pt x="3" y="1230"/>
                  </a:lnTo>
                  <a:lnTo>
                    <a:pt x="0" y="1200"/>
                  </a:lnTo>
                  <a:lnTo>
                    <a:pt x="0" y="748"/>
                  </a:lnTo>
                  <a:lnTo>
                    <a:pt x="3" y="684"/>
                  </a:lnTo>
                  <a:lnTo>
                    <a:pt x="11" y="622"/>
                  </a:lnTo>
                  <a:lnTo>
                    <a:pt x="23" y="561"/>
                  </a:lnTo>
                  <a:lnTo>
                    <a:pt x="41" y="501"/>
                  </a:lnTo>
                  <a:lnTo>
                    <a:pt x="63" y="443"/>
                  </a:lnTo>
                  <a:lnTo>
                    <a:pt x="90" y="389"/>
                  </a:lnTo>
                  <a:lnTo>
                    <a:pt x="122" y="336"/>
                  </a:lnTo>
                  <a:lnTo>
                    <a:pt x="156" y="286"/>
                  </a:lnTo>
                  <a:lnTo>
                    <a:pt x="195" y="240"/>
                  </a:lnTo>
                  <a:lnTo>
                    <a:pt x="237" y="196"/>
                  </a:lnTo>
                  <a:lnTo>
                    <a:pt x="283" y="157"/>
                  </a:lnTo>
                  <a:lnTo>
                    <a:pt x="332" y="121"/>
                  </a:lnTo>
                  <a:lnTo>
                    <a:pt x="385" y="89"/>
                  </a:lnTo>
                  <a:lnTo>
                    <a:pt x="440" y="62"/>
                  </a:lnTo>
                  <a:lnTo>
                    <a:pt x="498" y="38"/>
                  </a:lnTo>
                  <a:lnTo>
                    <a:pt x="559" y="20"/>
                  </a:lnTo>
                  <a:lnTo>
                    <a:pt x="640" y="0"/>
                  </a:lnTo>
                  <a:lnTo>
                    <a:pt x="1193" y="1280"/>
                  </a:lnTo>
                  <a:lnTo>
                    <a:pt x="17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sz="1600" dirty="0">
                <a:solidFill>
                  <a:srgbClr val="341886"/>
                </a:solidFill>
              </a:endParaRPr>
            </a:p>
          </p:txBody>
        </p:sp>
        <p:sp>
          <p:nvSpPr>
            <p:cNvPr id="283" name="Freeform 25">
              <a:extLst>
                <a:ext uri="{FF2B5EF4-FFF2-40B4-BE49-F238E27FC236}">
                  <a16:creationId xmlns:a16="http://schemas.microsoft.com/office/drawing/2014/main" id="{20E86526-A326-4BBB-B725-304A57D65664}"/>
                </a:ext>
              </a:extLst>
            </p:cNvPr>
            <p:cNvSpPr>
              <a:spLocks/>
            </p:cNvSpPr>
            <p:nvPr/>
          </p:nvSpPr>
          <p:spPr bwMode="auto">
            <a:xfrm>
              <a:off x="2689" y="4347"/>
              <a:ext cx="34" cy="83"/>
            </a:xfrm>
            <a:custGeom>
              <a:avLst/>
              <a:gdLst>
                <a:gd name="T0" fmla="*/ 135 w 373"/>
                <a:gd name="T1" fmla="*/ 0 h 915"/>
                <a:gd name="T2" fmla="*/ 237 w 373"/>
                <a:gd name="T3" fmla="*/ 0 h 915"/>
                <a:gd name="T4" fmla="*/ 258 w 373"/>
                <a:gd name="T5" fmla="*/ 2 h 915"/>
                <a:gd name="T6" fmla="*/ 278 w 373"/>
                <a:gd name="T7" fmla="*/ 9 h 915"/>
                <a:gd name="T8" fmla="*/ 295 w 373"/>
                <a:gd name="T9" fmla="*/ 21 h 915"/>
                <a:gd name="T10" fmla="*/ 310 w 373"/>
                <a:gd name="T11" fmla="*/ 36 h 915"/>
                <a:gd name="T12" fmla="*/ 321 w 373"/>
                <a:gd name="T13" fmla="*/ 53 h 915"/>
                <a:gd name="T14" fmla="*/ 328 w 373"/>
                <a:gd name="T15" fmla="*/ 74 h 915"/>
                <a:gd name="T16" fmla="*/ 366 w 373"/>
                <a:gd name="T17" fmla="*/ 234 h 915"/>
                <a:gd name="T18" fmla="*/ 368 w 373"/>
                <a:gd name="T19" fmla="*/ 257 h 915"/>
                <a:gd name="T20" fmla="*/ 365 w 373"/>
                <a:gd name="T21" fmla="*/ 281 h 915"/>
                <a:gd name="T22" fmla="*/ 357 w 373"/>
                <a:gd name="T23" fmla="*/ 301 h 915"/>
                <a:gd name="T24" fmla="*/ 345 w 373"/>
                <a:gd name="T25" fmla="*/ 319 h 915"/>
                <a:gd name="T26" fmla="*/ 329 w 373"/>
                <a:gd name="T27" fmla="*/ 334 h 915"/>
                <a:gd name="T28" fmla="*/ 309 w 373"/>
                <a:gd name="T29" fmla="*/ 345 h 915"/>
                <a:gd name="T30" fmla="*/ 287 w 373"/>
                <a:gd name="T31" fmla="*/ 351 h 915"/>
                <a:gd name="T32" fmla="*/ 373 w 373"/>
                <a:gd name="T33" fmla="*/ 438 h 915"/>
                <a:gd name="T34" fmla="*/ 187 w 373"/>
                <a:gd name="T35" fmla="*/ 915 h 915"/>
                <a:gd name="T36" fmla="*/ 0 w 373"/>
                <a:gd name="T37" fmla="*/ 438 h 915"/>
                <a:gd name="T38" fmla="*/ 85 w 373"/>
                <a:gd name="T39" fmla="*/ 351 h 915"/>
                <a:gd name="T40" fmla="*/ 63 w 373"/>
                <a:gd name="T41" fmla="*/ 345 h 915"/>
                <a:gd name="T42" fmla="*/ 44 w 373"/>
                <a:gd name="T43" fmla="*/ 334 h 915"/>
                <a:gd name="T44" fmla="*/ 27 w 373"/>
                <a:gd name="T45" fmla="*/ 319 h 915"/>
                <a:gd name="T46" fmla="*/ 15 w 373"/>
                <a:gd name="T47" fmla="*/ 301 h 915"/>
                <a:gd name="T48" fmla="*/ 7 w 373"/>
                <a:gd name="T49" fmla="*/ 281 h 915"/>
                <a:gd name="T50" fmla="*/ 4 w 373"/>
                <a:gd name="T51" fmla="*/ 257 h 915"/>
                <a:gd name="T52" fmla="*/ 6 w 373"/>
                <a:gd name="T53" fmla="*/ 234 h 915"/>
                <a:gd name="T54" fmla="*/ 44 w 373"/>
                <a:gd name="T55" fmla="*/ 74 h 915"/>
                <a:gd name="T56" fmla="*/ 52 w 373"/>
                <a:gd name="T57" fmla="*/ 53 h 915"/>
                <a:gd name="T58" fmla="*/ 63 w 373"/>
                <a:gd name="T59" fmla="*/ 36 h 915"/>
                <a:gd name="T60" fmla="*/ 77 w 373"/>
                <a:gd name="T61" fmla="*/ 21 h 915"/>
                <a:gd name="T62" fmla="*/ 95 w 373"/>
                <a:gd name="T63" fmla="*/ 9 h 915"/>
                <a:gd name="T64" fmla="*/ 114 w 373"/>
                <a:gd name="T65" fmla="*/ 2 h 915"/>
                <a:gd name="T66" fmla="*/ 135 w 373"/>
                <a:gd name="T67"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915">
                  <a:moveTo>
                    <a:pt x="135" y="0"/>
                  </a:moveTo>
                  <a:lnTo>
                    <a:pt x="237" y="0"/>
                  </a:lnTo>
                  <a:lnTo>
                    <a:pt x="258" y="2"/>
                  </a:lnTo>
                  <a:lnTo>
                    <a:pt x="278" y="9"/>
                  </a:lnTo>
                  <a:lnTo>
                    <a:pt x="295" y="21"/>
                  </a:lnTo>
                  <a:lnTo>
                    <a:pt x="310" y="36"/>
                  </a:lnTo>
                  <a:lnTo>
                    <a:pt x="321" y="53"/>
                  </a:lnTo>
                  <a:lnTo>
                    <a:pt x="328" y="74"/>
                  </a:lnTo>
                  <a:lnTo>
                    <a:pt x="366" y="234"/>
                  </a:lnTo>
                  <a:lnTo>
                    <a:pt x="368" y="257"/>
                  </a:lnTo>
                  <a:lnTo>
                    <a:pt x="365" y="281"/>
                  </a:lnTo>
                  <a:lnTo>
                    <a:pt x="357" y="301"/>
                  </a:lnTo>
                  <a:lnTo>
                    <a:pt x="345" y="319"/>
                  </a:lnTo>
                  <a:lnTo>
                    <a:pt x="329" y="334"/>
                  </a:lnTo>
                  <a:lnTo>
                    <a:pt x="309" y="345"/>
                  </a:lnTo>
                  <a:lnTo>
                    <a:pt x="287" y="351"/>
                  </a:lnTo>
                  <a:lnTo>
                    <a:pt x="373" y="438"/>
                  </a:lnTo>
                  <a:lnTo>
                    <a:pt x="187" y="915"/>
                  </a:lnTo>
                  <a:lnTo>
                    <a:pt x="0" y="438"/>
                  </a:lnTo>
                  <a:lnTo>
                    <a:pt x="85" y="351"/>
                  </a:lnTo>
                  <a:lnTo>
                    <a:pt x="63" y="345"/>
                  </a:lnTo>
                  <a:lnTo>
                    <a:pt x="44" y="334"/>
                  </a:lnTo>
                  <a:lnTo>
                    <a:pt x="27" y="319"/>
                  </a:lnTo>
                  <a:lnTo>
                    <a:pt x="15" y="301"/>
                  </a:lnTo>
                  <a:lnTo>
                    <a:pt x="7" y="281"/>
                  </a:lnTo>
                  <a:lnTo>
                    <a:pt x="4" y="257"/>
                  </a:lnTo>
                  <a:lnTo>
                    <a:pt x="6" y="234"/>
                  </a:lnTo>
                  <a:lnTo>
                    <a:pt x="44" y="74"/>
                  </a:lnTo>
                  <a:lnTo>
                    <a:pt x="52" y="53"/>
                  </a:lnTo>
                  <a:lnTo>
                    <a:pt x="63" y="36"/>
                  </a:lnTo>
                  <a:lnTo>
                    <a:pt x="77" y="21"/>
                  </a:lnTo>
                  <a:lnTo>
                    <a:pt x="95" y="9"/>
                  </a:lnTo>
                  <a:lnTo>
                    <a:pt x="114" y="2"/>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sz="1600" dirty="0">
                <a:solidFill>
                  <a:srgbClr val="341886"/>
                </a:solidFill>
              </a:endParaRPr>
            </a:p>
          </p:txBody>
        </p:sp>
      </p:grpSp>
      <p:sp>
        <p:nvSpPr>
          <p:cNvPr id="284" name="TextBox 6">
            <a:extLst>
              <a:ext uri="{FF2B5EF4-FFF2-40B4-BE49-F238E27FC236}">
                <a16:creationId xmlns:a16="http://schemas.microsoft.com/office/drawing/2014/main" id="{7CD3CE75-250E-4A70-A80C-A69B26E14F1B}"/>
              </a:ext>
            </a:extLst>
          </p:cNvPr>
          <p:cNvSpPr txBox="1">
            <a:spLocks noChangeArrowheads="1"/>
          </p:cNvSpPr>
          <p:nvPr/>
        </p:nvSpPr>
        <p:spPr bwMode="auto">
          <a:xfrm>
            <a:off x="7418146" y="5697494"/>
            <a:ext cx="5941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eaLnBrk="1" hangingPunct="1">
              <a:spcBef>
                <a:spcPct val="0"/>
              </a:spcBef>
              <a:buClrTx/>
              <a:buSzTx/>
              <a:buFontTx/>
              <a:buNone/>
            </a:pPr>
            <a:r>
              <a:rPr lang="en-US" altLang="ko-KR" sz="900" b="1" dirty="0">
                <a:solidFill>
                  <a:srgbClr val="00B0F0"/>
                </a:solidFill>
                <a:latin typeface="Arial" panose="020B0604020202020204" pitchFamily="34" charset="0"/>
                <a:ea typeface="굴림" charset="-127"/>
                <a:cs typeface="Arial" panose="020B0604020202020204" pitchFamily="34" charset="0"/>
              </a:rPr>
              <a:t>Notice</a:t>
            </a:r>
            <a:endParaRPr lang="ko-KR" altLang="en-US" sz="900" b="1" dirty="0">
              <a:solidFill>
                <a:srgbClr val="00B0F0"/>
              </a:solidFill>
              <a:latin typeface="Arial" panose="020B0604020202020204" pitchFamily="34" charset="0"/>
              <a:ea typeface="굴림" charset="-127"/>
              <a:cs typeface="Arial" panose="020B0604020202020204" pitchFamily="34" charset="0"/>
            </a:endParaRPr>
          </a:p>
        </p:txBody>
      </p:sp>
      <p:sp>
        <p:nvSpPr>
          <p:cNvPr id="285" name="TextBox 44">
            <a:extLst>
              <a:ext uri="{FF2B5EF4-FFF2-40B4-BE49-F238E27FC236}">
                <a16:creationId xmlns:a16="http://schemas.microsoft.com/office/drawing/2014/main" id="{FEE5F7FC-1D8D-40C0-94E7-7AF3BCBA759B}"/>
              </a:ext>
            </a:extLst>
          </p:cNvPr>
          <p:cNvSpPr txBox="1">
            <a:spLocks noChangeArrowheads="1"/>
          </p:cNvSpPr>
          <p:nvPr/>
        </p:nvSpPr>
        <p:spPr bwMode="auto">
          <a:xfrm>
            <a:off x="9430795" y="5607934"/>
            <a:ext cx="863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60000"/>
              <a:buFont typeface="Wingdings" pitchFamily="2" charset="2"/>
              <a:buChar char="n"/>
              <a:defRPr sz="4000">
                <a:solidFill>
                  <a:srgbClr val="FFFF00"/>
                </a:solidFill>
                <a:latin typeface="Arial Narrow" pitchFamily="34" charset="0"/>
              </a:defRPr>
            </a:lvl1pPr>
            <a:lvl2pPr marL="742950" indent="-285750">
              <a:spcBef>
                <a:spcPct val="20000"/>
              </a:spcBef>
              <a:buClr>
                <a:srgbClr val="FFFF00"/>
              </a:buClr>
              <a:buChar char="•"/>
              <a:defRPr sz="3600">
                <a:solidFill>
                  <a:srgbClr val="FFFF00"/>
                </a:solidFill>
                <a:latin typeface="Arial Narrow" pitchFamily="34" charset="0"/>
              </a:defRPr>
            </a:lvl2pPr>
            <a:lvl3pPr marL="1143000" indent="-228600">
              <a:spcBef>
                <a:spcPct val="20000"/>
              </a:spcBef>
              <a:buClr>
                <a:srgbClr val="FFFF00"/>
              </a:buClr>
              <a:buSzPct val="60000"/>
              <a:buFont typeface="Wingdings" pitchFamily="2" charset="2"/>
              <a:buChar char="n"/>
              <a:defRPr sz="3200">
                <a:solidFill>
                  <a:srgbClr val="FFFF00"/>
                </a:solidFill>
                <a:latin typeface="Arial Narrow" pitchFamily="34" charset="0"/>
              </a:defRPr>
            </a:lvl3pPr>
            <a:lvl4pPr marL="1600200" indent="-228600">
              <a:spcBef>
                <a:spcPct val="20000"/>
              </a:spcBef>
              <a:buClr>
                <a:srgbClr val="FFFF00"/>
              </a:buClr>
              <a:buChar char="•"/>
              <a:defRPr sz="2800">
                <a:solidFill>
                  <a:srgbClr val="FFFF00"/>
                </a:solidFill>
                <a:latin typeface="Arial Narrow" pitchFamily="34" charset="0"/>
              </a:defRPr>
            </a:lvl4pPr>
            <a:lvl5pPr marL="2057400" indent="-228600">
              <a:spcBef>
                <a:spcPct val="20000"/>
              </a:spcBef>
              <a:buClr>
                <a:srgbClr val="FFFF00"/>
              </a:buClr>
              <a:buSzPct val="60000"/>
              <a:buFont typeface="Wingdings" pitchFamily="2" charset="2"/>
              <a:buChar char="n"/>
              <a:defRPr sz="2800">
                <a:solidFill>
                  <a:srgbClr val="FFFF00"/>
                </a:solidFill>
                <a:latin typeface="Arial Narrow" pitchFamily="34" charset="0"/>
              </a:defRPr>
            </a:lvl5pPr>
            <a:lvl6pPr marL="25146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6pPr>
            <a:lvl7pPr marL="29718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7pPr>
            <a:lvl8pPr marL="34290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8pPr>
            <a:lvl9pPr marL="3886200" indent="-228600" eaLnBrk="0" fontAlgn="base" hangingPunct="0">
              <a:spcBef>
                <a:spcPct val="20000"/>
              </a:spcBef>
              <a:spcAft>
                <a:spcPct val="0"/>
              </a:spcAft>
              <a:buClr>
                <a:srgbClr val="FFFF00"/>
              </a:buClr>
              <a:buSzPct val="60000"/>
              <a:buFont typeface="Wingdings" pitchFamily="2" charset="2"/>
              <a:buChar char="n"/>
              <a:defRPr sz="2800">
                <a:solidFill>
                  <a:srgbClr val="FFFF00"/>
                </a:solidFill>
                <a:latin typeface="Arial Narrow" pitchFamily="34" charset="0"/>
              </a:defRPr>
            </a:lvl9pPr>
          </a:lstStyle>
          <a:p>
            <a:pPr eaLnBrk="1" hangingPunct="1">
              <a:spcBef>
                <a:spcPct val="0"/>
              </a:spcBef>
              <a:buClrTx/>
              <a:buSzTx/>
              <a:buFontTx/>
              <a:buNone/>
            </a:pPr>
            <a:r>
              <a:rPr lang="en-US" altLang="ko-KR" sz="900" b="1" dirty="0">
                <a:solidFill>
                  <a:srgbClr val="00B0F0"/>
                </a:solidFill>
                <a:latin typeface="Arial" panose="020B0604020202020204" pitchFamily="34" charset="0"/>
                <a:ea typeface="굴림" charset="-127"/>
                <a:cs typeface="Arial" panose="020B0604020202020204" pitchFamily="34" charset="0"/>
              </a:rPr>
              <a:t>Regional CB meeting </a:t>
            </a:r>
            <a:endParaRPr lang="ko-KR" altLang="en-US" sz="900" b="1" dirty="0">
              <a:solidFill>
                <a:srgbClr val="00B0F0"/>
              </a:solidFill>
              <a:latin typeface="Arial" panose="020B0604020202020204" pitchFamily="34" charset="0"/>
              <a:ea typeface="굴림" charset="-127"/>
              <a:cs typeface="Arial" panose="020B0604020202020204" pitchFamily="34" charset="0"/>
            </a:endParaRPr>
          </a:p>
        </p:txBody>
      </p:sp>
      <p:sp>
        <p:nvSpPr>
          <p:cNvPr id="2" name="TextBox 1"/>
          <p:cNvSpPr txBox="1"/>
          <p:nvPr/>
        </p:nvSpPr>
        <p:spPr>
          <a:xfrm>
            <a:off x="4579975" y="449821"/>
            <a:ext cx="3276859" cy="430887"/>
          </a:xfrm>
          <a:prstGeom prst="rect">
            <a:avLst/>
          </a:prstGeom>
          <a:noFill/>
        </p:spPr>
        <p:txBody>
          <a:bodyPr wrap="none" rtlCol="0">
            <a:spAutoFit/>
          </a:bodyPr>
          <a:lstStyle/>
          <a:p>
            <a:r>
              <a:rPr lang="en-US" altLang="ko-KR" sz="2200" b="1" dirty="0">
                <a:latin typeface="Arial" panose="020B0604020202020204" pitchFamily="34" charset="0"/>
                <a:cs typeface="Arial" panose="020B0604020202020204" pitchFamily="34" charset="0"/>
              </a:rPr>
              <a:t>Ⅱ. Main Improvements</a:t>
            </a:r>
          </a:p>
        </p:txBody>
      </p:sp>
      <p:sp>
        <p:nvSpPr>
          <p:cNvPr id="3" name="오른쪽 화살표 2"/>
          <p:cNvSpPr/>
          <p:nvPr/>
        </p:nvSpPr>
        <p:spPr>
          <a:xfrm>
            <a:off x="5310143" y="1305390"/>
            <a:ext cx="985962" cy="5748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dirty="0"/>
          </a:p>
        </p:txBody>
      </p:sp>
      <p:sp>
        <p:nvSpPr>
          <p:cNvPr id="109" name="직사각형 108">
            <a:extLst>
              <a:ext uri="{FF2B5EF4-FFF2-40B4-BE49-F238E27FC236}">
                <a16:creationId xmlns:a16="http://schemas.microsoft.com/office/drawing/2014/main" id="{DA1AF7E6-30C5-4144-A836-DA2F7E5FA2D1}"/>
              </a:ext>
            </a:extLst>
          </p:cNvPr>
          <p:cNvSpPr/>
          <p:nvPr/>
        </p:nvSpPr>
        <p:spPr>
          <a:xfrm>
            <a:off x="8093370" y="6019475"/>
            <a:ext cx="1582969" cy="430887"/>
          </a:xfrm>
          <a:prstGeom prst="rect">
            <a:avLst/>
          </a:prstGeom>
        </p:spPr>
        <p:txBody>
          <a:bodyPr wrap="square">
            <a:spAutoFit/>
          </a:bodyPr>
          <a:lstStyle/>
          <a:p>
            <a:pPr algn="ctr"/>
            <a:r>
              <a:rPr lang="en-US" altLang="ko-KR" sz="1100" dirty="0">
                <a:latin typeface="Arial" panose="020B0604020202020204" pitchFamily="34" charset="0"/>
                <a:cs typeface="Arial" panose="020B0604020202020204" pitchFamily="34" charset="0"/>
              </a:rPr>
              <a:t>Implementation of</a:t>
            </a:r>
          </a:p>
          <a:p>
            <a:pPr algn="ctr"/>
            <a:r>
              <a:rPr lang="en-US" altLang="ko-KR" sz="1100" dirty="0">
                <a:latin typeface="Arial" panose="020B0604020202020204" pitchFamily="34" charset="0"/>
                <a:cs typeface="Arial" panose="020B0604020202020204" pitchFamily="34" charset="0"/>
              </a:rPr>
              <a:t>CB activity</a:t>
            </a:r>
            <a:endParaRPr lang="ko-KR" altLang="en-US" sz="1100" dirty="0">
              <a:latin typeface="Arial" panose="020B0604020202020204" pitchFamily="34" charset="0"/>
              <a:cs typeface="Arial" panose="020B0604020202020204" pitchFamily="34" charset="0"/>
            </a:endParaRPr>
          </a:p>
        </p:txBody>
      </p:sp>
      <p:cxnSp>
        <p:nvCxnSpPr>
          <p:cNvPr id="5" name="직선 화살표 연결선 4"/>
          <p:cNvCxnSpPr/>
          <p:nvPr/>
        </p:nvCxnSpPr>
        <p:spPr>
          <a:xfrm flipV="1">
            <a:off x="10936916" y="5156573"/>
            <a:ext cx="0" cy="249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모서리가 둥근 직사각형 6"/>
          <p:cNvSpPr/>
          <p:nvPr/>
        </p:nvSpPr>
        <p:spPr>
          <a:xfrm>
            <a:off x="10167348" y="4713559"/>
            <a:ext cx="1370343" cy="415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panose="020B0604020202020204" pitchFamily="34" charset="0"/>
                <a:cs typeface="Arial" panose="020B0604020202020204" pitchFamily="34" charset="0"/>
              </a:rPr>
              <a:t>Report to CBSC</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112" name="슬라이드 번호 개체 틀 2"/>
          <p:cNvSpPr txBox="1">
            <a:spLocks/>
          </p:cNvSpPr>
          <p:nvPr/>
        </p:nvSpPr>
        <p:spPr>
          <a:xfrm>
            <a:off x="10146443" y="6508749"/>
            <a:ext cx="1449404" cy="365125"/>
          </a:xfrm>
        </p:spPr>
        <p:txBody>
          <a:bodyPr/>
          <a:lstStyle>
            <a:defPPr>
              <a:defRPr lang="en-US"/>
            </a:defPPr>
            <a:lvl1pPr algn="l" rtl="0" fontAlgn="base">
              <a:spcBef>
                <a:spcPct val="0"/>
              </a:spcBef>
              <a:spcAft>
                <a:spcPct val="0"/>
              </a:spcAft>
              <a:defRPr sz="2800" kern="1200">
                <a:solidFill>
                  <a:schemeClr val="tx1"/>
                </a:solidFill>
                <a:latin typeface="Arial Narrow" panose="020B0606020202030204" pitchFamily="34" charset="0"/>
                <a:ea typeface="+mn-ea"/>
                <a:cs typeface="+mn-cs"/>
              </a:defRPr>
            </a:lvl1pPr>
            <a:lvl2pPr marL="457200" algn="l" rtl="0" fontAlgn="base">
              <a:spcBef>
                <a:spcPct val="0"/>
              </a:spcBef>
              <a:spcAft>
                <a:spcPct val="0"/>
              </a:spcAft>
              <a:defRPr sz="2800" kern="1200">
                <a:solidFill>
                  <a:schemeClr val="tx1"/>
                </a:solidFill>
                <a:latin typeface="Arial Narrow" panose="020B0606020202030204" pitchFamily="34" charset="0"/>
                <a:ea typeface="+mn-ea"/>
                <a:cs typeface="+mn-cs"/>
              </a:defRPr>
            </a:lvl2pPr>
            <a:lvl3pPr marL="914400" algn="l" rtl="0" fontAlgn="base">
              <a:spcBef>
                <a:spcPct val="0"/>
              </a:spcBef>
              <a:spcAft>
                <a:spcPct val="0"/>
              </a:spcAft>
              <a:defRPr sz="2800" kern="1200">
                <a:solidFill>
                  <a:schemeClr val="tx1"/>
                </a:solidFill>
                <a:latin typeface="Arial Narrow" panose="020B0606020202030204" pitchFamily="34" charset="0"/>
                <a:ea typeface="+mn-ea"/>
                <a:cs typeface="+mn-cs"/>
              </a:defRPr>
            </a:lvl3pPr>
            <a:lvl4pPr marL="1371600" algn="l" rtl="0" fontAlgn="base">
              <a:spcBef>
                <a:spcPct val="0"/>
              </a:spcBef>
              <a:spcAft>
                <a:spcPct val="0"/>
              </a:spcAft>
              <a:defRPr sz="2800" kern="1200">
                <a:solidFill>
                  <a:schemeClr val="tx1"/>
                </a:solidFill>
                <a:latin typeface="Arial Narrow" panose="020B0606020202030204" pitchFamily="34" charset="0"/>
                <a:ea typeface="+mn-ea"/>
                <a:cs typeface="+mn-cs"/>
              </a:defRPr>
            </a:lvl4pPr>
            <a:lvl5pPr marL="1828800" algn="l" rtl="0" fontAlgn="base">
              <a:spcBef>
                <a:spcPct val="0"/>
              </a:spcBef>
              <a:spcAft>
                <a:spcPct val="0"/>
              </a:spcAft>
              <a:defRPr sz="2800" kern="1200">
                <a:solidFill>
                  <a:schemeClr val="tx1"/>
                </a:solidFill>
                <a:latin typeface="Arial Narrow" panose="020B0606020202030204" pitchFamily="34" charset="0"/>
                <a:ea typeface="+mn-ea"/>
                <a:cs typeface="+mn-cs"/>
              </a:defRPr>
            </a:lvl5pPr>
            <a:lvl6pPr marL="2286000" algn="l" defTabSz="914400" rtl="0" eaLnBrk="1" latinLnBrk="1" hangingPunct="1">
              <a:defRPr sz="2800" kern="1200">
                <a:solidFill>
                  <a:schemeClr val="tx1"/>
                </a:solidFill>
                <a:latin typeface="Arial Narrow" panose="020B0606020202030204" pitchFamily="34" charset="0"/>
                <a:ea typeface="+mn-ea"/>
                <a:cs typeface="+mn-cs"/>
              </a:defRPr>
            </a:lvl6pPr>
            <a:lvl7pPr marL="2743200" algn="l" defTabSz="914400" rtl="0" eaLnBrk="1" latinLnBrk="1" hangingPunct="1">
              <a:defRPr sz="2800" kern="1200">
                <a:solidFill>
                  <a:schemeClr val="tx1"/>
                </a:solidFill>
                <a:latin typeface="Arial Narrow" panose="020B0606020202030204" pitchFamily="34" charset="0"/>
                <a:ea typeface="+mn-ea"/>
                <a:cs typeface="+mn-cs"/>
              </a:defRPr>
            </a:lvl7pPr>
            <a:lvl8pPr marL="3200400" algn="l" defTabSz="914400" rtl="0" eaLnBrk="1" latinLnBrk="1" hangingPunct="1">
              <a:defRPr sz="2800" kern="1200">
                <a:solidFill>
                  <a:schemeClr val="tx1"/>
                </a:solidFill>
                <a:latin typeface="Arial Narrow" panose="020B0606020202030204" pitchFamily="34" charset="0"/>
                <a:ea typeface="+mn-ea"/>
                <a:cs typeface="+mn-cs"/>
              </a:defRPr>
            </a:lvl8pPr>
            <a:lvl9pPr marL="3657600" algn="l" defTabSz="914400" rtl="0" eaLnBrk="1" latinLnBrk="1" hangingPunct="1">
              <a:defRPr sz="2800" kern="1200">
                <a:solidFill>
                  <a:schemeClr val="tx1"/>
                </a:solidFill>
                <a:latin typeface="Arial Narrow" panose="020B0606020202030204" pitchFamily="34" charset="0"/>
                <a:ea typeface="+mn-ea"/>
                <a:cs typeface="+mn-cs"/>
              </a:defRPr>
            </a:lvl9pPr>
          </a:lstStyle>
          <a:p>
            <a:pPr algn="r"/>
            <a:fld id="{9832E71B-43FB-4D79-8E6B-F8E545A58E0A}" type="slidenum">
              <a:rPr lang="ko-KR" altLang="en-US" sz="20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pPr algn="r"/>
              <a:t>3</a:t>
            </a:fld>
            <a:r>
              <a:rPr lang="en-US" altLang="ko-KR" sz="2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endParaRPr lang="ko-KR" altLang="en-US" sz="2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872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4F629AAC-F724-45A9-AAD8-A4D9E3A0D6AD}"/>
              </a:ext>
            </a:extLst>
          </p:cNvPr>
          <p:cNvPicPr>
            <a:picLocks noChangeAspect="1"/>
          </p:cNvPicPr>
          <p:nvPr/>
        </p:nvPicPr>
        <p:blipFill>
          <a:blip r:embed="rId3"/>
          <a:stretch>
            <a:fillRect/>
          </a:stretch>
        </p:blipFill>
        <p:spPr>
          <a:xfrm>
            <a:off x="1379438" y="690419"/>
            <a:ext cx="6229172" cy="5665931"/>
          </a:xfrm>
          <a:prstGeom prst="rect">
            <a:avLst/>
          </a:prstGeom>
        </p:spPr>
      </p:pic>
      <p:sp>
        <p:nvSpPr>
          <p:cNvPr id="5" name="직사각형 4"/>
          <p:cNvSpPr/>
          <p:nvPr/>
        </p:nvSpPr>
        <p:spPr>
          <a:xfrm>
            <a:off x="5966232" y="941656"/>
            <a:ext cx="434566" cy="3647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 name="타원 6"/>
          <p:cNvSpPr/>
          <p:nvPr/>
        </p:nvSpPr>
        <p:spPr>
          <a:xfrm>
            <a:off x="5794214" y="769639"/>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Arial" panose="020B0604020202020204" pitchFamily="34" charset="0"/>
                <a:cs typeface="Arial" panose="020B0604020202020204" pitchFamily="34" charset="0"/>
              </a:rPr>
              <a:t>1</a:t>
            </a:r>
            <a:endParaRPr lang="ko-KR" altLang="en-US" dirty="0">
              <a:latin typeface="Arial" panose="020B0604020202020204" pitchFamily="34" charset="0"/>
              <a:cs typeface="Arial" panose="020B0604020202020204" pitchFamily="34" charset="0"/>
            </a:endParaRPr>
          </a:p>
        </p:txBody>
      </p:sp>
      <p:cxnSp>
        <p:nvCxnSpPr>
          <p:cNvPr id="12" name="직선 화살표 연결선 11"/>
          <p:cNvCxnSpPr>
            <a:cxnSpLocks/>
            <a:stCxn id="5" idx="1"/>
          </p:cNvCxnSpPr>
          <p:nvPr/>
        </p:nvCxnSpPr>
        <p:spPr>
          <a:xfrm flipH="1">
            <a:off x="3749639" y="1124019"/>
            <a:ext cx="2216593" cy="9755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타원 14"/>
          <p:cNvSpPr/>
          <p:nvPr/>
        </p:nvSpPr>
        <p:spPr>
          <a:xfrm>
            <a:off x="1306711" y="1923037"/>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Arial" panose="020B0604020202020204" pitchFamily="34" charset="0"/>
                <a:cs typeface="Arial" panose="020B0604020202020204" pitchFamily="34" charset="0"/>
              </a:rPr>
              <a:t>2</a:t>
            </a:r>
            <a:endParaRPr lang="ko-KR" altLang="en-US" dirty="0">
              <a:latin typeface="Arial" panose="020B0604020202020204" pitchFamily="34" charset="0"/>
              <a:cs typeface="Arial" panose="020B0604020202020204" pitchFamily="34" charset="0"/>
            </a:endParaRPr>
          </a:p>
        </p:txBody>
      </p:sp>
      <p:sp>
        <p:nvSpPr>
          <p:cNvPr id="29" name="직사각형 28"/>
          <p:cNvSpPr/>
          <p:nvPr/>
        </p:nvSpPr>
        <p:spPr>
          <a:xfrm>
            <a:off x="8710246" y="551739"/>
            <a:ext cx="3394233" cy="630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latin typeface="Arial" panose="020B0604020202020204" pitchFamily="34" charset="0"/>
                <a:ea typeface="나눔스퀘어" panose="020B0600000101010101" pitchFamily="50" charset="-127"/>
                <a:cs typeface="Arial" panose="020B0604020202020204" pitchFamily="34" charset="0"/>
              </a:rPr>
              <a:t>① Click </a:t>
            </a:r>
            <a:r>
              <a:rPr lang="en-US" altLang="ko-KR" dirty="0" smtClean="0">
                <a:solidFill>
                  <a:schemeClr val="tx1"/>
                </a:solidFill>
                <a:latin typeface="Arial" panose="020B0604020202020204" pitchFamily="34" charset="0"/>
                <a:ea typeface="나눔스퀘어" panose="020B0600000101010101" pitchFamily="50" charset="-127"/>
                <a:cs typeface="Arial" panose="020B0604020202020204" pitchFamily="34" charset="0"/>
              </a:rPr>
              <a:t>‘Join’ button.</a:t>
            </a:r>
            <a:endParaRPr lang="en-US" altLang="ko-KR" dirty="0">
              <a:solidFill>
                <a:schemeClr val="tx1"/>
              </a:solidFill>
              <a:latin typeface="Arial" panose="020B0604020202020204" pitchFamily="34" charset="0"/>
              <a:ea typeface="나눔스퀘어" panose="020B0600000101010101" pitchFamily="50" charset="-127"/>
              <a:cs typeface="Arial" panose="020B0604020202020204" pitchFamily="34" charset="0"/>
            </a:endParaRPr>
          </a:p>
          <a:p>
            <a:endParaRPr lang="en-US" altLang="ko-KR" dirty="0">
              <a:solidFill>
                <a:schemeClr val="tx1"/>
              </a:solidFill>
              <a:latin typeface="Arial" panose="020B0604020202020204" pitchFamily="34" charset="0"/>
              <a:ea typeface="나눔스퀘어" panose="020B0600000101010101" pitchFamily="50" charset="-127"/>
              <a:cs typeface="Arial" panose="020B0604020202020204" pitchFamily="34" charset="0"/>
            </a:endParaRPr>
          </a:p>
          <a:p>
            <a:r>
              <a:rPr lang="en-US" altLang="ko-KR" dirty="0">
                <a:solidFill>
                  <a:schemeClr val="tx1"/>
                </a:solidFill>
                <a:latin typeface="Arial" panose="020B0604020202020204" pitchFamily="34" charset="0"/>
                <a:ea typeface="나눔스퀘어" panose="020B0600000101010101" pitchFamily="50" charset="-127"/>
                <a:cs typeface="Arial" panose="020B0604020202020204" pitchFamily="34" charset="0"/>
              </a:rPr>
              <a:t>② </a:t>
            </a:r>
            <a:r>
              <a:rPr lang="en-US" altLang="ko-KR" dirty="0" smtClean="0">
                <a:solidFill>
                  <a:schemeClr val="tx1"/>
                </a:solidFill>
                <a:latin typeface="Arial" panose="020B0604020202020204" pitchFamily="34" charset="0"/>
                <a:ea typeface="나눔스퀘어" panose="020B0600000101010101" pitchFamily="50" charset="-127"/>
                <a:cs typeface="Arial" panose="020B0604020202020204" pitchFamily="34" charset="0"/>
              </a:rPr>
              <a:t>A page for creating a membership appears.</a:t>
            </a:r>
            <a:endParaRPr lang="ko-KR" altLang="en-US" dirty="0">
              <a:solidFill>
                <a:schemeClr val="tx1"/>
              </a:solidFill>
              <a:latin typeface="Arial" panose="020B0604020202020204" pitchFamily="34" charset="0"/>
              <a:ea typeface="나눔스퀘어" panose="020B0600000101010101" pitchFamily="50" charset="-127"/>
              <a:cs typeface="Arial" panose="020B0604020202020204" pitchFamily="34" charset="0"/>
            </a:endParaRPr>
          </a:p>
        </p:txBody>
      </p:sp>
      <p:sp>
        <p:nvSpPr>
          <p:cNvPr id="31" name="TextBox 30"/>
          <p:cNvSpPr txBox="1"/>
          <p:nvPr/>
        </p:nvSpPr>
        <p:spPr>
          <a:xfrm>
            <a:off x="649655" y="59328"/>
            <a:ext cx="1289135"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Sign Up (1)</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42" name="그룹 41"/>
          <p:cNvGrpSpPr/>
          <p:nvPr/>
        </p:nvGrpSpPr>
        <p:grpSpPr>
          <a:xfrm>
            <a:off x="122282" y="67615"/>
            <a:ext cx="405092" cy="369059"/>
            <a:chOff x="4406922" y="1835576"/>
            <a:chExt cx="3374514" cy="3074347"/>
          </a:xfrm>
        </p:grpSpPr>
        <p:sp>
          <p:nvSpPr>
            <p:cNvPr id="43"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latin typeface="Arial" panose="020B0604020202020204" pitchFamily="34" charset="0"/>
                <a:cs typeface="Arial" panose="020B0604020202020204" pitchFamily="34" charset="0"/>
              </a:endParaRPr>
            </a:p>
          </p:txBody>
        </p:sp>
        <p:sp>
          <p:nvSpPr>
            <p:cNvPr id="44"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latin typeface="Arial" panose="020B0604020202020204" pitchFamily="34" charset="0"/>
                <a:cs typeface="Arial" panose="020B0604020202020204" pitchFamily="34" charset="0"/>
              </a:endParaRPr>
            </a:p>
          </p:txBody>
        </p:sp>
        <p:sp>
          <p:nvSpPr>
            <p:cNvPr id="45"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a:latin typeface="Arial" panose="020B0604020202020204" pitchFamily="34" charset="0"/>
                <a:cs typeface="Arial" panose="020B0604020202020204" pitchFamily="34" charset="0"/>
              </a:endParaRPr>
            </a:p>
          </p:txBody>
        </p:sp>
        <p:sp>
          <p:nvSpPr>
            <p:cNvPr id="46"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a:latin typeface="Arial" panose="020B0604020202020204" pitchFamily="34" charset="0"/>
                <a:cs typeface="Arial" panose="020B0604020202020204" pitchFamily="34" charset="0"/>
              </a:endParaRPr>
            </a:p>
          </p:txBody>
        </p:sp>
        <p:sp>
          <p:nvSpPr>
            <p:cNvPr id="47"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latin typeface="Arial" panose="020B0604020202020204" pitchFamily="34" charset="0"/>
                <a:cs typeface="Arial" panose="020B0604020202020204" pitchFamily="34" charset="0"/>
              </a:endParaRPr>
            </a:p>
          </p:txBody>
        </p:sp>
      </p:grpSp>
      <p:grpSp>
        <p:nvGrpSpPr>
          <p:cNvPr id="21" name="그룹 20"/>
          <p:cNvGrpSpPr/>
          <p:nvPr/>
        </p:nvGrpSpPr>
        <p:grpSpPr>
          <a:xfrm>
            <a:off x="86199" y="34394"/>
            <a:ext cx="450572" cy="450572"/>
            <a:chOff x="10448925" y="831056"/>
            <a:chExt cx="495300" cy="495300"/>
          </a:xfrm>
        </p:grpSpPr>
        <p:sp>
          <p:nvSpPr>
            <p:cNvPr id="22" name="모서리가 둥근 직사각형 21"/>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23" name="오른쪽 화살표 22">
              <a:hlinkClick r:id="rId4"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3" name="슬라이드 번호 개체 틀 2"/>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4</a:t>
            </a:fld>
            <a:endParaRPr lang="ko-KR" altLang="en-US" sz="14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8174501" y="1748832"/>
            <a:ext cx="3430747" cy="477054"/>
          </a:xfrm>
          <a:prstGeom prst="rect">
            <a:avLst/>
          </a:prstGeom>
          <a:noFill/>
        </p:spPr>
        <p:txBody>
          <a:bodyPr wrap="none" rtlCol="0">
            <a:spAutoFit/>
          </a:bodyPr>
          <a:lstStyle/>
          <a:p>
            <a:r>
              <a:rPr lang="en-US" altLang="ko-KR" sz="2500" dirty="0">
                <a:latin typeface="Arial" panose="020B0604020202020204" pitchFamily="34" charset="0"/>
                <a:cs typeface="Arial" panose="020B0604020202020204" pitchFamily="34" charset="0"/>
              </a:rPr>
              <a:t>http://cbms.iho-khoa.kr</a:t>
            </a:r>
            <a:endParaRPr lang="ko-KR" altLang="en-US" sz="2500" dirty="0">
              <a:latin typeface="Arial" panose="020B0604020202020204" pitchFamily="34" charset="0"/>
              <a:cs typeface="Arial" panose="020B0604020202020204" pitchFamily="34" charset="0"/>
            </a:endParaRPr>
          </a:p>
        </p:txBody>
      </p:sp>
      <p:pic>
        <p:nvPicPr>
          <p:cNvPr id="11" name="그림 10">
            <a:extLst>
              <a:ext uri="{FF2B5EF4-FFF2-40B4-BE49-F238E27FC236}">
                <a16:creationId xmlns:a16="http://schemas.microsoft.com/office/drawing/2014/main" id="{B0AC6C0B-57D2-419D-A11D-0935B36346BB}"/>
              </a:ext>
            </a:extLst>
          </p:cNvPr>
          <p:cNvPicPr>
            <a:picLocks noChangeAspect="1"/>
          </p:cNvPicPr>
          <p:nvPr/>
        </p:nvPicPr>
        <p:blipFill>
          <a:blip r:embed="rId5"/>
          <a:stretch>
            <a:fillRect/>
          </a:stretch>
        </p:blipFill>
        <p:spPr>
          <a:xfrm>
            <a:off x="1650744" y="2148942"/>
            <a:ext cx="4551501" cy="3794958"/>
          </a:xfrm>
          <a:prstGeom prst="rect">
            <a:avLst/>
          </a:prstGeom>
          <a:ln w="28575">
            <a:solidFill>
              <a:srgbClr val="FF0000"/>
            </a:solidFill>
          </a:ln>
        </p:spPr>
      </p:pic>
    </p:spTree>
    <p:extLst>
      <p:ext uri="{BB962C8B-B14F-4D97-AF65-F5344CB8AC3E}">
        <p14:creationId xmlns:p14="http://schemas.microsoft.com/office/powerpoint/2010/main" val="13421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0683A0F-759F-4BF1-9654-D1F18790A6CF}"/>
              </a:ext>
            </a:extLst>
          </p:cNvPr>
          <p:cNvPicPr>
            <a:picLocks noChangeAspect="1"/>
          </p:cNvPicPr>
          <p:nvPr/>
        </p:nvPicPr>
        <p:blipFill>
          <a:blip r:embed="rId3"/>
          <a:stretch>
            <a:fillRect/>
          </a:stretch>
        </p:blipFill>
        <p:spPr>
          <a:xfrm>
            <a:off x="537689" y="387486"/>
            <a:ext cx="7692907" cy="6411186"/>
          </a:xfrm>
          <a:prstGeom prst="rect">
            <a:avLst/>
          </a:prstGeom>
        </p:spPr>
      </p:pic>
      <p:sp>
        <p:nvSpPr>
          <p:cNvPr id="29" name="직사각형 28"/>
          <p:cNvSpPr/>
          <p:nvPr/>
        </p:nvSpPr>
        <p:spPr>
          <a:xfrm>
            <a:off x="7784099" y="1902038"/>
            <a:ext cx="4111783" cy="3718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 Select a user category.</a:t>
            </a:r>
          </a:p>
          <a:p>
            <a:pPr>
              <a:lnSpc>
                <a:spcPct val="150000"/>
              </a:lnSpc>
            </a:pPr>
            <a:r>
              <a:rPr lang="en-US" altLang="ko-KR" dirty="0">
                <a:solidFill>
                  <a:schemeClr val="tx1"/>
                </a:solidFill>
                <a:latin typeface="Arial" panose="020B0604020202020204" pitchFamily="34" charset="0"/>
                <a:cs typeface="Arial" panose="020B0604020202020204" pitchFamily="34" charset="0"/>
              </a:rPr>
              <a:t>② </a:t>
            </a:r>
            <a:r>
              <a:rPr lang="en-US" altLang="ko-KR" dirty="0" smtClean="0">
                <a:solidFill>
                  <a:schemeClr val="tx1"/>
                </a:solidFill>
                <a:latin typeface="Arial" panose="020B0604020202020204" pitchFamily="34" charset="0"/>
                <a:cs typeface="Arial" panose="020B0604020202020204" pitchFamily="34" charset="0"/>
              </a:rPr>
              <a:t>Select </a:t>
            </a:r>
            <a:r>
              <a:rPr lang="en-US" altLang="ko-KR" dirty="0">
                <a:solidFill>
                  <a:schemeClr val="tx1"/>
                </a:solidFill>
                <a:latin typeface="Arial" panose="020B0604020202020204" pitchFamily="34" charset="0"/>
                <a:cs typeface="Arial" panose="020B0604020202020204" pitchFamily="34" charset="0"/>
              </a:rPr>
              <a:t>the </a:t>
            </a:r>
            <a:r>
              <a:rPr lang="en-US" altLang="ko-KR" dirty="0" smtClean="0">
                <a:solidFill>
                  <a:schemeClr val="tx1"/>
                </a:solidFill>
                <a:latin typeface="Arial" panose="020B0604020202020204" pitchFamily="34" charset="0"/>
                <a:cs typeface="Arial" panose="020B0604020202020204" pitchFamily="34" charset="0"/>
              </a:rPr>
              <a:t>region.</a:t>
            </a:r>
            <a:endParaRPr lang="en-US" altLang="ko-KR" dirty="0">
              <a:solidFill>
                <a:schemeClr val="tx1"/>
              </a:solidFill>
              <a:latin typeface="Arial" panose="020B0604020202020204" pitchFamily="34" charset="0"/>
              <a:cs typeface="Arial" panose="020B0604020202020204" pitchFamily="34" charset="0"/>
            </a:endParaRPr>
          </a:p>
          <a:p>
            <a:pPr>
              <a:lnSpc>
                <a:spcPct val="150000"/>
              </a:lnSpc>
            </a:pPr>
            <a:r>
              <a:rPr lang="en-US" altLang="ko-KR" dirty="0">
                <a:solidFill>
                  <a:schemeClr val="tx1"/>
                </a:solidFill>
                <a:latin typeface="Arial" panose="020B0604020202020204" pitchFamily="34" charset="0"/>
                <a:cs typeface="Arial" panose="020B0604020202020204" pitchFamily="34" charset="0"/>
              </a:rPr>
              <a:t>③ </a:t>
            </a:r>
            <a:r>
              <a:rPr lang="en-US" altLang="ko-KR" dirty="0" smtClean="0">
                <a:solidFill>
                  <a:schemeClr val="tx1"/>
                </a:solidFill>
                <a:latin typeface="Arial" panose="020B0604020202020204" pitchFamily="34" charset="0"/>
                <a:cs typeface="Arial" panose="020B0604020202020204" pitchFamily="34" charset="0"/>
              </a:rPr>
              <a:t>An ID is automatically generated (Remember </a:t>
            </a:r>
            <a:r>
              <a:rPr lang="en-US" altLang="ko-KR" dirty="0">
                <a:solidFill>
                  <a:schemeClr val="tx1"/>
                </a:solidFill>
                <a:latin typeface="Arial" panose="020B0604020202020204" pitchFamily="34" charset="0"/>
                <a:cs typeface="Arial" panose="020B0604020202020204" pitchFamily="34" charset="0"/>
              </a:rPr>
              <a:t>your assigned </a:t>
            </a:r>
            <a:r>
              <a:rPr lang="en-US" altLang="ko-KR" dirty="0" smtClean="0">
                <a:solidFill>
                  <a:schemeClr val="tx1"/>
                </a:solidFill>
                <a:latin typeface="Arial" panose="020B0604020202020204" pitchFamily="34" charset="0"/>
                <a:cs typeface="Arial" panose="020B0604020202020204" pitchFamily="34" charset="0"/>
              </a:rPr>
              <a:t>ID for log in).</a:t>
            </a:r>
            <a:endParaRPr lang="en-US" altLang="ko-KR" dirty="0">
              <a:solidFill>
                <a:schemeClr val="tx1"/>
              </a:solidFill>
              <a:latin typeface="Arial" panose="020B0604020202020204" pitchFamily="34" charset="0"/>
              <a:cs typeface="Arial" panose="020B0604020202020204" pitchFamily="34" charset="0"/>
            </a:endParaRPr>
          </a:p>
          <a:p>
            <a:pPr>
              <a:lnSpc>
                <a:spcPct val="150000"/>
              </a:lnSpc>
            </a:pPr>
            <a:r>
              <a:rPr lang="en-US" altLang="ko-KR" dirty="0">
                <a:solidFill>
                  <a:schemeClr val="tx1"/>
                </a:solidFill>
                <a:latin typeface="Arial" panose="020B0604020202020204" pitchFamily="34" charset="0"/>
                <a:cs typeface="Arial" panose="020B0604020202020204" pitchFamily="34" charset="0"/>
              </a:rPr>
              <a:t>④ Enter password and </a:t>
            </a:r>
            <a:r>
              <a:rPr lang="en-US" altLang="ko-KR" dirty="0" smtClean="0">
                <a:solidFill>
                  <a:schemeClr val="tx1"/>
                </a:solidFill>
                <a:latin typeface="Arial" panose="020B0604020202020204" pitchFamily="34" charset="0"/>
                <a:cs typeface="Arial" panose="020B0604020202020204" pitchFamily="34" charset="0"/>
              </a:rPr>
              <a:t>additional information</a:t>
            </a:r>
            <a:r>
              <a:rPr lang="en-US" altLang="ko-KR" dirty="0">
                <a:solidFill>
                  <a:schemeClr val="tx1"/>
                </a:solidFill>
                <a:latin typeface="Arial" panose="020B0604020202020204" pitchFamily="34" charset="0"/>
                <a:cs typeface="Arial" panose="020B0604020202020204" pitchFamily="34" charset="0"/>
              </a:rPr>
              <a:t>.</a:t>
            </a:r>
          </a:p>
          <a:p>
            <a:pPr>
              <a:lnSpc>
                <a:spcPct val="150000"/>
              </a:lnSpc>
            </a:pPr>
            <a:r>
              <a:rPr lang="en-US" altLang="ko-KR" dirty="0">
                <a:solidFill>
                  <a:schemeClr val="tx1"/>
                </a:solidFill>
                <a:latin typeface="Arial" panose="020B0604020202020204" pitchFamily="34" charset="0"/>
                <a:cs typeface="Arial" panose="020B0604020202020204" pitchFamily="34" charset="0"/>
              </a:rPr>
              <a:t>⑤ Complete membership.</a:t>
            </a:r>
            <a:endParaRPr lang="ko-KR" altLang="en-US" dirty="0">
              <a:solidFill>
                <a:schemeClr val="tx1"/>
              </a:solidFill>
              <a:latin typeface="Arial" panose="020B0604020202020204" pitchFamily="34" charset="0"/>
              <a:cs typeface="Arial" panose="020B0604020202020204" pitchFamily="34" charset="0"/>
            </a:endParaRPr>
          </a:p>
        </p:txBody>
      </p:sp>
      <p:sp>
        <p:nvSpPr>
          <p:cNvPr id="10" name="직사각형 9"/>
          <p:cNvSpPr/>
          <p:nvPr/>
        </p:nvSpPr>
        <p:spPr>
          <a:xfrm>
            <a:off x="1975927" y="1902038"/>
            <a:ext cx="2141733" cy="288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1820355" y="1616797"/>
            <a:ext cx="311141"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12" name="직사각형 11"/>
          <p:cNvSpPr/>
          <p:nvPr/>
        </p:nvSpPr>
        <p:spPr>
          <a:xfrm>
            <a:off x="1975927" y="2185766"/>
            <a:ext cx="2141733" cy="332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p:cNvSpPr/>
          <p:nvPr/>
        </p:nvSpPr>
        <p:spPr>
          <a:xfrm>
            <a:off x="1820355" y="1981523"/>
            <a:ext cx="311141"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sp>
        <p:nvSpPr>
          <p:cNvPr id="14" name="직사각형 13"/>
          <p:cNvSpPr/>
          <p:nvPr/>
        </p:nvSpPr>
        <p:spPr>
          <a:xfrm>
            <a:off x="1975927" y="2845579"/>
            <a:ext cx="3037625" cy="28694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p:nvSpPr>
        <p:spPr>
          <a:xfrm>
            <a:off x="1975928" y="2518265"/>
            <a:ext cx="2141733" cy="332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p:cNvSpPr/>
          <p:nvPr/>
        </p:nvSpPr>
        <p:spPr>
          <a:xfrm>
            <a:off x="1820356" y="2336723"/>
            <a:ext cx="311141"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sp>
        <p:nvSpPr>
          <p:cNvPr id="15" name="타원 14"/>
          <p:cNvSpPr/>
          <p:nvPr/>
        </p:nvSpPr>
        <p:spPr>
          <a:xfrm>
            <a:off x="1820355" y="2664037"/>
            <a:ext cx="311141"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4</a:t>
            </a:r>
            <a:endParaRPr lang="ko-KR" altLang="en-US" dirty="0"/>
          </a:p>
        </p:txBody>
      </p:sp>
      <p:sp>
        <p:nvSpPr>
          <p:cNvPr id="18" name="직사각형 17"/>
          <p:cNvSpPr/>
          <p:nvPr/>
        </p:nvSpPr>
        <p:spPr>
          <a:xfrm>
            <a:off x="3789688" y="6141018"/>
            <a:ext cx="1240721" cy="580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p:cNvSpPr/>
          <p:nvPr/>
        </p:nvSpPr>
        <p:spPr>
          <a:xfrm>
            <a:off x="3634117" y="5969001"/>
            <a:ext cx="311141"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5</a:t>
            </a:r>
            <a:endParaRPr lang="ko-KR" altLang="en-US" dirty="0"/>
          </a:p>
        </p:txBody>
      </p:sp>
      <p:grpSp>
        <p:nvGrpSpPr>
          <p:cNvPr id="33" name="그룹 32"/>
          <p:cNvGrpSpPr/>
          <p:nvPr/>
        </p:nvGrpSpPr>
        <p:grpSpPr>
          <a:xfrm>
            <a:off x="122282" y="67615"/>
            <a:ext cx="405092" cy="369059"/>
            <a:chOff x="4406922" y="1835576"/>
            <a:chExt cx="3374514" cy="3074347"/>
          </a:xfrm>
        </p:grpSpPr>
        <p:sp>
          <p:nvSpPr>
            <p:cNvPr id="34"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5"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6"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37"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38"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39" name="TextBox 38"/>
          <p:cNvSpPr txBox="1"/>
          <p:nvPr/>
        </p:nvSpPr>
        <p:spPr>
          <a:xfrm>
            <a:off x="649655" y="59328"/>
            <a:ext cx="1271502" cy="353943"/>
          </a:xfrm>
          <a:prstGeom prst="rect">
            <a:avLst/>
          </a:prstGeom>
          <a:noFill/>
        </p:spPr>
        <p:txBody>
          <a:bodyPr wrap="none" rtlCol="0">
            <a:spAutoFit/>
          </a:bodyPr>
          <a:lstStyle/>
          <a:p>
            <a:r>
              <a:rPr lang="en-US" altLang="ko-KR" sz="1700">
                <a:latin typeface="나눔스퀘어" panose="020B0600000101010101" pitchFamily="50" charset="-127"/>
                <a:ea typeface="나눔스퀘어" panose="020B0600000101010101" pitchFamily="50" charset="-127"/>
              </a:rPr>
              <a:t>Sign Up (2)</a:t>
            </a:r>
            <a:endParaRPr lang="ko-KR" altLang="en-US" sz="1700" dirty="0">
              <a:latin typeface="나눔스퀘어" panose="020B0600000101010101" pitchFamily="50" charset="-127"/>
              <a:ea typeface="나눔스퀘어" panose="020B0600000101010101" pitchFamily="50" charset="-127"/>
            </a:endParaRPr>
          </a:p>
        </p:txBody>
      </p:sp>
      <p:grpSp>
        <p:nvGrpSpPr>
          <p:cNvPr id="26" name="그룹 25"/>
          <p:cNvGrpSpPr/>
          <p:nvPr/>
        </p:nvGrpSpPr>
        <p:grpSpPr>
          <a:xfrm>
            <a:off x="86199" y="34394"/>
            <a:ext cx="450572" cy="450572"/>
            <a:chOff x="10448925" y="831056"/>
            <a:chExt cx="495300" cy="495300"/>
          </a:xfrm>
        </p:grpSpPr>
        <p:sp>
          <p:nvSpPr>
            <p:cNvPr id="27" name="모서리가 둥근 직사각형 26"/>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오른쪽 화살표 27">
              <a:hlinkClick r:id="rId4"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슬라이드 번호 개체 틀 2"/>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5</a:t>
            </a:fld>
            <a:endParaRPr lang="ko-KR"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40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2C901C70-D4DC-4B12-903F-697E5E1B2561}"/>
              </a:ext>
            </a:extLst>
          </p:cNvPr>
          <p:cNvPicPr>
            <a:picLocks noChangeAspect="1"/>
          </p:cNvPicPr>
          <p:nvPr/>
        </p:nvPicPr>
        <p:blipFill>
          <a:blip r:embed="rId3"/>
          <a:stretch>
            <a:fillRect/>
          </a:stretch>
        </p:blipFill>
        <p:spPr>
          <a:xfrm>
            <a:off x="963367" y="538491"/>
            <a:ext cx="6850491" cy="6231071"/>
          </a:xfrm>
          <a:prstGeom prst="rect">
            <a:avLst/>
          </a:prstGeom>
        </p:spPr>
      </p:pic>
      <p:sp>
        <p:nvSpPr>
          <p:cNvPr id="16" name="직사각형 15"/>
          <p:cNvSpPr/>
          <p:nvPr/>
        </p:nvSpPr>
        <p:spPr>
          <a:xfrm>
            <a:off x="8504387" y="574135"/>
            <a:ext cx="3394233" cy="2540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latin typeface="Arial" panose="020B0604020202020204" pitchFamily="34" charset="0"/>
                <a:cs typeface="Arial" panose="020B0604020202020204" pitchFamily="34" charset="0"/>
              </a:rPr>
              <a:t>① Click </a:t>
            </a:r>
            <a:r>
              <a:rPr lang="en-US" altLang="ko-KR" dirty="0" smtClean="0">
                <a:solidFill>
                  <a:schemeClr val="tx1"/>
                </a:solidFill>
                <a:latin typeface="Arial" panose="020B0604020202020204" pitchFamily="34" charset="0"/>
                <a:cs typeface="Arial" panose="020B0604020202020204" pitchFamily="34" charset="0"/>
              </a:rPr>
              <a:t>‘Login’ button.</a:t>
            </a:r>
            <a:endParaRPr lang="en-US" altLang="ko-KR" dirty="0">
              <a:solidFill>
                <a:schemeClr val="tx1"/>
              </a:solidFill>
              <a:latin typeface="Arial" panose="020B0604020202020204" pitchFamily="34" charset="0"/>
              <a:cs typeface="Arial" panose="020B0604020202020204" pitchFamily="34" charset="0"/>
            </a:endParaRPr>
          </a:p>
          <a:p>
            <a:endParaRPr lang="en-US" altLang="ko-KR" dirty="0">
              <a:solidFill>
                <a:schemeClr val="tx1"/>
              </a:solidFill>
              <a:latin typeface="Arial" panose="020B0604020202020204" pitchFamily="34" charset="0"/>
              <a:cs typeface="Arial" panose="020B0604020202020204" pitchFamily="34" charset="0"/>
            </a:endParaRPr>
          </a:p>
          <a:p>
            <a:r>
              <a:rPr lang="en-US" altLang="ko-KR" dirty="0">
                <a:solidFill>
                  <a:schemeClr val="tx1"/>
                </a:solidFill>
                <a:latin typeface="Arial" panose="020B0604020202020204" pitchFamily="34" charset="0"/>
                <a:cs typeface="Arial" panose="020B0604020202020204" pitchFamily="34" charset="0"/>
              </a:rPr>
              <a:t>② </a:t>
            </a:r>
            <a:r>
              <a:rPr lang="en-US" altLang="ko-KR" dirty="0" smtClean="0">
                <a:solidFill>
                  <a:schemeClr val="tx1"/>
                </a:solidFill>
                <a:latin typeface="Arial" panose="020B0604020202020204" pitchFamily="34" charset="0"/>
                <a:cs typeface="Arial" panose="020B0604020202020204" pitchFamily="34" charset="0"/>
              </a:rPr>
              <a:t>Login page appears.</a:t>
            </a:r>
            <a:endParaRPr lang="ko-KR" altLang="en-US" dirty="0">
              <a:solidFill>
                <a:schemeClr val="tx1"/>
              </a:solidFill>
              <a:latin typeface="Arial" panose="020B0604020202020204" pitchFamily="34" charset="0"/>
              <a:cs typeface="Arial" panose="020B0604020202020204" pitchFamily="34" charset="0"/>
            </a:endParaRPr>
          </a:p>
        </p:txBody>
      </p:sp>
      <p:grpSp>
        <p:nvGrpSpPr>
          <p:cNvPr id="21" name="그룹 20"/>
          <p:cNvGrpSpPr/>
          <p:nvPr/>
        </p:nvGrpSpPr>
        <p:grpSpPr>
          <a:xfrm>
            <a:off x="122282" y="67615"/>
            <a:ext cx="405092" cy="369059"/>
            <a:chOff x="4406922" y="1835576"/>
            <a:chExt cx="3374514" cy="3074347"/>
          </a:xfrm>
        </p:grpSpPr>
        <p:sp>
          <p:nvSpPr>
            <p:cNvPr id="22"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latin typeface="Arial" panose="020B0604020202020204" pitchFamily="34" charset="0"/>
                <a:cs typeface="Arial" panose="020B0604020202020204" pitchFamily="34" charset="0"/>
              </a:endParaRPr>
            </a:p>
          </p:txBody>
        </p:sp>
        <p:sp>
          <p:nvSpPr>
            <p:cNvPr id="23"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latin typeface="Arial" panose="020B0604020202020204" pitchFamily="34" charset="0"/>
                <a:cs typeface="Arial" panose="020B0604020202020204" pitchFamily="34" charset="0"/>
              </a:endParaRPr>
            </a:p>
          </p:txBody>
        </p:sp>
        <p:sp>
          <p:nvSpPr>
            <p:cNvPr id="24"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a:latin typeface="Arial" panose="020B0604020202020204" pitchFamily="34" charset="0"/>
                <a:cs typeface="Arial" panose="020B0604020202020204" pitchFamily="34" charset="0"/>
              </a:endParaRPr>
            </a:p>
          </p:txBody>
        </p:sp>
        <p:sp>
          <p:nvSpPr>
            <p:cNvPr id="25"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a:latin typeface="Arial" panose="020B0604020202020204" pitchFamily="34" charset="0"/>
                <a:cs typeface="Arial" panose="020B0604020202020204" pitchFamily="34" charset="0"/>
              </a:endParaRPr>
            </a:p>
          </p:txBody>
        </p:sp>
        <p:sp>
          <p:nvSpPr>
            <p:cNvPr id="26"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latin typeface="Arial" panose="020B0604020202020204" pitchFamily="34" charset="0"/>
                <a:cs typeface="Arial" panose="020B0604020202020204" pitchFamily="34" charset="0"/>
              </a:endParaRPr>
            </a:p>
          </p:txBody>
        </p:sp>
      </p:grpSp>
      <p:sp>
        <p:nvSpPr>
          <p:cNvPr id="5" name="직사각형 4"/>
          <p:cNvSpPr/>
          <p:nvPr/>
        </p:nvSpPr>
        <p:spPr>
          <a:xfrm>
            <a:off x="6309133" y="960961"/>
            <a:ext cx="434566" cy="3647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137115" y="788944"/>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cxnSp>
        <p:nvCxnSpPr>
          <p:cNvPr id="12" name="직선 화살표 연결선 11"/>
          <p:cNvCxnSpPr>
            <a:cxnSpLocks/>
            <a:stCxn id="5" idx="1"/>
          </p:cNvCxnSpPr>
          <p:nvPr/>
        </p:nvCxnSpPr>
        <p:spPr>
          <a:xfrm flipH="1">
            <a:off x="4294361" y="1143324"/>
            <a:ext cx="2014772" cy="9755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타원 14"/>
          <p:cNvSpPr/>
          <p:nvPr/>
        </p:nvSpPr>
        <p:spPr>
          <a:xfrm>
            <a:off x="1306712" y="1931995"/>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sp>
        <p:nvSpPr>
          <p:cNvPr id="27" name="TextBox 26"/>
          <p:cNvSpPr txBox="1"/>
          <p:nvPr/>
        </p:nvSpPr>
        <p:spPr>
          <a:xfrm>
            <a:off x="649655" y="59328"/>
            <a:ext cx="1052404" cy="353943"/>
          </a:xfrm>
          <a:prstGeom prst="rect">
            <a:avLst/>
          </a:prstGeom>
          <a:noFill/>
        </p:spPr>
        <p:txBody>
          <a:bodyPr wrap="none" rtlCol="0">
            <a:spAutoFit/>
          </a:bodyPr>
          <a:lstStyle/>
          <a:p>
            <a:r>
              <a:rPr lang="en-US" altLang="ko-KR" sz="1700">
                <a:latin typeface="Arial" panose="020B0604020202020204" pitchFamily="34" charset="0"/>
                <a:ea typeface="나눔스퀘어" panose="020B0600000101010101" pitchFamily="50" charset="-127"/>
                <a:cs typeface="Arial" panose="020B0604020202020204" pitchFamily="34" charset="0"/>
              </a:rPr>
              <a:t>Login (1)</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28" name="그룹 27"/>
          <p:cNvGrpSpPr/>
          <p:nvPr/>
        </p:nvGrpSpPr>
        <p:grpSpPr>
          <a:xfrm>
            <a:off x="86199" y="34394"/>
            <a:ext cx="450572" cy="450572"/>
            <a:chOff x="10448925" y="831056"/>
            <a:chExt cx="495300" cy="495300"/>
          </a:xfrm>
        </p:grpSpPr>
        <p:sp>
          <p:nvSpPr>
            <p:cNvPr id="29" name="모서리가 둥근 직사각형 28"/>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30" name="오른쪽 화살표 29">
              <a:hlinkClick r:id="rId4"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6</a:t>
            </a:fld>
            <a:endParaRPr lang="ko-KR" altLang="en-US" sz="1400" dirty="0">
              <a:solidFill>
                <a:schemeClr val="tx1"/>
              </a:solidFill>
              <a:latin typeface="Arial" panose="020B0604020202020204" pitchFamily="34" charset="0"/>
              <a:cs typeface="Arial" panose="020B0604020202020204" pitchFamily="34" charset="0"/>
            </a:endParaRPr>
          </a:p>
        </p:txBody>
      </p:sp>
      <p:graphicFrame>
        <p:nvGraphicFramePr>
          <p:cNvPr id="20" name="내용 개체 틀 3">
            <a:extLst>
              <a:ext uri="{FF2B5EF4-FFF2-40B4-BE49-F238E27FC236}">
                <a16:creationId xmlns:a16="http://schemas.microsoft.com/office/drawing/2014/main" id="{16599A47-6E08-4F9B-9754-88838EB8499D}"/>
              </a:ext>
            </a:extLst>
          </p:cNvPr>
          <p:cNvGraphicFramePr>
            <a:graphicFrameLocks/>
          </p:cNvGraphicFramePr>
          <p:nvPr>
            <p:extLst>
              <p:ext uri="{D42A27DB-BD31-4B8C-83A1-F6EECF244321}">
                <p14:modId xmlns:p14="http://schemas.microsoft.com/office/powerpoint/2010/main" val="790566738"/>
              </p:ext>
            </p:extLst>
          </p:nvPr>
        </p:nvGraphicFramePr>
        <p:xfrm>
          <a:off x="7849536" y="3577827"/>
          <a:ext cx="4265328" cy="1965960"/>
        </p:xfrm>
        <a:graphic>
          <a:graphicData uri="http://schemas.openxmlformats.org/drawingml/2006/table">
            <a:tbl>
              <a:tblPr firstRow="1" bandRow="1">
                <a:tableStyleId>{5C22544A-7EE6-4342-B048-85BDC9FD1C3A}</a:tableStyleId>
              </a:tblPr>
              <a:tblGrid>
                <a:gridCol w="1421776">
                  <a:extLst>
                    <a:ext uri="{9D8B030D-6E8A-4147-A177-3AD203B41FA5}">
                      <a16:colId xmlns:a16="http://schemas.microsoft.com/office/drawing/2014/main" val="3486975742"/>
                    </a:ext>
                  </a:extLst>
                </a:gridCol>
                <a:gridCol w="1421776">
                  <a:extLst>
                    <a:ext uri="{9D8B030D-6E8A-4147-A177-3AD203B41FA5}">
                      <a16:colId xmlns:a16="http://schemas.microsoft.com/office/drawing/2014/main" val="2439218878"/>
                    </a:ext>
                  </a:extLst>
                </a:gridCol>
                <a:gridCol w="1421776">
                  <a:extLst>
                    <a:ext uri="{9D8B030D-6E8A-4147-A177-3AD203B41FA5}">
                      <a16:colId xmlns:a16="http://schemas.microsoft.com/office/drawing/2014/main" val="1177091331"/>
                    </a:ext>
                  </a:extLst>
                </a:gridCol>
              </a:tblGrid>
              <a:tr h="370840">
                <a:tc>
                  <a:txBody>
                    <a:bodyPr/>
                    <a:lstStyle/>
                    <a:p>
                      <a:pPr algn="ctr" latinLnBrk="1"/>
                      <a:r>
                        <a:rPr lang="en-US" altLang="ko-KR" sz="1200" dirty="0">
                          <a:solidFill>
                            <a:srgbClr val="002060"/>
                          </a:solidFill>
                          <a:latin typeface="Arial" panose="020B0604020202020204" pitchFamily="34" charset="0"/>
                          <a:cs typeface="Arial" panose="020B0604020202020204" pitchFamily="34" charset="0"/>
                        </a:rPr>
                        <a:t>Category</a:t>
                      </a:r>
                      <a:endParaRPr lang="ko-KR" altLang="en-US" sz="1200" dirty="0">
                        <a:solidFill>
                          <a:srgbClr val="002060"/>
                        </a:solidFill>
                        <a:latin typeface="Arial" panose="020B0604020202020204" pitchFamily="34" charset="0"/>
                        <a:cs typeface="Arial" panose="020B0604020202020204" pitchFamily="34" charset="0"/>
                      </a:endParaRPr>
                    </a:p>
                  </a:txBody>
                  <a:tcPr/>
                </a:tc>
                <a:tc>
                  <a:txBody>
                    <a:bodyPr/>
                    <a:lstStyle/>
                    <a:p>
                      <a:pPr algn="ctr" latinLnBrk="1"/>
                      <a:r>
                        <a:rPr lang="en-US" altLang="ko-KR" sz="1200" dirty="0">
                          <a:solidFill>
                            <a:srgbClr val="002060"/>
                          </a:solidFill>
                          <a:latin typeface="Arial" panose="020B0604020202020204" pitchFamily="34" charset="0"/>
                          <a:cs typeface="Arial" panose="020B0604020202020204" pitchFamily="34" charset="0"/>
                        </a:rPr>
                        <a:t>ID (default)</a:t>
                      </a:r>
                      <a:endParaRPr lang="ko-KR" altLang="en-US" sz="1200" dirty="0">
                        <a:solidFill>
                          <a:srgbClr val="002060"/>
                        </a:solidFill>
                        <a:latin typeface="Arial" panose="020B0604020202020204" pitchFamily="34" charset="0"/>
                        <a:cs typeface="Arial" panose="020B0604020202020204" pitchFamily="34" charset="0"/>
                      </a:endParaRPr>
                    </a:p>
                  </a:txBody>
                  <a:tcPr/>
                </a:tc>
                <a:tc>
                  <a:txBody>
                    <a:bodyPr/>
                    <a:lstStyle/>
                    <a:p>
                      <a:pPr algn="ctr" latinLnBrk="1"/>
                      <a:r>
                        <a:rPr lang="en-US" altLang="ko-KR" sz="1200" dirty="0">
                          <a:solidFill>
                            <a:srgbClr val="002060"/>
                          </a:solidFill>
                          <a:latin typeface="Arial" panose="020B0604020202020204" pitchFamily="34" charset="0"/>
                          <a:cs typeface="Arial" panose="020B0604020202020204" pitchFamily="34" charset="0"/>
                        </a:rPr>
                        <a:t>e.g.</a:t>
                      </a:r>
                      <a:endParaRPr lang="ko-KR" altLang="en-US" sz="12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832692"/>
                  </a:ext>
                </a:extLst>
              </a:tr>
              <a:tr h="370840">
                <a:tc>
                  <a:txBody>
                    <a:bodyPr/>
                    <a:lstStyle/>
                    <a:p>
                      <a:pPr algn="l" latinLnBrk="1"/>
                      <a:r>
                        <a:rPr lang="en-US" altLang="ko-KR" sz="1400" b="1" baseline="0" dirty="0">
                          <a:solidFill>
                            <a:srgbClr val="002060"/>
                          </a:solidFill>
                          <a:latin typeface="Arial" panose="020B0604020202020204" pitchFamily="34" charset="0"/>
                          <a:cs typeface="Arial" panose="020B0604020202020204" pitchFamily="34" charset="0"/>
                        </a:rPr>
                        <a:t>CB Coordinator</a:t>
                      </a:r>
                      <a:endParaRPr lang="ko-KR" altLang="en-US" sz="1400" b="1" dirty="0">
                        <a:solidFill>
                          <a:srgbClr val="002060"/>
                        </a:solidFill>
                        <a:latin typeface="Arial" panose="020B0604020202020204" pitchFamily="34" charset="0"/>
                        <a:cs typeface="Arial" panose="020B0604020202020204" pitchFamily="34" charset="0"/>
                      </a:endParaRPr>
                    </a:p>
                  </a:txBody>
                  <a:tcPr/>
                </a:tc>
                <a:tc>
                  <a:txBody>
                    <a:bodyPr/>
                    <a:lstStyle/>
                    <a:p>
                      <a:pPr algn="ctr" latinLnBrk="1"/>
                      <a:r>
                        <a:rPr lang="en-US" altLang="ko-KR" sz="1600" b="1" dirty="0" err="1">
                          <a:solidFill>
                            <a:srgbClr val="002060"/>
                          </a:solidFill>
                          <a:latin typeface="Arial" panose="020B0604020202020204" pitchFamily="34" charset="0"/>
                          <a:cs typeface="Arial" panose="020B0604020202020204" pitchFamily="34" charset="0"/>
                        </a:rPr>
                        <a:t>RHC_Coordi</a:t>
                      </a:r>
                      <a:endParaRPr lang="ko-KR" altLang="en-US" sz="1600" b="1" dirty="0">
                        <a:solidFill>
                          <a:srgbClr val="002060"/>
                        </a:solidFill>
                        <a:latin typeface="Arial" panose="020B0604020202020204" pitchFamily="34" charset="0"/>
                        <a:cs typeface="Arial" panose="020B0604020202020204" pitchFamily="34" charset="0"/>
                      </a:endParaRPr>
                    </a:p>
                  </a:txBody>
                  <a:tcPr/>
                </a:tc>
                <a:tc>
                  <a:txBody>
                    <a:bodyPr/>
                    <a:lstStyle/>
                    <a:p>
                      <a:pPr algn="ctr" latinLnBrk="1"/>
                      <a:r>
                        <a:rPr lang="en-US" altLang="ko-KR" sz="1400" b="1" dirty="0" err="1">
                          <a:solidFill>
                            <a:srgbClr val="002060"/>
                          </a:solidFill>
                          <a:latin typeface="Arial" panose="020B0604020202020204" pitchFamily="34" charset="0"/>
                          <a:cs typeface="Arial" panose="020B0604020202020204" pitchFamily="34" charset="0"/>
                        </a:rPr>
                        <a:t>EAHC_Coordi</a:t>
                      </a:r>
                      <a:endParaRPr lang="ko-KR" altLang="en-US" sz="14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0755626"/>
                  </a:ext>
                </a:extLst>
              </a:tr>
              <a:tr h="370840">
                <a:tc rowSpan="2">
                  <a:txBody>
                    <a:bodyPr/>
                    <a:lstStyle/>
                    <a:p>
                      <a:pPr algn="l" latinLnBrk="1"/>
                      <a:r>
                        <a:rPr lang="en-US" altLang="ko-KR" sz="1400" b="1" dirty="0">
                          <a:solidFill>
                            <a:srgbClr val="002060"/>
                          </a:solidFill>
                          <a:latin typeface="Arial" panose="020B0604020202020204" pitchFamily="34" charset="0"/>
                          <a:cs typeface="Arial" panose="020B0604020202020204" pitchFamily="34" charset="0"/>
                        </a:rPr>
                        <a:t>CBSC Secretary</a:t>
                      </a:r>
                      <a:endParaRPr lang="ko-KR" altLang="en-US" sz="1400" b="1" dirty="0">
                        <a:solidFill>
                          <a:srgbClr val="002060"/>
                        </a:solidFill>
                        <a:latin typeface="Arial" panose="020B0604020202020204" pitchFamily="34" charset="0"/>
                        <a:cs typeface="Arial" panose="020B0604020202020204" pitchFamily="34" charset="0"/>
                      </a:endParaRPr>
                    </a:p>
                  </a:txBody>
                  <a:tcPr/>
                </a:tc>
                <a:tc>
                  <a:txBody>
                    <a:bodyPr/>
                    <a:lstStyle/>
                    <a:p>
                      <a:pPr algn="ctr" latinLnBrk="1"/>
                      <a:r>
                        <a:rPr lang="en-US" altLang="ko-KR" sz="1600" b="1" dirty="0" err="1">
                          <a:solidFill>
                            <a:srgbClr val="002060"/>
                          </a:solidFill>
                          <a:latin typeface="Arial" panose="020B0604020202020204" pitchFamily="34" charset="0"/>
                          <a:cs typeface="Arial" panose="020B0604020202020204" pitchFamily="34" charset="0"/>
                        </a:rPr>
                        <a:t>CBSC_Sec</a:t>
                      </a:r>
                      <a:endParaRPr lang="ko-KR" altLang="en-US" sz="1600" b="1" dirty="0">
                        <a:solidFill>
                          <a:srgbClr val="002060"/>
                        </a:solidFill>
                        <a:latin typeface="Arial" panose="020B0604020202020204" pitchFamily="34" charset="0"/>
                        <a:cs typeface="Arial" panose="020B0604020202020204" pitchFamily="34" charset="0"/>
                      </a:endParaRPr>
                    </a:p>
                  </a:txBody>
                  <a:tcPr/>
                </a:tc>
                <a:tc rowSpan="2">
                  <a:txBody>
                    <a:bodyPr/>
                    <a:lstStyle/>
                    <a:p>
                      <a:pPr algn="ctr" latinLnBrk="1"/>
                      <a:r>
                        <a:rPr lang="en-US" altLang="ko-KR" sz="1400" b="1" dirty="0">
                          <a:solidFill>
                            <a:srgbClr val="002060"/>
                          </a:solidFill>
                          <a:latin typeface="Arial" panose="020B0604020202020204" pitchFamily="34" charset="0"/>
                          <a:cs typeface="Arial" panose="020B0604020202020204" pitchFamily="34" charset="0"/>
                        </a:rPr>
                        <a:t>2 </a:t>
                      </a:r>
                      <a:r>
                        <a:rPr lang="en-US" altLang="ko-KR" sz="1400" b="1" dirty="0" smtClean="0">
                          <a:solidFill>
                            <a:srgbClr val="002060"/>
                          </a:solidFill>
                          <a:latin typeface="Arial" panose="020B0604020202020204" pitchFamily="34" charset="0"/>
                          <a:cs typeface="Arial" panose="020B0604020202020204" pitchFamily="34" charset="0"/>
                        </a:rPr>
                        <a:t>IDs</a:t>
                      </a:r>
                      <a:endParaRPr lang="ko-KR" altLang="en-US" sz="14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7653194"/>
                  </a:ext>
                </a:extLst>
              </a:tr>
              <a:tr h="370840">
                <a:tc vMerge="1">
                  <a:txBody>
                    <a:bodyPr/>
                    <a:lstStyle/>
                    <a:p>
                      <a:pPr algn="ctr" latinLnBrk="1"/>
                      <a:endParaRPr lang="ko-KR" altLang="en-US" dirty="0">
                        <a:solidFill>
                          <a:srgbClr val="002060"/>
                        </a:solidFill>
                      </a:endParaRPr>
                    </a:p>
                  </a:txBody>
                  <a:tcPr/>
                </a:tc>
                <a:tc>
                  <a:txBody>
                    <a:bodyPr/>
                    <a:lstStyle/>
                    <a:p>
                      <a:pPr algn="ctr" latinLnBrk="1"/>
                      <a:r>
                        <a:rPr lang="en-US" altLang="ko-KR" sz="1600" b="1" dirty="0">
                          <a:solidFill>
                            <a:srgbClr val="002060"/>
                          </a:solidFill>
                          <a:latin typeface="Arial" panose="020B0604020202020204" pitchFamily="34" charset="0"/>
                          <a:cs typeface="Arial" panose="020B0604020202020204" pitchFamily="34" charset="0"/>
                        </a:rPr>
                        <a:t>CBSC_Sec1</a:t>
                      </a:r>
                      <a:endParaRPr lang="ko-KR" altLang="en-US" sz="1600" b="1" dirty="0">
                        <a:solidFill>
                          <a:srgbClr val="002060"/>
                        </a:solidFill>
                        <a:latin typeface="Arial" panose="020B0604020202020204" pitchFamily="34" charset="0"/>
                        <a:cs typeface="Arial" panose="020B0604020202020204" pitchFamily="34" charset="0"/>
                      </a:endParaRPr>
                    </a:p>
                  </a:txBody>
                  <a:tcPr/>
                </a:tc>
                <a:tc vMerge="1">
                  <a:txBody>
                    <a:bodyPr/>
                    <a:lstStyle/>
                    <a:p>
                      <a:pPr algn="ctr" latinLnBrk="1"/>
                      <a:endParaRPr lang="ko-KR" altLang="en-US" dirty="0">
                        <a:solidFill>
                          <a:srgbClr val="002060"/>
                        </a:solidFill>
                      </a:endParaRPr>
                    </a:p>
                  </a:txBody>
                  <a:tcPr/>
                </a:tc>
                <a:extLst>
                  <a:ext uri="{0D108BD9-81ED-4DB2-BD59-A6C34878D82A}">
                    <a16:rowId xmlns:a16="http://schemas.microsoft.com/office/drawing/2014/main" val="4217667711"/>
                  </a:ext>
                </a:extLst>
              </a:tr>
              <a:tr h="185420">
                <a:tc>
                  <a:txBody>
                    <a:bodyPr/>
                    <a:lstStyle/>
                    <a:p>
                      <a:pPr algn="l" latinLnBrk="1"/>
                      <a:r>
                        <a:rPr lang="en-US" altLang="ko-KR" sz="1400" b="1" dirty="0">
                          <a:solidFill>
                            <a:srgbClr val="002060"/>
                          </a:solidFill>
                          <a:latin typeface="Arial" panose="020B0604020202020204" pitchFamily="34" charset="0"/>
                          <a:cs typeface="Arial" panose="020B0604020202020204" pitchFamily="34" charset="0"/>
                        </a:rPr>
                        <a:t>CBSC </a:t>
                      </a:r>
                      <a:r>
                        <a:rPr lang="en-US" altLang="ko-KR" sz="1400" b="1" dirty="0" smtClean="0">
                          <a:solidFill>
                            <a:srgbClr val="002060"/>
                          </a:solidFill>
                          <a:latin typeface="Arial" panose="020B0604020202020204" pitchFamily="34" charset="0"/>
                          <a:cs typeface="Arial" panose="020B0604020202020204" pitchFamily="34" charset="0"/>
                        </a:rPr>
                        <a:t>Chair</a:t>
                      </a:r>
                      <a:endParaRPr lang="ko-KR" altLang="en-US" sz="1400" b="1" dirty="0">
                        <a:solidFill>
                          <a:srgbClr val="00206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600" b="1" dirty="0" err="1">
                          <a:solidFill>
                            <a:srgbClr val="002060"/>
                          </a:solidFill>
                          <a:latin typeface="Arial" panose="020B0604020202020204" pitchFamily="34" charset="0"/>
                          <a:cs typeface="Arial" panose="020B0604020202020204" pitchFamily="34" charset="0"/>
                        </a:rPr>
                        <a:t>CBSC_Chair</a:t>
                      </a:r>
                      <a:endParaRPr lang="ko-KR" altLang="en-US" sz="1600" b="1" dirty="0">
                        <a:solidFill>
                          <a:srgbClr val="00206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latinLnBrk="1"/>
                      <a:r>
                        <a:rPr lang="en-US" altLang="ko-KR" sz="1400" b="1" dirty="0" err="1">
                          <a:solidFill>
                            <a:srgbClr val="002060"/>
                          </a:solidFill>
                          <a:latin typeface="Arial" panose="020B0604020202020204" pitchFamily="34" charset="0"/>
                          <a:cs typeface="Arial" panose="020B0604020202020204" pitchFamily="34" charset="0"/>
                        </a:rPr>
                        <a:t>CBSC_Chair</a:t>
                      </a:r>
                      <a:endParaRPr lang="ko-KR" altLang="en-US" sz="1400" b="1" dirty="0">
                        <a:solidFill>
                          <a:srgbClr val="00206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403013"/>
                  </a:ext>
                </a:extLst>
              </a:tr>
            </a:tbl>
          </a:graphicData>
        </a:graphic>
      </p:graphicFrame>
      <p:sp>
        <p:nvSpPr>
          <p:cNvPr id="31" name="TextBox 30"/>
          <p:cNvSpPr txBox="1"/>
          <p:nvPr/>
        </p:nvSpPr>
        <p:spPr>
          <a:xfrm>
            <a:off x="7913133" y="3148499"/>
            <a:ext cx="1191352" cy="323165"/>
          </a:xfrm>
          <a:prstGeom prst="rect">
            <a:avLst/>
          </a:prstGeom>
          <a:noFill/>
        </p:spPr>
        <p:txBody>
          <a:bodyPr wrap="none" rtlCol="0">
            <a:spAutoFit/>
          </a:bodyPr>
          <a:lstStyle/>
          <a:p>
            <a:pPr marL="285750" indent="-285750">
              <a:buFont typeface="Wingdings" panose="05000000000000000000" pitchFamily="2" charset="2"/>
              <a:buChar char="ü"/>
            </a:pPr>
            <a:r>
              <a:rPr lang="en-US" altLang="ko-KR" sz="1500" dirty="0">
                <a:latin typeface="Arial" panose="020B0604020202020204" pitchFamily="34" charset="0"/>
                <a:cs typeface="Arial" panose="020B0604020202020204" pitchFamily="34" charset="0"/>
              </a:rPr>
              <a:t>Login </a:t>
            </a:r>
            <a:r>
              <a:rPr lang="en-US" altLang="ko-KR" sz="1500" dirty="0" smtClean="0">
                <a:latin typeface="Arial" panose="020B0604020202020204" pitchFamily="34" charset="0"/>
                <a:cs typeface="Arial" panose="020B0604020202020204" pitchFamily="34" charset="0"/>
              </a:rPr>
              <a:t>ID</a:t>
            </a:r>
            <a:endParaRPr lang="ko-KR" altLang="en-US" sz="1500" dirty="0">
              <a:latin typeface="Arial" panose="020B0604020202020204" pitchFamily="34" charset="0"/>
              <a:cs typeface="Arial" panose="020B0604020202020204" pitchFamily="34" charset="0"/>
            </a:endParaRPr>
          </a:p>
        </p:txBody>
      </p:sp>
      <p:pic>
        <p:nvPicPr>
          <p:cNvPr id="11" name="그림 10">
            <a:extLst>
              <a:ext uri="{FF2B5EF4-FFF2-40B4-BE49-F238E27FC236}">
                <a16:creationId xmlns:a16="http://schemas.microsoft.com/office/drawing/2014/main" id="{0F17C3A5-82A2-426C-AA95-9A01252A1C22}"/>
              </a:ext>
            </a:extLst>
          </p:cNvPr>
          <p:cNvPicPr>
            <a:picLocks noChangeAspect="1"/>
          </p:cNvPicPr>
          <p:nvPr/>
        </p:nvPicPr>
        <p:blipFill>
          <a:blip r:embed="rId5"/>
          <a:stretch>
            <a:fillRect/>
          </a:stretch>
        </p:blipFill>
        <p:spPr>
          <a:xfrm>
            <a:off x="1593668" y="2146372"/>
            <a:ext cx="5301799" cy="3802504"/>
          </a:xfrm>
          <a:prstGeom prst="rect">
            <a:avLst/>
          </a:prstGeom>
          <a:ln w="28575">
            <a:solidFill>
              <a:srgbClr val="FF0000"/>
            </a:solidFill>
          </a:ln>
        </p:spPr>
      </p:pic>
    </p:spTree>
    <p:extLst>
      <p:ext uri="{BB962C8B-B14F-4D97-AF65-F5344CB8AC3E}">
        <p14:creationId xmlns:p14="http://schemas.microsoft.com/office/powerpoint/2010/main" val="3754686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152400" y="142461"/>
            <a:ext cx="11887200" cy="6573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p:cNvSpPr>
            <a:spLocks noGrp="1"/>
          </p:cNvSpPr>
          <p:nvPr>
            <p:ph type="title"/>
          </p:nvPr>
        </p:nvSpPr>
        <p:spPr>
          <a:xfrm>
            <a:off x="0" y="0"/>
            <a:ext cx="12192000" cy="6858000"/>
          </a:xfrm>
        </p:spPr>
        <p:txBody>
          <a:bodyPr>
            <a:normAutofit/>
          </a:bodyPr>
          <a:lstStyle/>
          <a:p>
            <a:pPr algn="ctr"/>
            <a:r>
              <a:rPr lang="en-US" altLang="ko-KR" sz="6000" dirty="0"/>
              <a:t>Local user</a:t>
            </a:r>
            <a:endParaRPr lang="ko-KR" altLang="en-US" sz="6000" dirty="0"/>
          </a:p>
        </p:txBody>
      </p:sp>
      <p:sp>
        <p:nvSpPr>
          <p:cNvPr id="4" name="직사각형 3"/>
          <p:cNvSpPr/>
          <p:nvPr/>
        </p:nvSpPr>
        <p:spPr>
          <a:xfrm>
            <a:off x="152400" y="6157355"/>
            <a:ext cx="11887200" cy="55818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슬라이드 번호 개체 틀 4"/>
          <p:cNvSpPr>
            <a:spLocks noGrp="1"/>
          </p:cNvSpPr>
          <p:nvPr>
            <p:ph type="sldNum" sz="quarter" idx="12"/>
          </p:nvPr>
        </p:nvSpPr>
        <p:spPr/>
        <p:txBody>
          <a:bodyPr/>
          <a:lstStyle/>
          <a:p>
            <a:fld id="{526CCFE6-CE6A-4CB4-84F4-C58EB227CED4}" type="slidenum">
              <a:rPr lang="ko-KR" altLang="en-US" sz="1400">
                <a:solidFill>
                  <a:schemeClr val="bg1"/>
                </a:solidFill>
                <a:latin typeface="Arial" panose="020B0604020202020204" pitchFamily="34" charset="0"/>
                <a:cs typeface="Arial" panose="020B0604020202020204" pitchFamily="34" charset="0"/>
              </a:rPr>
              <a:t>7</a:t>
            </a:fld>
            <a:endParaRPr lang="ko-KR"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934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직사각형 18"/>
          <p:cNvSpPr/>
          <p:nvPr/>
        </p:nvSpPr>
        <p:spPr>
          <a:xfrm>
            <a:off x="9417765" y="534153"/>
            <a:ext cx="2686714" cy="632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latin typeface="Arial" panose="020B0604020202020204" pitchFamily="34" charset="0"/>
                <a:cs typeface="Arial" panose="020B0604020202020204" pitchFamily="34" charset="0"/>
              </a:rPr>
              <a:t>①② Project Proposals</a:t>
            </a:r>
          </a:p>
          <a:p>
            <a:r>
              <a:rPr lang="en-US" altLang="ko-KR" dirty="0">
                <a:solidFill>
                  <a:schemeClr val="tx1"/>
                </a:solidFill>
                <a:latin typeface="Arial" panose="020B0604020202020204" pitchFamily="34" charset="0"/>
                <a:cs typeface="Arial" panose="020B0604020202020204" pitchFamily="34" charset="0"/>
              </a:rPr>
              <a:t>Click the button</a:t>
            </a:r>
          </a:p>
          <a:p>
            <a:endParaRPr lang="en-US" altLang="ko-KR" dirty="0">
              <a:solidFill>
                <a:schemeClr val="tx1"/>
              </a:solidFill>
              <a:latin typeface="Arial" panose="020B0604020202020204" pitchFamily="34" charset="0"/>
              <a:cs typeface="Arial" panose="020B0604020202020204" pitchFamily="34" charset="0"/>
            </a:endParaRPr>
          </a:p>
          <a:p>
            <a:r>
              <a:rPr lang="en-US" altLang="ko-KR" dirty="0">
                <a:solidFill>
                  <a:schemeClr val="tx1"/>
                </a:solidFill>
                <a:latin typeface="Arial" panose="020B0604020202020204" pitchFamily="34" charset="0"/>
                <a:cs typeface="Arial" panose="020B0604020202020204" pitchFamily="34" charset="0"/>
              </a:rPr>
              <a:t>③ </a:t>
            </a:r>
            <a:r>
              <a:rPr lang="en-US" altLang="ko-KR" dirty="0" smtClean="0">
                <a:solidFill>
                  <a:schemeClr val="tx1"/>
                </a:solidFill>
                <a:latin typeface="Arial" panose="020B0604020202020204" pitchFamily="34" charset="0"/>
                <a:cs typeface="Arial" panose="020B0604020202020204" pitchFamily="34" charset="0"/>
              </a:rPr>
              <a:t>Project proposal page appears</a:t>
            </a:r>
            <a:endParaRPr lang="ko-KR" altLang="en-US" dirty="0">
              <a:solidFill>
                <a:schemeClr val="tx1"/>
              </a:solidFill>
              <a:latin typeface="Arial" panose="020B0604020202020204" pitchFamily="34" charset="0"/>
              <a:cs typeface="Arial" panose="020B0604020202020204" pitchFamily="34" charset="0"/>
            </a:endParaRPr>
          </a:p>
        </p:txBody>
      </p:sp>
      <p:grpSp>
        <p:nvGrpSpPr>
          <p:cNvPr id="21" name="그룹 20"/>
          <p:cNvGrpSpPr/>
          <p:nvPr/>
        </p:nvGrpSpPr>
        <p:grpSpPr>
          <a:xfrm>
            <a:off x="122282" y="67615"/>
            <a:ext cx="405092" cy="369059"/>
            <a:chOff x="4406922" y="1835576"/>
            <a:chExt cx="3374514" cy="3074347"/>
          </a:xfrm>
        </p:grpSpPr>
        <p:sp>
          <p:nvSpPr>
            <p:cNvPr id="22"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3"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4"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5"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26"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pic>
        <p:nvPicPr>
          <p:cNvPr id="8" name="그림 7"/>
          <p:cNvPicPr>
            <a:picLocks noChangeAspect="1"/>
          </p:cNvPicPr>
          <p:nvPr/>
        </p:nvPicPr>
        <p:blipFill>
          <a:blip r:embed="rId3">
            <a:extLst>
              <a:ext uri="{28A0092B-C50C-407E-A947-70E740481C1C}">
                <a14:useLocalDpi xmlns:a14="http://schemas.microsoft.com/office/drawing/2010/main" val="0"/>
              </a:ext>
            </a:extLst>
          </a:blip>
          <a:srcRect/>
          <a:stretch/>
        </p:blipFill>
        <p:spPr>
          <a:xfrm>
            <a:off x="765439" y="534154"/>
            <a:ext cx="7057843" cy="5486388"/>
          </a:xfrm>
          <a:prstGeom prst="rect">
            <a:avLst/>
          </a:prstGeom>
        </p:spPr>
      </p:pic>
      <p:sp>
        <p:nvSpPr>
          <p:cNvPr id="13" name="직사각형 12"/>
          <p:cNvSpPr/>
          <p:nvPr/>
        </p:nvSpPr>
        <p:spPr>
          <a:xfrm>
            <a:off x="2237904" y="1208611"/>
            <a:ext cx="1353022" cy="336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2065886" y="1036594"/>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cxnSp>
        <p:nvCxnSpPr>
          <p:cNvPr id="17" name="직선 화살표 연결선 16"/>
          <p:cNvCxnSpPr>
            <a:cxnSpLocks/>
            <a:stCxn id="13" idx="3"/>
            <a:endCxn id="11" idx="1"/>
          </p:cNvCxnSpPr>
          <p:nvPr/>
        </p:nvCxnSpPr>
        <p:spPr>
          <a:xfrm>
            <a:off x="3590926" y="1377030"/>
            <a:ext cx="2048057" cy="20175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p:nvPicPr>
        <p:blipFill rotWithShape="1">
          <a:blip r:embed="rId4" cstate="print">
            <a:extLst>
              <a:ext uri="{28A0092B-C50C-407E-A947-70E740481C1C}">
                <a14:useLocalDpi xmlns:a14="http://schemas.microsoft.com/office/drawing/2010/main" val="0"/>
              </a:ext>
            </a:extLst>
          </a:blip>
          <a:srcRect l="27899" r="24932" b="10161"/>
          <a:stretch/>
        </p:blipFill>
        <p:spPr>
          <a:xfrm>
            <a:off x="5638983" y="67615"/>
            <a:ext cx="3649568" cy="6653860"/>
          </a:xfrm>
          <a:prstGeom prst="rect">
            <a:avLst/>
          </a:prstGeom>
          <a:ln w="28575">
            <a:solidFill>
              <a:srgbClr val="FF0000"/>
            </a:solidFill>
          </a:ln>
        </p:spPr>
      </p:pic>
      <p:sp>
        <p:nvSpPr>
          <p:cNvPr id="30" name="직사각형 29"/>
          <p:cNvSpPr/>
          <p:nvPr/>
        </p:nvSpPr>
        <p:spPr>
          <a:xfrm>
            <a:off x="2581937" y="1889482"/>
            <a:ext cx="1733616" cy="1924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타원 30"/>
          <p:cNvSpPr/>
          <p:nvPr/>
        </p:nvSpPr>
        <p:spPr>
          <a:xfrm>
            <a:off x="2409919" y="1717466"/>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sp>
        <p:nvSpPr>
          <p:cNvPr id="32" name="타원 31"/>
          <p:cNvSpPr/>
          <p:nvPr/>
        </p:nvSpPr>
        <p:spPr>
          <a:xfrm>
            <a:off x="5215311" y="732663"/>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cxnSp>
        <p:nvCxnSpPr>
          <p:cNvPr id="33" name="직선 화살표 연결선 32"/>
          <p:cNvCxnSpPr>
            <a:cxnSpLocks/>
            <a:stCxn id="30" idx="3"/>
            <a:endCxn id="11" idx="1"/>
          </p:cNvCxnSpPr>
          <p:nvPr/>
        </p:nvCxnSpPr>
        <p:spPr>
          <a:xfrm>
            <a:off x="4315553" y="2851950"/>
            <a:ext cx="1323430" cy="5425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9655" y="59328"/>
            <a:ext cx="2420150"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Project registration (1)</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35" name="그룹 34"/>
          <p:cNvGrpSpPr/>
          <p:nvPr/>
        </p:nvGrpSpPr>
        <p:grpSpPr>
          <a:xfrm>
            <a:off x="86199" y="34394"/>
            <a:ext cx="450572" cy="450572"/>
            <a:chOff x="10448925" y="831056"/>
            <a:chExt cx="495300" cy="495300"/>
          </a:xfrm>
        </p:grpSpPr>
        <p:sp>
          <p:nvSpPr>
            <p:cNvPr id="37" name="모서리가 둥근 직사각형 36"/>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8" name="오른쪽 화살표 37">
              <a:hlinkClick r:id="rId5"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슬라이드 번호 개체 틀 1"/>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8</a:t>
            </a:fld>
            <a:endParaRPr lang="ko-KR" alt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51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직사각형 29"/>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직사각형 30"/>
          <p:cNvSpPr/>
          <p:nvPr/>
        </p:nvSpPr>
        <p:spPr>
          <a:xfrm>
            <a:off x="8693243" y="1375707"/>
            <a:ext cx="3394233" cy="4380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dirty="0">
                <a:solidFill>
                  <a:schemeClr val="tx1"/>
                </a:solidFill>
                <a:latin typeface="Arial" panose="020B0604020202020204" pitchFamily="34" charset="0"/>
                <a:cs typeface="Arial" panose="020B0604020202020204" pitchFamily="34" charset="0"/>
              </a:rPr>
              <a:t>① Select Project Type</a:t>
            </a:r>
          </a:p>
          <a:p>
            <a:pPr>
              <a:lnSpc>
                <a:spcPct val="150000"/>
              </a:lnSpc>
            </a:pPr>
            <a:r>
              <a:rPr lang="en-US" altLang="ko-KR" dirty="0">
                <a:solidFill>
                  <a:schemeClr val="tx1"/>
                </a:solidFill>
                <a:latin typeface="Arial" panose="020B0604020202020204" pitchFamily="34" charset="0"/>
                <a:cs typeface="Arial" panose="020B0604020202020204" pitchFamily="34" charset="0"/>
              </a:rPr>
              <a:t>② Enter Project Name</a:t>
            </a:r>
          </a:p>
          <a:p>
            <a:pPr>
              <a:lnSpc>
                <a:spcPct val="150000"/>
              </a:lnSpc>
            </a:pPr>
            <a:r>
              <a:rPr lang="en-US" altLang="ko-KR" dirty="0">
                <a:solidFill>
                  <a:schemeClr val="tx1"/>
                </a:solidFill>
                <a:latin typeface="Arial" panose="020B0604020202020204" pitchFamily="34" charset="0"/>
                <a:cs typeface="Arial" panose="020B0604020202020204" pitchFamily="34" charset="0"/>
              </a:rPr>
              <a:t>③ </a:t>
            </a:r>
            <a:r>
              <a:rPr lang="en-US" altLang="ko-KR" dirty="0" smtClean="0">
                <a:solidFill>
                  <a:schemeClr val="tx1"/>
                </a:solidFill>
                <a:latin typeface="Arial" panose="020B0604020202020204" pitchFamily="34" charset="0"/>
                <a:cs typeface="Arial" panose="020B0604020202020204" pitchFamily="34" charset="0"/>
              </a:rPr>
              <a:t>Select a CB Phase</a:t>
            </a:r>
            <a:endParaRPr lang="en-US" altLang="ko-KR" dirty="0">
              <a:solidFill>
                <a:schemeClr val="tx1"/>
              </a:solidFill>
              <a:latin typeface="Arial" panose="020B0604020202020204" pitchFamily="34" charset="0"/>
              <a:cs typeface="Arial" panose="020B0604020202020204" pitchFamily="34" charset="0"/>
            </a:endParaRPr>
          </a:p>
          <a:p>
            <a:pPr>
              <a:lnSpc>
                <a:spcPct val="150000"/>
              </a:lnSpc>
            </a:pPr>
            <a:r>
              <a:rPr lang="en-US" altLang="ko-KR" dirty="0">
                <a:solidFill>
                  <a:schemeClr val="tx1"/>
                </a:solidFill>
                <a:latin typeface="Arial" panose="020B0604020202020204" pitchFamily="34" charset="0"/>
                <a:cs typeface="Arial" panose="020B0604020202020204" pitchFamily="34" charset="0"/>
              </a:rPr>
              <a:t>④ Select Event Year</a:t>
            </a:r>
          </a:p>
          <a:p>
            <a:pPr>
              <a:lnSpc>
                <a:spcPct val="150000"/>
              </a:lnSpc>
            </a:pPr>
            <a:r>
              <a:rPr lang="en-US" altLang="ko-KR" dirty="0">
                <a:solidFill>
                  <a:schemeClr val="tx1"/>
                </a:solidFill>
                <a:latin typeface="Arial" panose="020B0604020202020204" pitchFamily="34" charset="0"/>
                <a:cs typeface="Arial" panose="020B0604020202020204" pitchFamily="34" charset="0"/>
              </a:rPr>
              <a:t>⑤ </a:t>
            </a:r>
            <a:r>
              <a:rPr lang="en-US" altLang="ko-KR" dirty="0" smtClean="0">
                <a:solidFill>
                  <a:schemeClr val="tx1"/>
                </a:solidFill>
                <a:latin typeface="Arial" panose="020B0604020202020204" pitchFamily="34" charset="0"/>
                <a:cs typeface="Arial" panose="020B0604020202020204" pitchFamily="34" charset="0"/>
              </a:rPr>
              <a:t>Input Days </a:t>
            </a:r>
            <a:r>
              <a:rPr lang="en-US" altLang="ko-KR" dirty="0">
                <a:solidFill>
                  <a:schemeClr val="tx1"/>
                </a:solidFill>
                <a:latin typeface="Arial" panose="020B0604020202020204" pitchFamily="34" charset="0"/>
                <a:cs typeface="Arial" panose="020B0604020202020204" pitchFamily="34" charset="0"/>
              </a:rPr>
              <a:t>of </a:t>
            </a:r>
            <a:r>
              <a:rPr lang="en-US" altLang="ko-KR" dirty="0" smtClean="0">
                <a:solidFill>
                  <a:schemeClr val="tx1"/>
                </a:solidFill>
                <a:latin typeface="Arial" panose="020B0604020202020204" pitchFamily="34" charset="0"/>
                <a:cs typeface="Arial" panose="020B0604020202020204" pitchFamily="34" charset="0"/>
              </a:rPr>
              <a:t>event</a:t>
            </a:r>
            <a:endParaRPr lang="en-US" altLang="ko-KR" dirty="0">
              <a:solidFill>
                <a:schemeClr val="tx1"/>
              </a:solidFill>
              <a:latin typeface="Arial" panose="020B0604020202020204" pitchFamily="34" charset="0"/>
              <a:cs typeface="Arial" panose="020B0604020202020204" pitchFamily="34" charset="0"/>
            </a:endParaRPr>
          </a:p>
          <a:p>
            <a:pPr>
              <a:lnSpc>
                <a:spcPct val="150000"/>
              </a:lnSpc>
            </a:pPr>
            <a:r>
              <a:rPr lang="en-US" altLang="ko-KR" dirty="0">
                <a:solidFill>
                  <a:schemeClr val="tx1"/>
                </a:solidFill>
                <a:latin typeface="Arial" panose="020B0604020202020204" pitchFamily="34" charset="0"/>
                <a:cs typeface="Arial" panose="020B0604020202020204" pitchFamily="34" charset="0"/>
              </a:rPr>
              <a:t>⑥ Date of Submission</a:t>
            </a:r>
          </a:p>
          <a:p>
            <a:pPr>
              <a:lnSpc>
                <a:spcPct val="150000"/>
              </a:lnSpc>
            </a:pPr>
            <a:r>
              <a:rPr lang="en-US" altLang="ko-KR" dirty="0">
                <a:solidFill>
                  <a:schemeClr val="tx1"/>
                </a:solidFill>
                <a:latin typeface="Arial" panose="020B0604020202020204" pitchFamily="34" charset="0"/>
                <a:cs typeface="Arial" panose="020B0604020202020204" pitchFamily="34" charset="0"/>
              </a:rPr>
              <a:t>⑦ Enter Institution </a:t>
            </a:r>
            <a:r>
              <a:rPr lang="en-US" altLang="ko-KR" dirty="0" smtClean="0">
                <a:solidFill>
                  <a:schemeClr val="tx1"/>
                </a:solidFill>
                <a:latin typeface="Arial" panose="020B0604020202020204" pitchFamily="34" charset="0"/>
                <a:cs typeface="Arial" panose="020B0604020202020204" pitchFamily="34" charset="0"/>
              </a:rPr>
              <a:t>executing the </a:t>
            </a:r>
            <a:r>
              <a:rPr lang="en-US" altLang="ko-KR" dirty="0">
                <a:solidFill>
                  <a:schemeClr val="tx1"/>
                </a:solidFill>
                <a:latin typeface="Arial" panose="020B0604020202020204" pitchFamily="34" charset="0"/>
                <a:cs typeface="Arial" panose="020B0604020202020204" pitchFamily="34" charset="0"/>
              </a:rPr>
              <a:t>project</a:t>
            </a:r>
          </a:p>
          <a:p>
            <a:pPr>
              <a:lnSpc>
                <a:spcPct val="150000"/>
              </a:lnSpc>
            </a:pPr>
            <a:r>
              <a:rPr lang="en-US" altLang="ko-KR" dirty="0">
                <a:solidFill>
                  <a:schemeClr val="tx1"/>
                </a:solidFill>
                <a:latin typeface="Arial" panose="020B0604020202020204" pitchFamily="34" charset="0"/>
                <a:cs typeface="Arial" panose="020B0604020202020204" pitchFamily="34" charset="0"/>
              </a:rPr>
              <a:t>⑧ Input personal information</a:t>
            </a:r>
            <a:endParaRPr lang="ko-KR" altLang="en-US" dirty="0">
              <a:solidFill>
                <a:schemeClr val="tx1"/>
              </a:solidFill>
              <a:latin typeface="Arial" panose="020B0604020202020204" pitchFamily="34" charset="0"/>
              <a:cs typeface="Arial" panose="020B0604020202020204" pitchFamily="34" charset="0"/>
            </a:endParaRPr>
          </a:p>
        </p:txBody>
      </p:sp>
      <p:grpSp>
        <p:nvGrpSpPr>
          <p:cNvPr id="33" name="그룹 32"/>
          <p:cNvGrpSpPr/>
          <p:nvPr/>
        </p:nvGrpSpPr>
        <p:grpSpPr>
          <a:xfrm>
            <a:off x="122282" y="67615"/>
            <a:ext cx="405092" cy="369059"/>
            <a:chOff x="4406922" y="1835576"/>
            <a:chExt cx="3374514" cy="3074347"/>
          </a:xfrm>
        </p:grpSpPr>
        <p:sp>
          <p:nvSpPr>
            <p:cNvPr id="36" name="Freeform 20">
              <a:extLst>
                <a:ext uri="{FF2B5EF4-FFF2-40B4-BE49-F238E27FC236}">
                  <a16:creationId xmlns:a16="http://schemas.microsoft.com/office/drawing/2014/main" id="{75E6185C-FBEF-4503-A353-0BC29092C286}"/>
                </a:ext>
              </a:extLst>
            </p:cNvPr>
            <p:cNvSpPr>
              <a:spLocks/>
            </p:cNvSpPr>
            <p:nvPr/>
          </p:nvSpPr>
          <p:spPr bwMode="auto">
            <a:xfrm>
              <a:off x="5253191" y="1879652"/>
              <a:ext cx="2340560" cy="1687967"/>
            </a:xfrm>
            <a:custGeom>
              <a:avLst/>
              <a:gdLst>
                <a:gd name="connsiteX0" fmla="*/ 1634846 w 2138022"/>
                <a:gd name="connsiteY0" fmla="*/ 2638954 h 2647376"/>
                <a:gd name="connsiteX1" fmla="*/ 1636616 w 2138022"/>
                <a:gd name="connsiteY1" fmla="*/ 2641686 h 2647376"/>
                <a:gd name="connsiteX2" fmla="*/ 1631537 w 2138022"/>
                <a:gd name="connsiteY2" fmla="*/ 2647376 h 2647376"/>
                <a:gd name="connsiteX3" fmla="*/ 1634846 w 2138022"/>
                <a:gd name="connsiteY3" fmla="*/ 2638954 h 2647376"/>
                <a:gd name="connsiteX4" fmla="*/ 191284 w 2138022"/>
                <a:gd name="connsiteY4" fmla="*/ 0 h 2647376"/>
                <a:gd name="connsiteX5" fmla="*/ 1429002 w 2138022"/>
                <a:gd name="connsiteY5" fmla="*/ 0 h 2647376"/>
                <a:gd name="connsiteX6" fmla="*/ 1680296 w 2138022"/>
                <a:gd name="connsiteY6" fmla="*/ 146243 h 2647376"/>
                <a:gd name="connsiteX7" fmla="*/ 2138022 w 2138022"/>
                <a:gd name="connsiteY7" fmla="*/ 939458 h 2647376"/>
                <a:gd name="connsiteX8" fmla="*/ 1207798 w 2138022"/>
                <a:gd name="connsiteY8" fmla="*/ 1541901 h 2647376"/>
                <a:gd name="connsiteX9" fmla="*/ 491337 w 2138022"/>
                <a:gd name="connsiteY9" fmla="*/ 299986 h 2647376"/>
                <a:gd name="connsiteX10" fmla="*/ 0 w 2138022"/>
                <a:gd name="connsiteY10" fmla="*/ 74996 h 2647376"/>
                <a:gd name="connsiteX11" fmla="*/ 191284 w 2138022"/>
                <a:gd name="connsiteY11" fmla="*/ 0 h 2647376"/>
                <a:gd name="connsiteX0" fmla="*/ 1631537 w 2138022"/>
                <a:gd name="connsiteY0" fmla="*/ 2647376 h 2647376"/>
                <a:gd name="connsiteX1" fmla="*/ 1636616 w 2138022"/>
                <a:gd name="connsiteY1" fmla="*/ 2641686 h 2647376"/>
                <a:gd name="connsiteX2" fmla="*/ 1631537 w 2138022"/>
                <a:gd name="connsiteY2" fmla="*/ 2647376 h 2647376"/>
                <a:gd name="connsiteX3" fmla="*/ 191284 w 2138022"/>
                <a:gd name="connsiteY3" fmla="*/ 0 h 2647376"/>
                <a:gd name="connsiteX4" fmla="*/ 1429002 w 2138022"/>
                <a:gd name="connsiteY4" fmla="*/ 0 h 2647376"/>
                <a:gd name="connsiteX5" fmla="*/ 1680296 w 2138022"/>
                <a:gd name="connsiteY5" fmla="*/ 146243 h 2647376"/>
                <a:gd name="connsiteX6" fmla="*/ 2138022 w 2138022"/>
                <a:gd name="connsiteY6" fmla="*/ 939458 h 2647376"/>
                <a:gd name="connsiteX7" fmla="*/ 1207798 w 2138022"/>
                <a:gd name="connsiteY7" fmla="*/ 1541901 h 2647376"/>
                <a:gd name="connsiteX8" fmla="*/ 491337 w 2138022"/>
                <a:gd name="connsiteY8" fmla="*/ 299986 h 2647376"/>
                <a:gd name="connsiteX9" fmla="*/ 0 w 2138022"/>
                <a:gd name="connsiteY9" fmla="*/ 74996 h 2647376"/>
                <a:gd name="connsiteX10" fmla="*/ 191284 w 2138022"/>
                <a:gd name="connsiteY10" fmla="*/ 0 h 2647376"/>
                <a:gd name="connsiteX0" fmla="*/ 191284 w 2138022"/>
                <a:gd name="connsiteY0" fmla="*/ 0 h 1541901"/>
                <a:gd name="connsiteX1" fmla="*/ 1429002 w 2138022"/>
                <a:gd name="connsiteY1" fmla="*/ 0 h 1541901"/>
                <a:gd name="connsiteX2" fmla="*/ 1680296 w 2138022"/>
                <a:gd name="connsiteY2" fmla="*/ 146243 h 1541901"/>
                <a:gd name="connsiteX3" fmla="*/ 2138022 w 2138022"/>
                <a:gd name="connsiteY3" fmla="*/ 939458 h 1541901"/>
                <a:gd name="connsiteX4" fmla="*/ 1207798 w 2138022"/>
                <a:gd name="connsiteY4" fmla="*/ 1541901 h 1541901"/>
                <a:gd name="connsiteX5" fmla="*/ 491337 w 2138022"/>
                <a:gd name="connsiteY5" fmla="*/ 299986 h 1541901"/>
                <a:gd name="connsiteX6" fmla="*/ 0 w 2138022"/>
                <a:gd name="connsiteY6" fmla="*/ 74996 h 1541901"/>
                <a:gd name="connsiteX7" fmla="*/ 191284 w 2138022"/>
                <a:gd name="connsiteY7" fmla="*/ 0 h 154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022" h="1541901">
                  <a:moveTo>
                    <a:pt x="191284" y="0"/>
                  </a:moveTo>
                  <a:lnTo>
                    <a:pt x="1429002" y="0"/>
                  </a:lnTo>
                  <a:cubicBezTo>
                    <a:pt x="1522768" y="0"/>
                    <a:pt x="1635288" y="67497"/>
                    <a:pt x="1680296" y="146243"/>
                  </a:cubicBezTo>
                  <a:lnTo>
                    <a:pt x="2138022" y="939458"/>
                  </a:lnTo>
                  <a:lnTo>
                    <a:pt x="1207798" y="1541901"/>
                  </a:lnTo>
                  <a:lnTo>
                    <a:pt x="491337" y="299986"/>
                  </a:lnTo>
                  <a:cubicBezTo>
                    <a:pt x="360063" y="71247"/>
                    <a:pt x="168780" y="-3750"/>
                    <a:pt x="0" y="74996"/>
                  </a:cubicBezTo>
                  <a:cubicBezTo>
                    <a:pt x="56260" y="29999"/>
                    <a:pt x="127523" y="0"/>
                    <a:pt x="191284" y="0"/>
                  </a:cubicBezTo>
                  <a:close/>
                </a:path>
              </a:pathLst>
            </a:custGeom>
            <a:gradFill flip="none" rotWithShape="1">
              <a:gsLst>
                <a:gs pos="0">
                  <a:schemeClr val="accent4"/>
                </a:gs>
                <a:gs pos="59000">
                  <a:schemeClr val="accent4">
                    <a:lumMod val="98000"/>
                  </a:schemeClr>
                </a:gs>
                <a:gs pos="88000">
                  <a:schemeClr val="accent4">
                    <a:lumMod val="35000"/>
                  </a:schemeClr>
                </a:gs>
              </a:gsLst>
              <a:lin ang="135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7" name="Freeform 74">
              <a:extLst>
                <a:ext uri="{FF2B5EF4-FFF2-40B4-BE49-F238E27FC236}">
                  <a16:creationId xmlns:a16="http://schemas.microsoft.com/office/drawing/2014/main" id="{E3D0E1CC-7477-4D22-BAEF-F7FCFE836BBF}"/>
                </a:ext>
              </a:extLst>
            </p:cNvPr>
            <p:cNvSpPr>
              <a:spLocks/>
            </p:cNvSpPr>
            <p:nvPr/>
          </p:nvSpPr>
          <p:spPr bwMode="auto">
            <a:xfrm>
              <a:off x="6288400" y="3682380"/>
              <a:ext cx="1310149" cy="1227543"/>
            </a:xfrm>
            <a:custGeom>
              <a:avLst/>
              <a:gdLst>
                <a:gd name="connsiteX0" fmla="*/ 0 w 1196777"/>
                <a:gd name="connsiteY0" fmla="*/ 5276 h 1121319"/>
                <a:gd name="connsiteX1" fmla="*/ 3080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 name="connsiteX0" fmla="*/ 0 w 1196777"/>
                <a:gd name="connsiteY0" fmla="*/ 5276 h 1121319"/>
                <a:gd name="connsiteX1" fmla="*/ 498595 w 1196777"/>
                <a:gd name="connsiteY1" fmla="*/ 15507 h 1121319"/>
                <a:gd name="connsiteX2" fmla="*/ 560126 w 1196777"/>
                <a:gd name="connsiteY2" fmla="*/ 176723 h 1121319"/>
                <a:gd name="connsiteX3" fmla="*/ 1065618 w 1196777"/>
                <a:gd name="connsiteY3" fmla="*/ 176723 h 1121319"/>
                <a:gd name="connsiteX4" fmla="*/ 1196777 w 1196777"/>
                <a:gd name="connsiteY4" fmla="*/ 165439 h 1121319"/>
                <a:gd name="connsiteX5" fmla="*/ 731862 w 1196777"/>
                <a:gd name="connsiteY5" fmla="*/ 975149 h 1121319"/>
                <a:gd name="connsiteX6" fmla="*/ 476687 w 1196777"/>
                <a:gd name="connsiteY6" fmla="*/ 1121319 h 1121319"/>
                <a:gd name="connsiteX7" fmla="*/ 28575 w 1196777"/>
                <a:gd name="connsiteY7" fmla="*/ 1121319 h 1121319"/>
                <a:gd name="connsiteX8" fmla="*/ 0 w 1196777"/>
                <a:gd name="connsiteY8" fmla="*/ 5276 h 11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777" h="1121319">
                  <a:moveTo>
                    <a:pt x="0" y="5276"/>
                  </a:moveTo>
                  <a:cubicBezTo>
                    <a:pt x="119762" y="6915"/>
                    <a:pt x="405241" y="-13067"/>
                    <a:pt x="498595" y="15507"/>
                  </a:cubicBezTo>
                  <a:cubicBezTo>
                    <a:pt x="591949" y="44081"/>
                    <a:pt x="465622" y="149854"/>
                    <a:pt x="560126" y="176723"/>
                  </a:cubicBezTo>
                  <a:cubicBezTo>
                    <a:pt x="654630" y="203592"/>
                    <a:pt x="897121" y="176723"/>
                    <a:pt x="1065618" y="176723"/>
                  </a:cubicBezTo>
                  <a:cubicBezTo>
                    <a:pt x="1171631" y="174907"/>
                    <a:pt x="1155629" y="172962"/>
                    <a:pt x="1196777" y="165439"/>
                  </a:cubicBezTo>
                  <a:lnTo>
                    <a:pt x="731862" y="975149"/>
                  </a:lnTo>
                  <a:cubicBezTo>
                    <a:pt x="682999" y="1057637"/>
                    <a:pt x="570413" y="1121319"/>
                    <a:pt x="476687" y="1121319"/>
                  </a:cubicBezTo>
                  <a:lnTo>
                    <a:pt x="28575" y="1121319"/>
                  </a:lnTo>
                  <a:cubicBezTo>
                    <a:pt x="28575" y="749305"/>
                    <a:pt x="0" y="377290"/>
                    <a:pt x="0" y="5276"/>
                  </a:cubicBezTo>
                  <a:close/>
                </a:path>
              </a:pathLst>
            </a:custGeom>
            <a:gradFill flip="none" rotWithShape="1">
              <a:gsLst>
                <a:gs pos="0">
                  <a:schemeClr val="accent3"/>
                </a:gs>
                <a:gs pos="30000">
                  <a:schemeClr val="accent3"/>
                </a:gs>
                <a:gs pos="62000">
                  <a:schemeClr val="accent3">
                    <a:lumMod val="57000"/>
                  </a:schemeClr>
                </a:gs>
              </a:gsLst>
              <a:lin ang="20400000" scaled="0"/>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8" name="Freeform 12">
              <a:extLst>
                <a:ext uri="{FF2B5EF4-FFF2-40B4-BE49-F238E27FC236}">
                  <a16:creationId xmlns:a16="http://schemas.microsoft.com/office/drawing/2014/main" id="{4463783B-70C9-4C1E-B10F-913E0AC660F2}"/>
                </a:ext>
              </a:extLst>
            </p:cNvPr>
            <p:cNvSpPr>
              <a:spLocks/>
            </p:cNvSpPr>
            <p:nvPr/>
          </p:nvSpPr>
          <p:spPr bwMode="auto">
            <a:xfrm>
              <a:off x="4406922" y="1835576"/>
              <a:ext cx="2598140" cy="2900532"/>
            </a:xfrm>
            <a:custGeom>
              <a:avLst/>
              <a:gdLst>
                <a:gd name="T0" fmla="*/ 13 w 630"/>
                <a:gd name="T1" fmla="*/ 406 h 704"/>
                <a:gd name="T2" fmla="*/ 177 w 630"/>
                <a:gd name="T3" fmla="*/ 692 h 704"/>
                <a:gd name="T4" fmla="*/ 186 w 630"/>
                <a:gd name="T5" fmla="*/ 704 h 704"/>
                <a:gd name="T6" fmla="*/ 199 w 630"/>
                <a:gd name="T7" fmla="*/ 591 h 704"/>
                <a:gd name="T8" fmla="*/ 492 w 630"/>
                <a:gd name="T9" fmla="*/ 83 h 704"/>
                <a:gd name="T10" fmla="*/ 630 w 630"/>
                <a:gd name="T11" fmla="*/ 27 h 704"/>
                <a:gd name="T12" fmla="*/ 575 w 630"/>
                <a:gd name="T13" fmla="*/ 3 h 704"/>
                <a:gd name="T14" fmla="*/ 245 w 630"/>
                <a:gd name="T15" fmla="*/ 3 h 704"/>
                <a:gd name="T16" fmla="*/ 177 w 630"/>
                <a:gd name="T17" fmla="*/ 43 h 704"/>
                <a:gd name="T18" fmla="*/ 13 w 630"/>
                <a:gd name="T19" fmla="*/ 328 h 704"/>
                <a:gd name="T20" fmla="*/ 13 w 630"/>
                <a:gd name="T21" fmla="*/ 40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704">
                  <a:moveTo>
                    <a:pt x="13" y="406"/>
                  </a:moveTo>
                  <a:cubicBezTo>
                    <a:pt x="177" y="692"/>
                    <a:pt x="177" y="692"/>
                    <a:pt x="177" y="692"/>
                  </a:cubicBezTo>
                  <a:cubicBezTo>
                    <a:pt x="180" y="696"/>
                    <a:pt x="183" y="700"/>
                    <a:pt x="186" y="704"/>
                  </a:cubicBezTo>
                  <a:cubicBezTo>
                    <a:pt x="171" y="674"/>
                    <a:pt x="174" y="634"/>
                    <a:pt x="199" y="591"/>
                  </a:cubicBezTo>
                  <a:cubicBezTo>
                    <a:pt x="492" y="83"/>
                    <a:pt x="492" y="83"/>
                    <a:pt x="492" y="83"/>
                  </a:cubicBezTo>
                  <a:cubicBezTo>
                    <a:pt x="529" y="19"/>
                    <a:pt x="583" y="0"/>
                    <a:pt x="630" y="27"/>
                  </a:cubicBezTo>
                  <a:cubicBezTo>
                    <a:pt x="615" y="13"/>
                    <a:pt x="593" y="3"/>
                    <a:pt x="575" y="3"/>
                  </a:cubicBezTo>
                  <a:cubicBezTo>
                    <a:pt x="245" y="3"/>
                    <a:pt x="245" y="3"/>
                    <a:pt x="245" y="3"/>
                  </a:cubicBezTo>
                  <a:cubicBezTo>
                    <a:pt x="220" y="3"/>
                    <a:pt x="190" y="21"/>
                    <a:pt x="177" y="43"/>
                  </a:cubicBezTo>
                  <a:cubicBezTo>
                    <a:pt x="13" y="328"/>
                    <a:pt x="13" y="328"/>
                    <a:pt x="13" y="328"/>
                  </a:cubicBezTo>
                  <a:cubicBezTo>
                    <a:pt x="0" y="350"/>
                    <a:pt x="0" y="385"/>
                    <a:pt x="13" y="406"/>
                  </a:cubicBezTo>
                  <a:close/>
                </a:path>
              </a:pathLst>
            </a:custGeom>
            <a:gradFill flip="none" rotWithShape="1">
              <a:gsLst>
                <a:gs pos="0">
                  <a:schemeClr val="accent1">
                    <a:lumMod val="48000"/>
                  </a:schemeClr>
                </a:gs>
                <a:gs pos="100000">
                  <a:schemeClr val="accent1">
                    <a:lumMod val="76000"/>
                    <a:lumOff val="24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39" name="Freeform 24">
              <a:extLst>
                <a:ext uri="{FF2B5EF4-FFF2-40B4-BE49-F238E27FC236}">
                  <a16:creationId xmlns:a16="http://schemas.microsoft.com/office/drawing/2014/main" id="{994D0D90-482E-4905-A0AA-EC606AEAD989}"/>
                </a:ext>
              </a:extLst>
            </p:cNvPr>
            <p:cNvSpPr>
              <a:spLocks/>
            </p:cNvSpPr>
            <p:nvPr/>
          </p:nvSpPr>
          <p:spPr bwMode="auto">
            <a:xfrm>
              <a:off x="4457809" y="3490070"/>
              <a:ext cx="1940702" cy="1419853"/>
            </a:xfrm>
            <a:custGeom>
              <a:avLst/>
              <a:gdLst/>
              <a:ahLst/>
              <a:cxnLst/>
              <a:rect l="l" t="t" r="r" b="b"/>
              <a:pathLst>
                <a:path w="1772766" h="1296988">
                  <a:moveTo>
                    <a:pt x="0" y="0"/>
                  </a:moveTo>
                  <a:cubicBezTo>
                    <a:pt x="63722" y="116210"/>
                    <a:pt x="202597" y="191176"/>
                    <a:pt x="401193" y="191176"/>
                  </a:cubicBezTo>
                  <a:cubicBezTo>
                    <a:pt x="401193" y="191176"/>
                    <a:pt x="1311793" y="171842"/>
                    <a:pt x="1772766" y="182552"/>
                  </a:cubicBezTo>
                  <a:lnTo>
                    <a:pt x="1772766" y="1296988"/>
                  </a:lnTo>
                  <a:lnTo>
                    <a:pt x="900113" y="1296988"/>
                  </a:lnTo>
                  <a:cubicBezTo>
                    <a:pt x="817531" y="1296988"/>
                    <a:pt x="720090" y="1248222"/>
                    <a:pt x="667512" y="1180778"/>
                  </a:cubicBezTo>
                  <a:cubicBezTo>
                    <a:pt x="656368" y="1169494"/>
                    <a:pt x="652367" y="1158340"/>
                    <a:pt x="644938" y="1150818"/>
                  </a:cubicBezTo>
                  <a:lnTo>
                    <a:pt x="510064" y="914636"/>
                  </a:lnTo>
                  <a:lnTo>
                    <a:pt x="168878" y="326063"/>
                  </a:lnTo>
                  <a:lnTo>
                    <a:pt x="26289" y="78727"/>
                  </a:lnTo>
                  <a:cubicBezTo>
                    <a:pt x="14859" y="56289"/>
                    <a:pt x="3715" y="29961"/>
                    <a:pt x="0" y="0"/>
                  </a:cubicBezTo>
                  <a:close/>
                </a:path>
              </a:pathLst>
            </a:custGeom>
            <a:gradFill flip="none" rotWithShape="1">
              <a:gsLst>
                <a:gs pos="0">
                  <a:schemeClr val="accent3"/>
                </a:gs>
                <a:gs pos="50000">
                  <a:schemeClr val="accent3"/>
                </a:gs>
                <a:gs pos="100000">
                  <a:schemeClr val="accent3">
                    <a:lumMod val="79000"/>
                    <a:lumOff val="21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40" name="Freeform 20">
              <a:extLst>
                <a:ext uri="{FF2B5EF4-FFF2-40B4-BE49-F238E27FC236}">
                  <a16:creationId xmlns:a16="http://schemas.microsoft.com/office/drawing/2014/main" id="{4C4FEAD7-A965-4096-845D-875D4A216B87}"/>
                </a:ext>
              </a:extLst>
            </p:cNvPr>
            <p:cNvSpPr>
              <a:spLocks/>
            </p:cNvSpPr>
            <p:nvPr/>
          </p:nvSpPr>
          <p:spPr bwMode="auto">
            <a:xfrm>
              <a:off x="6237210" y="2338393"/>
              <a:ext cx="1544226" cy="2461419"/>
            </a:xfrm>
            <a:custGeom>
              <a:avLst/>
              <a:gdLst/>
              <a:ahLst/>
              <a:cxnLst/>
              <a:rect l="l" t="t" r="r" b="b"/>
              <a:pathLst>
                <a:path w="1410598" h="2248423">
                  <a:moveTo>
                    <a:pt x="937565" y="0"/>
                  </a:moveTo>
                  <a:cubicBezTo>
                    <a:pt x="1027835" y="156432"/>
                    <a:pt x="1173982" y="409698"/>
                    <a:pt x="1410598" y="819740"/>
                  </a:cubicBezTo>
                  <a:cubicBezTo>
                    <a:pt x="1459356" y="902236"/>
                    <a:pt x="1459356" y="1033480"/>
                    <a:pt x="1410598" y="1112226"/>
                  </a:cubicBezTo>
                  <a:cubicBezTo>
                    <a:pt x="1410598" y="1112226"/>
                    <a:pt x="1410598" y="1112226"/>
                    <a:pt x="791739" y="2184676"/>
                  </a:cubicBezTo>
                  <a:cubicBezTo>
                    <a:pt x="780487" y="2207175"/>
                    <a:pt x="761733" y="2229674"/>
                    <a:pt x="742980" y="2248423"/>
                  </a:cubicBezTo>
                  <a:cubicBezTo>
                    <a:pt x="810492" y="2135928"/>
                    <a:pt x="802991" y="1978436"/>
                    <a:pt x="701723" y="1805944"/>
                  </a:cubicBezTo>
                  <a:cubicBezTo>
                    <a:pt x="701723" y="1805944"/>
                    <a:pt x="701723" y="1805944"/>
                    <a:pt x="0" y="589575"/>
                  </a:cubicBezTo>
                  <a:close/>
                </a:path>
              </a:pathLst>
            </a:custGeom>
            <a:gradFill>
              <a:gsLst>
                <a:gs pos="0">
                  <a:schemeClr val="accent4">
                    <a:lumMod val="77000"/>
                    <a:lumOff val="23000"/>
                  </a:schemeClr>
                </a:gs>
                <a:gs pos="50000">
                  <a:schemeClr val="accent4"/>
                </a:gs>
                <a:gs pos="100000">
                  <a:schemeClr val="accent4"/>
                </a:gs>
              </a:gsLst>
              <a:lin ang="135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 name="그룹 1"/>
          <p:cNvGrpSpPr/>
          <p:nvPr/>
        </p:nvGrpSpPr>
        <p:grpSpPr>
          <a:xfrm>
            <a:off x="0" y="534154"/>
            <a:ext cx="8588720" cy="6464464"/>
            <a:chOff x="0" y="534154"/>
            <a:chExt cx="8588720" cy="6464464"/>
          </a:xfrm>
        </p:grpSpPr>
        <p:pic>
          <p:nvPicPr>
            <p:cNvPr id="22" name="그림 21"/>
            <p:cNvPicPr>
              <a:picLocks noChangeAspect="1"/>
            </p:cNvPicPr>
            <p:nvPr/>
          </p:nvPicPr>
          <p:blipFill>
            <a:blip r:embed="rId3"/>
            <a:stretch>
              <a:fillRect/>
            </a:stretch>
          </p:blipFill>
          <p:spPr>
            <a:xfrm>
              <a:off x="0" y="534154"/>
              <a:ext cx="8588720" cy="6464464"/>
            </a:xfrm>
            <a:prstGeom prst="rect">
              <a:avLst/>
            </a:prstGeom>
          </p:spPr>
        </p:pic>
        <p:sp>
          <p:nvSpPr>
            <p:cNvPr id="13" name="직사각형 12"/>
            <p:cNvSpPr/>
            <p:nvPr/>
          </p:nvSpPr>
          <p:spPr>
            <a:xfrm>
              <a:off x="2561754" y="2399236"/>
              <a:ext cx="2372196" cy="336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p:cNvSpPr/>
            <p:nvPr/>
          </p:nvSpPr>
          <p:spPr>
            <a:xfrm>
              <a:off x="2389736" y="2227219"/>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1</a:t>
              </a:r>
              <a:endParaRPr lang="ko-KR" altLang="en-US" dirty="0"/>
            </a:p>
          </p:txBody>
        </p:sp>
        <p:sp>
          <p:nvSpPr>
            <p:cNvPr id="12" name="직사각형 11"/>
            <p:cNvSpPr/>
            <p:nvPr/>
          </p:nvSpPr>
          <p:spPr>
            <a:xfrm>
              <a:off x="2561755" y="2743269"/>
              <a:ext cx="5163020" cy="336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타원 14"/>
            <p:cNvSpPr/>
            <p:nvPr/>
          </p:nvSpPr>
          <p:spPr>
            <a:xfrm>
              <a:off x="2389737" y="2571252"/>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sp>
          <p:nvSpPr>
            <p:cNvPr id="16" name="직사각형 15"/>
            <p:cNvSpPr/>
            <p:nvPr/>
          </p:nvSpPr>
          <p:spPr>
            <a:xfrm>
              <a:off x="2561754" y="3076510"/>
              <a:ext cx="5163020" cy="336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타원 18"/>
            <p:cNvSpPr/>
            <p:nvPr/>
          </p:nvSpPr>
          <p:spPr>
            <a:xfrm>
              <a:off x="2389736" y="2904493"/>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sp>
          <p:nvSpPr>
            <p:cNvPr id="20" name="직사각형 19"/>
            <p:cNvSpPr/>
            <p:nvPr/>
          </p:nvSpPr>
          <p:spPr>
            <a:xfrm>
              <a:off x="2559821" y="3412082"/>
              <a:ext cx="5163020" cy="326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 name="타원 20"/>
            <p:cNvSpPr/>
            <p:nvPr/>
          </p:nvSpPr>
          <p:spPr>
            <a:xfrm>
              <a:off x="2387803" y="3240065"/>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4</a:t>
              </a:r>
              <a:endParaRPr lang="ko-KR" altLang="en-US" dirty="0"/>
            </a:p>
          </p:txBody>
        </p:sp>
        <p:sp>
          <p:nvSpPr>
            <p:cNvPr id="24" name="직사각형 23"/>
            <p:cNvSpPr/>
            <p:nvPr/>
          </p:nvSpPr>
          <p:spPr>
            <a:xfrm>
              <a:off x="2559821" y="3738128"/>
              <a:ext cx="5163020" cy="326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타원 24"/>
            <p:cNvSpPr/>
            <p:nvPr/>
          </p:nvSpPr>
          <p:spPr>
            <a:xfrm>
              <a:off x="2387803" y="3566111"/>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5</a:t>
              </a:r>
              <a:endParaRPr lang="ko-KR" altLang="en-US" dirty="0"/>
            </a:p>
          </p:txBody>
        </p:sp>
        <p:sp>
          <p:nvSpPr>
            <p:cNvPr id="26" name="직사각형 25"/>
            <p:cNvSpPr/>
            <p:nvPr/>
          </p:nvSpPr>
          <p:spPr>
            <a:xfrm>
              <a:off x="2559822" y="4353056"/>
              <a:ext cx="5163020" cy="326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타원 26"/>
            <p:cNvSpPr/>
            <p:nvPr/>
          </p:nvSpPr>
          <p:spPr>
            <a:xfrm>
              <a:off x="2387804" y="4181039"/>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6</a:t>
              </a:r>
              <a:endParaRPr lang="ko-KR" altLang="en-US" dirty="0"/>
            </a:p>
          </p:txBody>
        </p:sp>
        <p:sp>
          <p:nvSpPr>
            <p:cNvPr id="28" name="직사각형 27"/>
            <p:cNvSpPr/>
            <p:nvPr/>
          </p:nvSpPr>
          <p:spPr>
            <a:xfrm>
              <a:off x="2559821" y="4689894"/>
              <a:ext cx="5163020" cy="326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타원 28"/>
            <p:cNvSpPr/>
            <p:nvPr/>
          </p:nvSpPr>
          <p:spPr>
            <a:xfrm>
              <a:off x="2387803" y="4517877"/>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7</a:t>
              </a:r>
              <a:endParaRPr lang="ko-KR" altLang="en-US" dirty="0"/>
            </a:p>
          </p:txBody>
        </p:sp>
        <p:sp>
          <p:nvSpPr>
            <p:cNvPr id="34" name="직사각형 33"/>
            <p:cNvSpPr/>
            <p:nvPr/>
          </p:nvSpPr>
          <p:spPr>
            <a:xfrm>
              <a:off x="2559821" y="5019015"/>
              <a:ext cx="5163020" cy="19056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타원 34"/>
            <p:cNvSpPr/>
            <p:nvPr/>
          </p:nvSpPr>
          <p:spPr>
            <a:xfrm>
              <a:off x="2387803" y="4864987"/>
              <a:ext cx="344033" cy="34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8</a:t>
              </a:r>
              <a:endParaRPr lang="ko-KR" altLang="en-US" dirty="0"/>
            </a:p>
          </p:txBody>
        </p:sp>
      </p:grpSp>
      <p:sp>
        <p:nvSpPr>
          <p:cNvPr id="41" name="TextBox 40"/>
          <p:cNvSpPr txBox="1"/>
          <p:nvPr/>
        </p:nvSpPr>
        <p:spPr>
          <a:xfrm>
            <a:off x="649655" y="59328"/>
            <a:ext cx="2420150" cy="353943"/>
          </a:xfrm>
          <a:prstGeom prst="rect">
            <a:avLst/>
          </a:prstGeom>
          <a:noFill/>
        </p:spPr>
        <p:txBody>
          <a:bodyPr wrap="none" rtlCol="0">
            <a:spAutoFit/>
          </a:bodyPr>
          <a:lstStyle/>
          <a:p>
            <a:r>
              <a:rPr lang="en-US" altLang="ko-KR" sz="1700" dirty="0">
                <a:latin typeface="Arial" panose="020B0604020202020204" pitchFamily="34" charset="0"/>
                <a:ea typeface="나눔스퀘어" panose="020B0600000101010101" pitchFamily="50" charset="-127"/>
                <a:cs typeface="Arial" panose="020B0604020202020204" pitchFamily="34" charset="0"/>
              </a:rPr>
              <a:t>Project registration (2)</a:t>
            </a:r>
            <a:endParaRPr lang="ko-KR" altLang="en-US" sz="1700" dirty="0">
              <a:latin typeface="Arial" panose="020B0604020202020204" pitchFamily="34" charset="0"/>
              <a:ea typeface="나눔스퀘어" panose="020B0600000101010101" pitchFamily="50" charset="-127"/>
              <a:cs typeface="Arial" panose="020B0604020202020204" pitchFamily="34" charset="0"/>
            </a:endParaRPr>
          </a:p>
        </p:txBody>
      </p:sp>
      <p:grpSp>
        <p:nvGrpSpPr>
          <p:cNvPr id="32" name="그룹 31"/>
          <p:cNvGrpSpPr/>
          <p:nvPr/>
        </p:nvGrpSpPr>
        <p:grpSpPr>
          <a:xfrm>
            <a:off x="86199" y="34394"/>
            <a:ext cx="450572" cy="450572"/>
            <a:chOff x="10448925" y="831056"/>
            <a:chExt cx="495300" cy="495300"/>
          </a:xfrm>
        </p:grpSpPr>
        <p:sp>
          <p:nvSpPr>
            <p:cNvPr id="42" name="모서리가 둥근 직사각형 41"/>
            <p:cNvSpPr/>
            <p:nvPr/>
          </p:nvSpPr>
          <p:spPr>
            <a:xfrm>
              <a:off x="10448925" y="831056"/>
              <a:ext cx="495300" cy="495300"/>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오른쪽 화살표 45">
              <a:hlinkClick r:id="rId4" action="ppaction://hlinksldjump"/>
            </p:cNvPr>
            <p:cNvSpPr/>
            <p:nvPr/>
          </p:nvSpPr>
          <p:spPr>
            <a:xfrm rot="16200000">
              <a:off x="10556081" y="900111"/>
              <a:ext cx="280987" cy="357189"/>
            </a:xfrm>
            <a:prstGeom prst="rightArrow">
              <a:avLst>
                <a:gd name="adj1" fmla="val 7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 name="슬라이드 번호 개체 틀 2"/>
          <p:cNvSpPr>
            <a:spLocks noGrp="1"/>
          </p:cNvSpPr>
          <p:nvPr>
            <p:ph type="sldNum" sz="quarter" idx="12"/>
          </p:nvPr>
        </p:nvSpPr>
        <p:spPr/>
        <p:txBody>
          <a:bodyPr/>
          <a:lstStyle/>
          <a:p>
            <a:fld id="{526CCFE6-CE6A-4CB4-84F4-C58EB227CED4}" type="slidenum">
              <a:rPr lang="ko-KR" altLang="en-US" sz="1400">
                <a:solidFill>
                  <a:schemeClr val="tx1"/>
                </a:solidFill>
                <a:latin typeface="Arial" panose="020B0604020202020204" pitchFamily="34" charset="0"/>
                <a:cs typeface="Arial" panose="020B0604020202020204" pitchFamily="34" charset="0"/>
              </a:rPr>
              <a:t>9</a:t>
            </a:fld>
            <a:endParaRPr lang="ko-KR" altLang="en-US" sz="1400" dirty="0">
              <a:solidFill>
                <a:schemeClr val="tx1"/>
              </a:solidFill>
              <a:latin typeface="Arial" panose="020B0604020202020204" pitchFamily="34" charset="0"/>
              <a:cs typeface="Arial" panose="020B0604020202020204" pitchFamily="34" charset="0"/>
            </a:endParaRPr>
          </a:p>
        </p:txBody>
      </p:sp>
      <p:pic>
        <p:nvPicPr>
          <p:cNvPr id="43" name="그림 42">
            <a:extLst>
              <a:ext uri="{FF2B5EF4-FFF2-40B4-BE49-F238E27FC236}">
                <a16:creationId xmlns:a16="http://schemas.microsoft.com/office/drawing/2014/main" id="{0DF2895B-4E1A-4F44-A6FD-99145B4729D5}"/>
              </a:ext>
            </a:extLst>
          </p:cNvPr>
          <p:cNvPicPr>
            <a:picLocks noChangeAspect="1"/>
          </p:cNvPicPr>
          <p:nvPr/>
        </p:nvPicPr>
        <p:blipFill rotWithShape="1">
          <a:blip r:embed="rId5">
            <a:extLst>
              <a:ext uri="{28A0092B-C50C-407E-A947-70E740481C1C}">
                <a14:useLocalDpi xmlns:a14="http://schemas.microsoft.com/office/drawing/2010/main" val="0"/>
              </a:ext>
            </a:extLst>
          </a:blip>
          <a:srcRect b="70121"/>
          <a:stretch/>
        </p:blipFill>
        <p:spPr>
          <a:xfrm>
            <a:off x="-1" y="369120"/>
            <a:ext cx="8622725" cy="1784156"/>
          </a:xfrm>
          <a:prstGeom prst="rect">
            <a:avLst/>
          </a:prstGeom>
        </p:spPr>
      </p:pic>
    </p:spTree>
    <p:extLst>
      <p:ext uri="{BB962C8B-B14F-4D97-AF65-F5344CB8AC3E}">
        <p14:creationId xmlns:p14="http://schemas.microsoft.com/office/powerpoint/2010/main" val="3164381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2877</TotalTime>
  <Words>2276</Words>
  <Application>Microsoft Office PowerPoint</Application>
  <PresentationFormat>와이드스크린</PresentationFormat>
  <Paragraphs>460</Paragraphs>
  <Slides>22</Slides>
  <Notes>20</Notes>
  <HiddenSlides>0</HiddenSlides>
  <MMClips>0</MMClips>
  <ScaleCrop>false</ScaleCrop>
  <HeadingPairs>
    <vt:vector size="8" baseType="variant">
      <vt:variant>
        <vt:lpstr>사용한 글꼴</vt:lpstr>
      </vt:variant>
      <vt:variant>
        <vt:i4>11</vt:i4>
      </vt:variant>
      <vt:variant>
        <vt:lpstr>테마</vt:lpstr>
      </vt:variant>
      <vt:variant>
        <vt:i4>1</vt:i4>
      </vt:variant>
      <vt:variant>
        <vt:lpstr>포함된 OLE 서버</vt:lpstr>
      </vt:variant>
      <vt:variant>
        <vt:i4>1</vt:i4>
      </vt:variant>
      <vt:variant>
        <vt:lpstr>슬라이드 제목</vt:lpstr>
      </vt:variant>
      <vt:variant>
        <vt:i4>22</vt:i4>
      </vt:variant>
    </vt:vector>
  </HeadingPairs>
  <TitlesOfParts>
    <vt:vector size="35" baseType="lpstr">
      <vt:lpstr>HY고딕 A1 350</vt:lpstr>
      <vt:lpstr>HY헤드라인M</vt:lpstr>
      <vt:lpstr>MS UI Gothic</vt:lpstr>
      <vt:lpstr>Noto Sans CJK KR Black</vt:lpstr>
      <vt:lpstr>Roboto</vt:lpstr>
      <vt:lpstr>굴림</vt:lpstr>
      <vt:lpstr>나눔스퀘어</vt:lpstr>
      <vt:lpstr>맑은 고딕</vt:lpstr>
      <vt:lpstr>Arial</vt:lpstr>
      <vt:lpstr>Arial Black</vt:lpstr>
      <vt:lpstr>Wingdings</vt:lpstr>
      <vt:lpstr>Office 테마</vt:lpstr>
      <vt:lpstr>Image</vt:lpstr>
      <vt:lpstr>How to use CBMS</vt:lpstr>
      <vt:lpstr>PowerPoint 프레젠테이션</vt:lpstr>
      <vt:lpstr>PowerPoint 프레젠테이션</vt:lpstr>
      <vt:lpstr>PowerPoint 프레젠테이션</vt:lpstr>
      <vt:lpstr>PowerPoint 프레젠테이션</vt:lpstr>
      <vt:lpstr>PowerPoint 프레젠테이션</vt:lpstr>
      <vt:lpstr>Local user</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If you….</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mun jeseok</dc:creator>
  <cp:lastModifiedBy>User</cp:lastModifiedBy>
  <cp:revision>152</cp:revision>
  <dcterms:created xsi:type="dcterms:W3CDTF">2020-03-04T07:16:46Z</dcterms:created>
  <dcterms:modified xsi:type="dcterms:W3CDTF">2021-02-25T11:58:06Z</dcterms:modified>
</cp:coreProperties>
</file>