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5"/>
  </p:sldMasterIdLst>
  <p:notesMasterIdLst>
    <p:notesMasterId r:id="rId9"/>
  </p:notesMasterIdLst>
  <p:handoutMasterIdLst>
    <p:handoutMasterId r:id="rId10"/>
  </p:handoutMasterIdLst>
  <p:sldIdLst>
    <p:sldId id="307" r:id="rId6"/>
    <p:sldId id="312" r:id="rId7"/>
    <p:sldId id="313" r:id="rId8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C4DB"/>
    <a:srgbClr val="989B00"/>
    <a:srgbClr val="007E97"/>
    <a:srgbClr val="09315B"/>
    <a:srgbClr val="E2DFBE"/>
    <a:srgbClr val="E8E8E8"/>
    <a:srgbClr val="C4E7ED"/>
    <a:srgbClr val="CDE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0" autoAdjust="0"/>
    <p:restoredTop sz="86839" autoAdjust="0"/>
  </p:normalViewPr>
  <p:slideViewPr>
    <p:cSldViewPr snapToGrid="0">
      <p:cViewPr varScale="1">
        <p:scale>
          <a:sx n="99" d="100"/>
          <a:sy n="99" d="100"/>
        </p:scale>
        <p:origin x="18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051" y="3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y Fieldhouse" userId="365f6256-74c7-47aa-a026-b17f1ddcf457" providerId="ADAL" clId="{06C3BBD8-293F-43D5-8C0C-1F7C1786D003}"/>
    <pc:docChg chg="undo custSel addSld delSld modSld modNotesMaster modHandout">
      <pc:chgData name="Lucy Fieldhouse" userId="365f6256-74c7-47aa-a026-b17f1ddcf457" providerId="ADAL" clId="{06C3BBD8-293F-43D5-8C0C-1F7C1786D003}" dt="2021-03-02T10:52:39.127" v="608" actId="47"/>
      <pc:docMkLst>
        <pc:docMk/>
      </pc:docMkLst>
      <pc:sldChg chg="addSp delSp modSp del mod modNotesTx">
        <pc:chgData name="Lucy Fieldhouse" userId="365f6256-74c7-47aa-a026-b17f1ddcf457" providerId="ADAL" clId="{06C3BBD8-293F-43D5-8C0C-1F7C1786D003}" dt="2021-03-02T10:52:09.116" v="604" actId="47"/>
        <pc:sldMkLst>
          <pc:docMk/>
          <pc:sldMk cId="0" sldId="274"/>
        </pc:sldMkLst>
        <pc:spChg chg="add mod">
          <ac:chgData name="Lucy Fieldhouse" userId="365f6256-74c7-47aa-a026-b17f1ddcf457" providerId="ADAL" clId="{06C3BBD8-293F-43D5-8C0C-1F7C1786D003}" dt="2021-02-24T15:43:44.390" v="1" actId="478"/>
          <ac:spMkLst>
            <pc:docMk/>
            <pc:sldMk cId="0" sldId="274"/>
            <ac:spMk id="2" creationId="{A80B38FC-6BE2-4565-A2B7-E7AD53B1F291}"/>
          </ac:spMkLst>
        </pc:spChg>
        <pc:spChg chg="del">
          <ac:chgData name="Lucy Fieldhouse" userId="365f6256-74c7-47aa-a026-b17f1ddcf457" providerId="ADAL" clId="{06C3BBD8-293F-43D5-8C0C-1F7C1786D003}" dt="2021-02-24T15:43:44.390" v="1" actId="478"/>
          <ac:spMkLst>
            <pc:docMk/>
            <pc:sldMk cId="0" sldId="274"/>
            <ac:spMk id="11266" creationId="{5839BA95-FD69-48F8-A90B-03913767FC6B}"/>
          </ac:spMkLst>
        </pc:spChg>
        <pc:picChg chg="del">
          <ac:chgData name="Lucy Fieldhouse" userId="365f6256-74c7-47aa-a026-b17f1ddcf457" providerId="ADAL" clId="{06C3BBD8-293F-43D5-8C0C-1F7C1786D003}" dt="2021-02-24T15:43:41.895" v="0" actId="478"/>
          <ac:picMkLst>
            <pc:docMk/>
            <pc:sldMk cId="0" sldId="274"/>
            <ac:picMk id="5" creationId="{9CE06551-FFCA-4B4E-9604-EDD7738BA6F4}"/>
          </ac:picMkLst>
        </pc:picChg>
      </pc:sldChg>
      <pc:sldChg chg="modSp del mod modNotesTx">
        <pc:chgData name="Lucy Fieldhouse" userId="365f6256-74c7-47aa-a026-b17f1ddcf457" providerId="ADAL" clId="{06C3BBD8-293F-43D5-8C0C-1F7C1786D003}" dt="2021-02-24T17:19:46.557" v="154" actId="2696"/>
        <pc:sldMkLst>
          <pc:docMk/>
          <pc:sldMk cId="2054668247" sldId="285"/>
        </pc:sldMkLst>
        <pc:spChg chg="mod">
          <ac:chgData name="Lucy Fieldhouse" userId="365f6256-74c7-47aa-a026-b17f1ddcf457" providerId="ADAL" clId="{06C3BBD8-293F-43D5-8C0C-1F7C1786D003}" dt="2021-02-24T17:19:28.332" v="150" actId="21"/>
          <ac:spMkLst>
            <pc:docMk/>
            <pc:sldMk cId="2054668247" sldId="285"/>
            <ac:spMk id="9" creationId="{13ED9456-D581-41D8-AECC-7311AAEAD658}"/>
          </ac:spMkLst>
        </pc:spChg>
      </pc:sldChg>
      <pc:sldChg chg="del modNotesTx">
        <pc:chgData name="Lucy Fieldhouse" userId="365f6256-74c7-47aa-a026-b17f1ddcf457" providerId="ADAL" clId="{06C3BBD8-293F-43D5-8C0C-1F7C1786D003}" dt="2021-02-24T16:01:53.501" v="125" actId="2696"/>
        <pc:sldMkLst>
          <pc:docMk/>
          <pc:sldMk cId="453925639" sldId="301"/>
        </pc:sldMkLst>
      </pc:sldChg>
      <pc:sldChg chg="del modNotesTx">
        <pc:chgData name="Lucy Fieldhouse" userId="365f6256-74c7-47aa-a026-b17f1ddcf457" providerId="ADAL" clId="{06C3BBD8-293F-43D5-8C0C-1F7C1786D003}" dt="2021-02-24T16:01:55.553" v="126" actId="2696"/>
        <pc:sldMkLst>
          <pc:docMk/>
          <pc:sldMk cId="3783180997" sldId="302"/>
        </pc:sldMkLst>
      </pc:sldChg>
      <pc:sldChg chg="del">
        <pc:chgData name="Lucy Fieldhouse" userId="365f6256-74c7-47aa-a026-b17f1ddcf457" providerId="ADAL" clId="{06C3BBD8-293F-43D5-8C0C-1F7C1786D003}" dt="2021-02-24T16:01:41.705" v="121" actId="2696"/>
        <pc:sldMkLst>
          <pc:docMk/>
          <pc:sldMk cId="2875496331" sldId="304"/>
        </pc:sldMkLst>
      </pc:sldChg>
      <pc:sldChg chg="delSp modSp del mod modNotesTx">
        <pc:chgData name="Lucy Fieldhouse" userId="365f6256-74c7-47aa-a026-b17f1ddcf457" providerId="ADAL" clId="{06C3BBD8-293F-43D5-8C0C-1F7C1786D003}" dt="2021-03-02T10:52:19.560" v="605" actId="47"/>
        <pc:sldMkLst>
          <pc:docMk/>
          <pc:sldMk cId="3295527705" sldId="305"/>
        </pc:sldMkLst>
        <pc:spChg chg="del mod">
          <ac:chgData name="Lucy Fieldhouse" userId="365f6256-74c7-47aa-a026-b17f1ddcf457" providerId="ADAL" clId="{06C3BBD8-293F-43D5-8C0C-1F7C1786D003}" dt="2021-02-24T16:01:48.551" v="124"/>
          <ac:spMkLst>
            <pc:docMk/>
            <pc:sldMk cId="3295527705" sldId="305"/>
            <ac:spMk id="9" creationId="{13ED9456-D581-41D8-AECC-7311AAEAD658}"/>
          </ac:spMkLst>
        </pc:spChg>
      </pc:sldChg>
      <pc:sldChg chg="modSp add del mod modNotesTx">
        <pc:chgData name="Lucy Fieldhouse" userId="365f6256-74c7-47aa-a026-b17f1ddcf457" providerId="ADAL" clId="{06C3BBD8-293F-43D5-8C0C-1F7C1786D003}" dt="2021-02-24T16:03:03.727" v="146" actId="47"/>
        <pc:sldMkLst>
          <pc:docMk/>
          <pc:sldMk cId="793347187" sldId="306"/>
        </pc:sldMkLst>
        <pc:spChg chg="mod">
          <ac:chgData name="Lucy Fieldhouse" userId="365f6256-74c7-47aa-a026-b17f1ddcf457" providerId="ADAL" clId="{06C3BBD8-293F-43D5-8C0C-1F7C1786D003}" dt="2021-02-24T15:44:20.718" v="37" actId="20577"/>
          <ac:spMkLst>
            <pc:docMk/>
            <pc:sldMk cId="793347187" sldId="306"/>
            <ac:spMk id="9" creationId="{13ED9456-D581-41D8-AECC-7311AAEAD658}"/>
          </ac:spMkLst>
        </pc:spChg>
      </pc:sldChg>
      <pc:sldChg chg="addSp delSp modSp add mod modNotesTx">
        <pc:chgData name="Lucy Fieldhouse" userId="365f6256-74c7-47aa-a026-b17f1ddcf457" providerId="ADAL" clId="{06C3BBD8-293F-43D5-8C0C-1F7C1786D003}" dt="2021-02-24T20:05:34.506" v="330" actId="1076"/>
        <pc:sldMkLst>
          <pc:docMk/>
          <pc:sldMk cId="161519031" sldId="307"/>
        </pc:sldMkLst>
        <pc:spChg chg="add mod">
          <ac:chgData name="Lucy Fieldhouse" userId="365f6256-74c7-47aa-a026-b17f1ddcf457" providerId="ADAL" clId="{06C3BBD8-293F-43D5-8C0C-1F7C1786D003}" dt="2021-02-24T18:58:16.950" v="304" actId="20577"/>
          <ac:spMkLst>
            <pc:docMk/>
            <pc:sldMk cId="161519031" sldId="307"/>
            <ac:spMk id="3" creationId="{D25FE9DC-15C2-429F-8F86-1AE817A41EB6}"/>
          </ac:spMkLst>
        </pc:spChg>
        <pc:spChg chg="add mod">
          <ac:chgData name="Lucy Fieldhouse" userId="365f6256-74c7-47aa-a026-b17f1ddcf457" providerId="ADAL" clId="{06C3BBD8-293F-43D5-8C0C-1F7C1786D003}" dt="2021-02-24T18:30:36.431" v="276" actId="20577"/>
          <ac:spMkLst>
            <pc:docMk/>
            <pc:sldMk cId="161519031" sldId="307"/>
            <ac:spMk id="4" creationId="{CC35A087-F2F8-4DFD-B6E8-AE222250EF5C}"/>
          </ac:spMkLst>
        </pc:spChg>
        <pc:spChg chg="mod">
          <ac:chgData name="Lucy Fieldhouse" userId="365f6256-74c7-47aa-a026-b17f1ddcf457" providerId="ADAL" clId="{06C3BBD8-293F-43D5-8C0C-1F7C1786D003}" dt="2021-02-24T16:02:15.316" v="129" actId="21"/>
          <ac:spMkLst>
            <pc:docMk/>
            <pc:sldMk cId="161519031" sldId="307"/>
            <ac:spMk id="9" creationId="{13ED9456-D581-41D8-AECC-7311AAEAD658}"/>
          </ac:spMkLst>
        </pc:spChg>
        <pc:graphicFrameChg chg="add del mod modGraphic">
          <ac:chgData name="Lucy Fieldhouse" userId="365f6256-74c7-47aa-a026-b17f1ddcf457" providerId="ADAL" clId="{06C3BBD8-293F-43D5-8C0C-1F7C1786D003}" dt="2021-02-24T18:31:02.461" v="282"/>
          <ac:graphicFrameMkLst>
            <pc:docMk/>
            <pc:sldMk cId="161519031" sldId="307"/>
            <ac:graphicFrameMk id="5" creationId="{9A8C4CDE-B17C-4CF8-BF8C-27984ED12A03}"/>
          </ac:graphicFrameMkLst>
        </pc:graphicFrameChg>
        <pc:graphicFrameChg chg="add del mod modGraphic">
          <ac:chgData name="Lucy Fieldhouse" userId="365f6256-74c7-47aa-a026-b17f1ddcf457" providerId="ADAL" clId="{06C3BBD8-293F-43D5-8C0C-1F7C1786D003}" dt="2021-02-24T18:31:27.296" v="288"/>
          <ac:graphicFrameMkLst>
            <pc:docMk/>
            <pc:sldMk cId="161519031" sldId="307"/>
            <ac:graphicFrameMk id="6" creationId="{23340214-99AF-4A3F-83F9-EC6D13B8807E}"/>
          </ac:graphicFrameMkLst>
        </pc:graphicFrameChg>
        <pc:graphicFrameChg chg="add del mod">
          <ac:chgData name="Lucy Fieldhouse" userId="365f6256-74c7-47aa-a026-b17f1ddcf457" providerId="ADAL" clId="{06C3BBD8-293F-43D5-8C0C-1F7C1786D003}" dt="2021-02-24T18:55:47.719" v="295"/>
          <ac:graphicFrameMkLst>
            <pc:docMk/>
            <pc:sldMk cId="161519031" sldId="307"/>
            <ac:graphicFrameMk id="8" creationId="{5AD4B9B8-CA31-4EBD-A60B-D9B165E177AA}"/>
          </ac:graphicFrameMkLst>
        </pc:graphicFrameChg>
        <pc:picChg chg="add del mod">
          <ac:chgData name="Lucy Fieldhouse" userId="365f6256-74c7-47aa-a026-b17f1ddcf457" providerId="ADAL" clId="{06C3BBD8-293F-43D5-8C0C-1F7C1786D003}" dt="2021-02-24T16:02:48.149" v="139" actId="478"/>
          <ac:picMkLst>
            <pc:docMk/>
            <pc:sldMk cId="161519031" sldId="307"/>
            <ac:picMk id="2" creationId="{6417E248-CAFA-4571-B881-6E47767DA9BF}"/>
          </ac:picMkLst>
        </pc:picChg>
        <pc:picChg chg="add del mod">
          <ac:chgData name="Lucy Fieldhouse" userId="365f6256-74c7-47aa-a026-b17f1ddcf457" providerId="ADAL" clId="{06C3BBD8-293F-43D5-8C0C-1F7C1786D003}" dt="2021-02-24T18:32:13.364" v="293" actId="478"/>
          <ac:picMkLst>
            <pc:docMk/>
            <pc:sldMk cId="161519031" sldId="307"/>
            <ac:picMk id="7" creationId="{E61583E6-A6E5-4049-B286-F9DE44056047}"/>
          </ac:picMkLst>
        </pc:picChg>
        <pc:picChg chg="add del">
          <ac:chgData name="Lucy Fieldhouse" userId="365f6256-74c7-47aa-a026-b17f1ddcf457" providerId="ADAL" clId="{06C3BBD8-293F-43D5-8C0C-1F7C1786D003}" dt="2021-02-24T18:55:54.821" v="297"/>
          <ac:picMkLst>
            <pc:docMk/>
            <pc:sldMk cId="161519031" sldId="307"/>
            <ac:picMk id="10" creationId="{75D9C8C6-3EA5-4862-9435-A1E0C20A46E8}"/>
          </ac:picMkLst>
        </pc:picChg>
        <pc:picChg chg="add del mod">
          <ac:chgData name="Lucy Fieldhouse" userId="365f6256-74c7-47aa-a026-b17f1ddcf457" providerId="ADAL" clId="{06C3BBD8-293F-43D5-8C0C-1F7C1786D003}" dt="2021-02-24T18:57:46.583" v="300" actId="478"/>
          <ac:picMkLst>
            <pc:docMk/>
            <pc:sldMk cId="161519031" sldId="307"/>
            <ac:picMk id="11" creationId="{D71F97BF-E613-4DA7-8DFD-08C50633EB18}"/>
          </ac:picMkLst>
        </pc:picChg>
        <pc:picChg chg="add del mod">
          <ac:chgData name="Lucy Fieldhouse" userId="365f6256-74c7-47aa-a026-b17f1ddcf457" providerId="ADAL" clId="{06C3BBD8-293F-43D5-8C0C-1F7C1786D003}" dt="2021-02-24T20:04:56.776" v="325" actId="478"/>
          <ac:picMkLst>
            <pc:docMk/>
            <pc:sldMk cId="161519031" sldId="307"/>
            <ac:picMk id="13" creationId="{163CB73D-A24A-418F-AA8C-C2D181A0902B}"/>
          </ac:picMkLst>
        </pc:picChg>
        <pc:picChg chg="add mod">
          <ac:chgData name="Lucy Fieldhouse" userId="365f6256-74c7-47aa-a026-b17f1ddcf457" providerId="ADAL" clId="{06C3BBD8-293F-43D5-8C0C-1F7C1786D003}" dt="2021-02-24T20:05:34.506" v="330" actId="1076"/>
          <ac:picMkLst>
            <pc:docMk/>
            <pc:sldMk cId="161519031" sldId="307"/>
            <ac:picMk id="14" creationId="{4C2FA915-97D2-46BE-8E44-8A5989CF478A}"/>
          </ac:picMkLst>
        </pc:picChg>
      </pc:sldChg>
      <pc:sldChg chg="addSp delSp modSp add del mod">
        <pc:chgData name="Lucy Fieldhouse" userId="365f6256-74c7-47aa-a026-b17f1ddcf457" providerId="ADAL" clId="{06C3BBD8-293F-43D5-8C0C-1F7C1786D003}" dt="2021-03-02T10:52:39.127" v="608" actId="47"/>
        <pc:sldMkLst>
          <pc:docMk/>
          <pc:sldMk cId="2347180955" sldId="308"/>
        </pc:sldMkLst>
        <pc:spChg chg="add mod">
          <ac:chgData name="Lucy Fieldhouse" userId="365f6256-74c7-47aa-a026-b17f1ddcf457" providerId="ADAL" clId="{06C3BBD8-293F-43D5-8C0C-1F7C1786D003}" dt="2021-02-26T09:56:05.095" v="603" actId="20577"/>
          <ac:spMkLst>
            <pc:docMk/>
            <pc:sldMk cId="2347180955" sldId="308"/>
            <ac:spMk id="4" creationId="{EA2743F9-EA7D-4499-B6F3-FCFF40EA6C5C}"/>
          </ac:spMkLst>
        </pc:spChg>
        <pc:picChg chg="del mod">
          <ac:chgData name="Lucy Fieldhouse" userId="365f6256-74c7-47aa-a026-b17f1ddcf457" providerId="ADAL" clId="{06C3BBD8-293F-43D5-8C0C-1F7C1786D003}" dt="2021-02-24T20:39:18.984" v="461" actId="478"/>
          <ac:picMkLst>
            <pc:docMk/>
            <pc:sldMk cId="2347180955" sldId="308"/>
            <ac:picMk id="2" creationId="{6417E248-CAFA-4571-B881-6E47767DA9BF}"/>
          </ac:picMkLst>
        </pc:picChg>
      </pc:sldChg>
      <pc:sldChg chg="addSp modSp add del mod">
        <pc:chgData name="Lucy Fieldhouse" userId="365f6256-74c7-47aa-a026-b17f1ddcf457" providerId="ADAL" clId="{06C3BBD8-293F-43D5-8C0C-1F7C1786D003}" dt="2021-03-02T10:52:38.272" v="607" actId="47"/>
        <pc:sldMkLst>
          <pc:docMk/>
          <pc:sldMk cId="2192320832" sldId="309"/>
        </pc:sldMkLst>
        <pc:spChg chg="add mod">
          <ac:chgData name="Lucy Fieldhouse" userId="365f6256-74c7-47aa-a026-b17f1ddcf457" providerId="ADAL" clId="{06C3BBD8-293F-43D5-8C0C-1F7C1786D003}" dt="2021-02-26T09:44:55.506" v="600" actId="20577"/>
          <ac:spMkLst>
            <pc:docMk/>
            <pc:sldMk cId="2192320832" sldId="309"/>
            <ac:spMk id="2" creationId="{16D64DE5-63D4-43C5-A997-94035AC6991C}"/>
          </ac:spMkLst>
        </pc:spChg>
        <pc:spChg chg="mod">
          <ac:chgData name="Lucy Fieldhouse" userId="365f6256-74c7-47aa-a026-b17f1ddcf457" providerId="ADAL" clId="{06C3BBD8-293F-43D5-8C0C-1F7C1786D003}" dt="2021-02-24T16:03:00.469" v="145" actId="20577"/>
          <ac:spMkLst>
            <pc:docMk/>
            <pc:sldMk cId="2192320832" sldId="309"/>
            <ac:spMk id="3" creationId="{D25FE9DC-15C2-429F-8F86-1AE817A41EB6}"/>
          </ac:spMkLst>
        </pc:spChg>
      </pc:sldChg>
      <pc:sldChg chg="addSp modSp add del mod">
        <pc:chgData name="Lucy Fieldhouse" userId="365f6256-74c7-47aa-a026-b17f1ddcf457" providerId="ADAL" clId="{06C3BBD8-293F-43D5-8C0C-1F7C1786D003}" dt="2021-02-24T20:31:46.614" v="372" actId="2696"/>
        <pc:sldMkLst>
          <pc:docMk/>
          <pc:sldMk cId="1057867289" sldId="310"/>
        </pc:sldMkLst>
        <pc:spChg chg="add mod">
          <ac:chgData name="Lucy Fieldhouse" userId="365f6256-74c7-47aa-a026-b17f1ddcf457" providerId="ADAL" clId="{06C3BBD8-293F-43D5-8C0C-1F7C1786D003}" dt="2021-02-24T17:30:00.335" v="274" actId="1076"/>
          <ac:spMkLst>
            <pc:docMk/>
            <pc:sldMk cId="1057867289" sldId="310"/>
            <ac:spMk id="2" creationId="{0951ECD8-88B9-4B3A-B17B-9A6D5261B636}"/>
          </ac:spMkLst>
        </pc:spChg>
      </pc:sldChg>
      <pc:sldChg chg="new del">
        <pc:chgData name="Lucy Fieldhouse" userId="365f6256-74c7-47aa-a026-b17f1ddcf457" providerId="ADAL" clId="{06C3BBD8-293F-43D5-8C0C-1F7C1786D003}" dt="2021-02-24T17:19:12.570" v="148" actId="680"/>
        <pc:sldMkLst>
          <pc:docMk/>
          <pc:sldMk cId="1706532446" sldId="310"/>
        </pc:sldMkLst>
      </pc:sldChg>
      <pc:sldChg chg="modSp add del mod">
        <pc:chgData name="Lucy Fieldhouse" userId="365f6256-74c7-47aa-a026-b17f1ddcf457" providerId="ADAL" clId="{06C3BBD8-293F-43D5-8C0C-1F7C1786D003}" dt="2021-03-02T10:52:37.202" v="606" actId="47"/>
        <pc:sldMkLst>
          <pc:docMk/>
          <pc:sldMk cId="192477514" sldId="311"/>
        </pc:sldMkLst>
        <pc:spChg chg="mod">
          <ac:chgData name="Lucy Fieldhouse" userId="365f6256-74c7-47aa-a026-b17f1ddcf457" providerId="ADAL" clId="{06C3BBD8-293F-43D5-8C0C-1F7C1786D003}" dt="2021-02-24T20:39:30.142" v="462" actId="1076"/>
          <ac:spMkLst>
            <pc:docMk/>
            <pc:sldMk cId="192477514" sldId="311"/>
            <ac:spMk id="4" creationId="{CC35A087-F2F8-4DFD-B6E8-AE222250EF5C}"/>
          </ac:spMkLst>
        </pc:spChg>
      </pc:sldChg>
      <pc:sldChg chg="addSp delSp modSp add mod">
        <pc:chgData name="Lucy Fieldhouse" userId="365f6256-74c7-47aa-a026-b17f1ddcf457" providerId="ADAL" clId="{06C3BBD8-293F-43D5-8C0C-1F7C1786D003}" dt="2021-02-24T20:37:50.905" v="383" actId="14100"/>
        <pc:sldMkLst>
          <pc:docMk/>
          <pc:sldMk cId="3209398188" sldId="312"/>
        </pc:sldMkLst>
        <pc:spChg chg="mod">
          <ac:chgData name="Lucy Fieldhouse" userId="365f6256-74c7-47aa-a026-b17f1ddcf457" providerId="ADAL" clId="{06C3BBD8-293F-43D5-8C0C-1F7C1786D003}" dt="2021-02-24T18:58:23.286" v="305" actId="20577"/>
          <ac:spMkLst>
            <pc:docMk/>
            <pc:sldMk cId="3209398188" sldId="312"/>
            <ac:spMk id="3" creationId="{D25FE9DC-15C2-429F-8F86-1AE817A41EB6}"/>
          </ac:spMkLst>
        </pc:spChg>
        <pc:spChg chg="del mod">
          <ac:chgData name="Lucy Fieldhouse" userId="365f6256-74c7-47aa-a026-b17f1ddcf457" providerId="ADAL" clId="{06C3BBD8-293F-43D5-8C0C-1F7C1786D003}" dt="2021-02-24T17:20:30.394" v="205"/>
          <ac:spMkLst>
            <pc:docMk/>
            <pc:sldMk cId="3209398188" sldId="312"/>
            <ac:spMk id="4" creationId="{CC35A087-F2F8-4DFD-B6E8-AE222250EF5C}"/>
          </ac:spMkLst>
        </pc:spChg>
        <pc:graphicFrameChg chg="add del mod">
          <ac:chgData name="Lucy Fieldhouse" userId="365f6256-74c7-47aa-a026-b17f1ddcf457" providerId="ADAL" clId="{06C3BBD8-293F-43D5-8C0C-1F7C1786D003}" dt="2021-02-24T19:12:38.794" v="308"/>
          <ac:graphicFrameMkLst>
            <pc:docMk/>
            <pc:sldMk cId="3209398188" sldId="312"/>
            <ac:graphicFrameMk id="2" creationId="{59FD576E-713C-4BC1-A7E6-BB035C0824CB}"/>
          </ac:graphicFrameMkLst>
        </pc:graphicFrameChg>
        <pc:picChg chg="add del mod">
          <ac:chgData name="Lucy Fieldhouse" userId="365f6256-74c7-47aa-a026-b17f1ddcf457" providerId="ADAL" clId="{06C3BBD8-293F-43D5-8C0C-1F7C1786D003}" dt="2021-02-24T19:58:22.839" v="314" actId="478"/>
          <ac:picMkLst>
            <pc:docMk/>
            <pc:sldMk cId="3209398188" sldId="312"/>
            <ac:picMk id="5" creationId="{A110D064-9A25-44B6-A6BA-7F63876B93D0}"/>
          </ac:picMkLst>
        </pc:picChg>
        <pc:picChg chg="add del mod">
          <ac:chgData name="Lucy Fieldhouse" userId="365f6256-74c7-47aa-a026-b17f1ddcf457" providerId="ADAL" clId="{06C3BBD8-293F-43D5-8C0C-1F7C1786D003}" dt="2021-02-24T20:37:40.267" v="379" actId="478"/>
          <ac:picMkLst>
            <pc:docMk/>
            <pc:sldMk cId="3209398188" sldId="312"/>
            <ac:picMk id="6" creationId="{3670B160-28E0-4DE5-A1FE-B605CD823703}"/>
          </ac:picMkLst>
        </pc:picChg>
        <pc:picChg chg="add mod">
          <ac:chgData name="Lucy Fieldhouse" userId="365f6256-74c7-47aa-a026-b17f1ddcf457" providerId="ADAL" clId="{06C3BBD8-293F-43D5-8C0C-1F7C1786D003}" dt="2021-02-24T20:37:50.905" v="383" actId="14100"/>
          <ac:picMkLst>
            <pc:docMk/>
            <pc:sldMk cId="3209398188" sldId="312"/>
            <ac:picMk id="7" creationId="{CFDF075C-1D0D-42A2-93C6-2DB12A17CAB1}"/>
          </ac:picMkLst>
        </pc:picChg>
      </pc:sldChg>
      <pc:sldChg chg="addSp delSp modSp add mod">
        <pc:chgData name="Lucy Fieldhouse" userId="365f6256-74c7-47aa-a026-b17f1ddcf457" providerId="ADAL" clId="{06C3BBD8-293F-43D5-8C0C-1F7C1786D003}" dt="2021-02-25T15:08:04.049" v="483" actId="14100"/>
        <pc:sldMkLst>
          <pc:docMk/>
          <pc:sldMk cId="2918500084" sldId="313"/>
        </pc:sldMkLst>
        <pc:spChg chg="mod">
          <ac:chgData name="Lucy Fieldhouse" userId="365f6256-74c7-47aa-a026-b17f1ddcf457" providerId="ADAL" clId="{06C3BBD8-293F-43D5-8C0C-1F7C1786D003}" dt="2021-02-24T18:58:28.404" v="306" actId="20577"/>
          <ac:spMkLst>
            <pc:docMk/>
            <pc:sldMk cId="2918500084" sldId="313"/>
            <ac:spMk id="3" creationId="{D25FE9DC-15C2-429F-8F86-1AE817A41EB6}"/>
          </ac:spMkLst>
        </pc:spChg>
        <pc:picChg chg="add mod">
          <ac:chgData name="Lucy Fieldhouse" userId="365f6256-74c7-47aa-a026-b17f1ddcf457" providerId="ADAL" clId="{06C3BBD8-293F-43D5-8C0C-1F7C1786D003}" dt="2021-02-25T15:08:04.049" v="483" actId="14100"/>
          <ac:picMkLst>
            <pc:docMk/>
            <pc:sldMk cId="2918500084" sldId="313"/>
            <ac:picMk id="2" creationId="{C51FE19F-A64B-4B07-A3C9-0DCF4044CE6E}"/>
          </ac:picMkLst>
        </pc:picChg>
        <pc:picChg chg="add del mod">
          <ac:chgData name="Lucy Fieldhouse" userId="365f6256-74c7-47aa-a026-b17f1ddcf457" providerId="ADAL" clId="{06C3BBD8-293F-43D5-8C0C-1F7C1786D003}" dt="2021-02-24T20:02:30.201" v="321" actId="478"/>
          <ac:picMkLst>
            <pc:docMk/>
            <pc:sldMk cId="2918500084" sldId="313"/>
            <ac:picMk id="2" creationId="{E2AE3BFE-EC03-4E94-9C8C-51FF4B34E6E8}"/>
          </ac:picMkLst>
        </pc:picChg>
        <pc:picChg chg="add del mod">
          <ac:chgData name="Lucy Fieldhouse" userId="365f6256-74c7-47aa-a026-b17f1ddcf457" providerId="ADAL" clId="{06C3BBD8-293F-43D5-8C0C-1F7C1786D003}" dt="2021-02-25T15:07:55.648" v="479" actId="478"/>
          <ac:picMkLst>
            <pc:docMk/>
            <pc:sldMk cId="2918500084" sldId="313"/>
            <ac:picMk id="4" creationId="{7518E5F5-8D5D-4174-AB16-6228989D9FB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9C6B03-BCD8-4800-AD6B-7B446DEF5C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7333"/>
          </a:xfrm>
          <a:prstGeom prst="rect">
            <a:avLst/>
          </a:prstGeom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D37730-EEB6-4A27-90DF-9F43F5FEF6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294" y="1"/>
            <a:ext cx="2945862" cy="497333"/>
          </a:xfrm>
          <a:prstGeom prst="rect">
            <a:avLst/>
          </a:prstGeom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AD850B6A-E1DA-45BB-BFC0-184C8573A09A}" type="datetimeFigureOut">
              <a:rPr lang="en-GB" altLang="en-US"/>
              <a:pPr/>
              <a:t>02/03/2021</a:t>
            </a:fld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3EE777-E771-497F-9FC3-B9E34803DE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7333"/>
          </a:xfrm>
          <a:prstGeom prst="rect">
            <a:avLst/>
          </a:prstGeom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FA987A-A6A1-4F54-AE84-C1BA530EDB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7333"/>
          </a:xfrm>
          <a:prstGeom prst="rect">
            <a:avLst/>
          </a:prstGeom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4AEA45B8-7BEE-441B-9503-48051C0623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3DD237-25BA-4AB8-AC91-EE9B11C3F3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7333"/>
          </a:xfrm>
          <a:prstGeom prst="rect">
            <a:avLst/>
          </a:prstGeom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anose="020F0502020204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BD1034-9006-4C8B-872A-38912F4BEE2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7333"/>
          </a:xfrm>
          <a:prstGeom prst="rect">
            <a:avLst/>
          </a:prstGeom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fld id="{717D24C2-80D8-4969-BCCF-72DF8FC58EE4}" type="datetimeFigureOut">
              <a:rPr lang="en-GB" altLang="en-US"/>
              <a:pPr/>
              <a:t>02/03/2021</a:t>
            </a:fld>
            <a:endParaRPr lang="en-GB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AA4C43C-9911-4906-9D19-01B2462C0F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A5619CD-3F4A-459F-AFDC-0B91B42D5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64" y="4777782"/>
            <a:ext cx="5438748" cy="3907834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8B020A-4AA0-446E-8A77-50D6BF330B9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5862" cy="497333"/>
          </a:xfrm>
          <a:prstGeom prst="rect">
            <a:avLst/>
          </a:prstGeom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anose="020F0502020204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D1305-C4E6-45F8-94BA-F22A4E62BF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2" cy="497333"/>
          </a:xfrm>
          <a:prstGeom prst="rect">
            <a:avLst/>
          </a:prstGeom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fld id="{22858D8F-AD87-4259-8F3C-A3569896CB1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858D8F-AD87-4259-8F3C-A3569896CB18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9624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858D8F-AD87-4259-8F3C-A3569896CB18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5416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858D8F-AD87-4259-8F3C-A3569896CB18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237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>
            <a:extLst>
              <a:ext uri="{FF2B5EF4-FFF2-40B4-BE49-F238E27FC236}">
                <a16:creationId xmlns:a16="http://schemas.microsoft.com/office/drawing/2014/main" id="{13CCA074-2C6C-4727-A133-6AA9A2A285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01" b="3520"/>
          <a:stretch>
            <a:fillRect/>
          </a:stretch>
        </p:blipFill>
        <p:spPr bwMode="auto">
          <a:xfrm>
            <a:off x="554038" y="385763"/>
            <a:ext cx="2109787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821" y="2346163"/>
            <a:ext cx="7977992" cy="73420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4300" b="1" spc="-38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4820" y="3080369"/>
            <a:ext cx="7977989" cy="2366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400" b="1">
                <a:solidFill>
                  <a:schemeClr val="tx2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54853" y="3317025"/>
            <a:ext cx="7977960" cy="67098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633AB3-06E8-464F-B183-5028CF5F24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13600" y="6193776"/>
            <a:ext cx="1930400" cy="66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9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87" y="360000"/>
            <a:ext cx="4895851" cy="1260000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552401" y="1822479"/>
            <a:ext cx="7768639" cy="3919953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200"/>
              </a:spcAft>
              <a:defRPr sz="2100"/>
            </a:lvl1pPr>
            <a:lvl2pPr marL="179384" indent="-179384">
              <a:spcAft>
                <a:spcPts val="1200"/>
              </a:spcAft>
              <a:defRPr sz="1700">
                <a:solidFill>
                  <a:schemeClr val="tx1"/>
                </a:solidFill>
              </a:defRPr>
            </a:lvl2pPr>
            <a:lvl3pPr marL="268281" indent="-179384">
              <a:spcAft>
                <a:spcPts val="1200"/>
              </a:spcAft>
              <a:defRPr sz="1700">
                <a:solidFill>
                  <a:schemeClr val="tx1"/>
                </a:solidFill>
              </a:defRPr>
            </a:lvl3pPr>
            <a:lvl4pPr marL="358766" indent="-223832">
              <a:spcAft>
                <a:spcPts val="1200"/>
              </a:spcAft>
              <a:tabLst>
                <a:tab pos="268281" algn="l"/>
              </a:tabLst>
              <a:defRPr sz="1700">
                <a:solidFill>
                  <a:schemeClr val="tx1"/>
                </a:solidFill>
              </a:defRPr>
            </a:lvl4pPr>
            <a:lvl5pPr marL="447664" indent="-177796"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9E8FA9-4223-4832-ABCD-AF35F3D8C6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3600" y="6193776"/>
            <a:ext cx="1930400" cy="66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38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8BEDACE-D3EA-49F7-A709-409F088EBC76}"/>
              </a:ext>
            </a:extLst>
          </p:cNvPr>
          <p:cNvCxnSpPr/>
          <p:nvPr userDrawn="1"/>
        </p:nvCxnSpPr>
        <p:spPr>
          <a:xfrm>
            <a:off x="8440738" y="1484313"/>
            <a:ext cx="0" cy="828675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AE2B045-AC5F-416E-BA7A-D2321DB325CA}"/>
              </a:ext>
            </a:extLst>
          </p:cNvPr>
          <p:cNvCxnSpPr/>
          <p:nvPr userDrawn="1"/>
        </p:nvCxnSpPr>
        <p:spPr>
          <a:xfrm>
            <a:off x="8447088" y="2565400"/>
            <a:ext cx="0" cy="830263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A10C4C-C04A-4556-BCD5-D77B60EF4C4B}"/>
              </a:ext>
            </a:extLst>
          </p:cNvPr>
          <p:cNvCxnSpPr/>
          <p:nvPr userDrawn="1"/>
        </p:nvCxnSpPr>
        <p:spPr>
          <a:xfrm>
            <a:off x="7724775" y="5257800"/>
            <a:ext cx="0" cy="830263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3CE0430-87D4-4F01-ACA3-CB4FED8B166B}"/>
              </a:ext>
            </a:extLst>
          </p:cNvPr>
          <p:cNvCxnSpPr/>
          <p:nvPr userDrawn="1"/>
        </p:nvCxnSpPr>
        <p:spPr>
          <a:xfrm flipV="1">
            <a:off x="6986588" y="6088063"/>
            <a:ext cx="1460500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44CF595A-65F7-4C64-B875-FD1F1E666066}"/>
              </a:ext>
            </a:extLst>
          </p:cNvPr>
          <p:cNvSpPr/>
          <p:nvPr userDrawn="1"/>
        </p:nvSpPr>
        <p:spPr>
          <a:xfrm>
            <a:off x="8482013" y="4841875"/>
            <a:ext cx="676275" cy="665163"/>
          </a:xfrm>
          <a:prstGeom prst="rect">
            <a:avLst/>
          </a:prstGeom>
          <a:solidFill>
            <a:srgbClr val="989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FFFFFF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3FDB92-4A34-4E0E-9AFB-7E49218B7384}"/>
              </a:ext>
            </a:extLst>
          </p:cNvPr>
          <p:cNvSpPr/>
          <p:nvPr userDrawn="1"/>
        </p:nvSpPr>
        <p:spPr>
          <a:xfrm>
            <a:off x="7124700" y="5514975"/>
            <a:ext cx="665163" cy="663575"/>
          </a:xfrm>
          <a:prstGeom prst="rect">
            <a:avLst/>
          </a:prstGeom>
          <a:solidFill>
            <a:srgbClr val="007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81004B-9E68-4984-B3E6-8F3074597EFE}"/>
              </a:ext>
            </a:extLst>
          </p:cNvPr>
          <p:cNvSpPr/>
          <p:nvPr userDrawn="1"/>
        </p:nvSpPr>
        <p:spPr>
          <a:xfrm>
            <a:off x="7802563" y="5514975"/>
            <a:ext cx="663575" cy="663575"/>
          </a:xfrm>
          <a:prstGeom prst="rect">
            <a:avLst/>
          </a:prstGeom>
          <a:solidFill>
            <a:srgbClr val="007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CC914AA-4972-4155-9098-72A447E51329}"/>
              </a:ext>
            </a:extLst>
          </p:cNvPr>
          <p:cNvSpPr/>
          <p:nvPr userDrawn="1"/>
        </p:nvSpPr>
        <p:spPr>
          <a:xfrm>
            <a:off x="7805738" y="1693863"/>
            <a:ext cx="665162" cy="663575"/>
          </a:xfrm>
          <a:prstGeom prst="rect">
            <a:avLst/>
          </a:prstGeom>
          <a:solidFill>
            <a:srgbClr val="09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6E3210-480E-401E-AAF1-143842473821}"/>
              </a:ext>
            </a:extLst>
          </p:cNvPr>
          <p:cNvSpPr/>
          <p:nvPr userDrawn="1"/>
        </p:nvSpPr>
        <p:spPr>
          <a:xfrm>
            <a:off x="8482013" y="1693863"/>
            <a:ext cx="665162" cy="663575"/>
          </a:xfrm>
          <a:prstGeom prst="rect">
            <a:avLst/>
          </a:prstGeom>
          <a:solidFill>
            <a:srgbClr val="09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87" y="360000"/>
            <a:ext cx="4895851" cy="1260000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552401" y="1822479"/>
            <a:ext cx="7095005" cy="3919953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200"/>
              </a:spcAft>
              <a:defRPr sz="2100"/>
            </a:lvl1pPr>
            <a:lvl2pPr marL="179384" indent="-179384">
              <a:spcAft>
                <a:spcPts val="1200"/>
              </a:spcAft>
              <a:defRPr sz="1700">
                <a:solidFill>
                  <a:schemeClr val="tx1"/>
                </a:solidFill>
              </a:defRPr>
            </a:lvl2pPr>
            <a:lvl3pPr marL="268281" indent="-179384">
              <a:spcAft>
                <a:spcPts val="1200"/>
              </a:spcAft>
              <a:defRPr sz="1700">
                <a:solidFill>
                  <a:schemeClr val="tx1"/>
                </a:solidFill>
              </a:defRPr>
            </a:lvl3pPr>
            <a:lvl4pPr marL="358766" indent="-223832">
              <a:spcAft>
                <a:spcPts val="1200"/>
              </a:spcAft>
              <a:tabLst>
                <a:tab pos="268281" algn="l"/>
              </a:tabLst>
              <a:defRPr sz="1700">
                <a:solidFill>
                  <a:schemeClr val="tx1"/>
                </a:solidFill>
              </a:defRPr>
            </a:lvl4pPr>
            <a:lvl5pPr marL="447664" indent="-177796"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FC64F23-FD0C-4274-B1BD-E323DF4BFE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3600" y="6193776"/>
            <a:ext cx="1930400" cy="66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49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E89D9C4-0925-4FDD-B380-221ACA06B697}"/>
              </a:ext>
            </a:extLst>
          </p:cNvPr>
          <p:cNvCxnSpPr/>
          <p:nvPr userDrawn="1"/>
        </p:nvCxnSpPr>
        <p:spPr>
          <a:xfrm>
            <a:off x="8447088" y="2565400"/>
            <a:ext cx="0" cy="830263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B52115-B0D5-4B57-AAAB-0CFF1D523617}"/>
              </a:ext>
            </a:extLst>
          </p:cNvPr>
          <p:cNvCxnSpPr/>
          <p:nvPr userDrawn="1"/>
        </p:nvCxnSpPr>
        <p:spPr>
          <a:xfrm>
            <a:off x="7740650" y="5257800"/>
            <a:ext cx="0" cy="830263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A4E3A8-2221-4114-8AD9-C549AF30CF8C}"/>
              </a:ext>
            </a:extLst>
          </p:cNvPr>
          <p:cNvCxnSpPr/>
          <p:nvPr userDrawn="1"/>
        </p:nvCxnSpPr>
        <p:spPr>
          <a:xfrm flipV="1">
            <a:off x="6986588" y="6088063"/>
            <a:ext cx="1460500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7D6BB625-F7E3-4747-BE9D-306B58FBE865}"/>
              </a:ext>
            </a:extLst>
          </p:cNvPr>
          <p:cNvSpPr/>
          <p:nvPr userDrawn="1"/>
        </p:nvSpPr>
        <p:spPr>
          <a:xfrm>
            <a:off x="8478838" y="5514975"/>
            <a:ext cx="665162" cy="663575"/>
          </a:xfrm>
          <a:prstGeom prst="rect">
            <a:avLst/>
          </a:prstGeom>
          <a:solidFill>
            <a:srgbClr val="65C4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268B85-5117-41B5-A575-A05628A9DF71}"/>
              </a:ext>
            </a:extLst>
          </p:cNvPr>
          <p:cNvSpPr/>
          <p:nvPr userDrawn="1"/>
        </p:nvSpPr>
        <p:spPr>
          <a:xfrm>
            <a:off x="7802563" y="3602038"/>
            <a:ext cx="665162" cy="665162"/>
          </a:xfrm>
          <a:prstGeom prst="rect">
            <a:avLst/>
          </a:prstGeom>
          <a:solidFill>
            <a:srgbClr val="09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EF9789-B7C6-4730-9BE3-9ECA65330C50}"/>
              </a:ext>
            </a:extLst>
          </p:cNvPr>
          <p:cNvSpPr/>
          <p:nvPr userDrawn="1"/>
        </p:nvSpPr>
        <p:spPr>
          <a:xfrm>
            <a:off x="8478838" y="3602038"/>
            <a:ext cx="665162" cy="665162"/>
          </a:xfrm>
          <a:prstGeom prst="rect">
            <a:avLst/>
          </a:prstGeom>
          <a:solidFill>
            <a:srgbClr val="09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76F8D-E5D1-49E9-9C47-A260571D38BA}"/>
              </a:ext>
            </a:extLst>
          </p:cNvPr>
          <p:cNvSpPr/>
          <p:nvPr userDrawn="1"/>
        </p:nvSpPr>
        <p:spPr>
          <a:xfrm>
            <a:off x="8467725" y="1693863"/>
            <a:ext cx="674688" cy="663575"/>
          </a:xfrm>
          <a:prstGeom prst="rect">
            <a:avLst/>
          </a:prstGeom>
          <a:solidFill>
            <a:srgbClr val="989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87" y="360000"/>
            <a:ext cx="4895851" cy="1260000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554821" y="1822479"/>
            <a:ext cx="7635875" cy="110984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100"/>
            </a:lvl1pPr>
            <a:lvl2pPr marL="342892" indent="-342892" algn="l" defTabSz="685783" rtl="0" eaLnBrk="0" fontAlgn="base" hangingPunct="0">
              <a:lnSpc>
                <a:spcPts val="1425"/>
              </a:lnSpc>
              <a:spcBef>
                <a:spcPct val="0"/>
              </a:spcBef>
              <a:spcAft>
                <a:spcPts val="1200"/>
              </a:spcAft>
              <a:buFont typeface="+mj-lt"/>
              <a:buAutoNum type="alphaLcParenR"/>
              <a:defRPr lang="en-US" sz="1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1789" indent="-342892" algn="l" defTabSz="685783" rtl="0" eaLnBrk="0" fontAlgn="base" hangingPunct="0">
              <a:lnSpc>
                <a:spcPts val="1425"/>
              </a:lnSpc>
              <a:spcBef>
                <a:spcPct val="0"/>
              </a:spcBef>
              <a:spcAft>
                <a:spcPts val="1200"/>
              </a:spcAft>
              <a:buFont typeface="+mj-lt"/>
              <a:buAutoNum type="alphaLcParenR"/>
              <a:def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77888" indent="-342892">
              <a:buFont typeface="+mj-lt"/>
              <a:buAutoNum type="alphaLcParenR"/>
              <a:defRPr sz="2000">
                <a:solidFill>
                  <a:schemeClr val="accent1"/>
                </a:solidFill>
              </a:defRPr>
            </a:lvl4pPr>
            <a:lvl5pPr marL="612885" indent="-342892">
              <a:buFont typeface="+mj-lt"/>
              <a:buAutoNum type="alphaLcParenR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554821" y="3159354"/>
            <a:ext cx="7635875" cy="11079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100"/>
            </a:lvl1pPr>
            <a:lvl2pPr marL="342892" indent="-342892">
              <a:buFont typeface="+mj-lt"/>
              <a:buAutoNum type="arabicParenR"/>
              <a:defRPr sz="1700">
                <a:solidFill>
                  <a:schemeClr val="tx1"/>
                </a:solidFill>
              </a:defRPr>
            </a:lvl2pPr>
            <a:lvl3pPr marL="431789" indent="-342892">
              <a:buFont typeface="+mj-lt"/>
              <a:buAutoNum type="arabicParenR"/>
              <a:defRPr sz="1700">
                <a:solidFill>
                  <a:schemeClr val="tx1"/>
                </a:solidFill>
              </a:defRPr>
            </a:lvl3pPr>
            <a:lvl4pPr marL="477888" indent="-342892">
              <a:buFont typeface="+mj-lt"/>
              <a:buAutoNum type="arabicParenR"/>
              <a:defRPr sz="1600">
                <a:solidFill>
                  <a:schemeClr val="accent5"/>
                </a:solidFill>
              </a:defRPr>
            </a:lvl4pPr>
            <a:lvl5pPr marL="612885" indent="-342892">
              <a:buFont typeface="+mj-lt"/>
              <a:buAutoNum type="alphaLcParenR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554821" y="4494279"/>
            <a:ext cx="7635875" cy="110907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100"/>
            </a:lvl1pPr>
            <a:lvl2pPr marL="177796" indent="-342892" algn="l" defTabSz="685783" rtl="0" eaLnBrk="0" fontAlgn="base" hangingPunct="0">
              <a:lnSpc>
                <a:spcPts val="1425"/>
              </a:lnSpc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  <a:def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8281" indent="-342892" algn="l" defTabSz="685783" rtl="0" eaLnBrk="0" fontAlgn="base" hangingPunct="0">
              <a:lnSpc>
                <a:spcPts val="1425"/>
              </a:lnSpc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  <a:def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66" indent="-223832">
              <a:buFont typeface="Arial" panose="020B0604020202020204" pitchFamily="34" charset="0"/>
              <a:buChar char="•"/>
              <a:defRPr sz="1200">
                <a:solidFill>
                  <a:schemeClr val="accent6"/>
                </a:solidFill>
              </a:defRPr>
            </a:lvl4pPr>
            <a:lvl5pPr marL="612885" indent="-342892">
              <a:buFont typeface="+mj-lt"/>
              <a:buAutoNum type="alphaLcParenR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01C7530-7CAF-4817-9C70-CF128CE00D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3600" y="6193776"/>
            <a:ext cx="1930400" cy="66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14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717FAA4-7F02-4F41-80CB-5BF0C7267754}"/>
              </a:ext>
            </a:extLst>
          </p:cNvPr>
          <p:cNvCxnSpPr/>
          <p:nvPr userDrawn="1"/>
        </p:nvCxnSpPr>
        <p:spPr bwMode="auto">
          <a:xfrm>
            <a:off x="6310313" y="5294313"/>
            <a:ext cx="0" cy="78581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7F42A78-56ED-4748-9F70-C454684092C3}"/>
              </a:ext>
            </a:extLst>
          </p:cNvPr>
          <p:cNvCxnSpPr/>
          <p:nvPr userDrawn="1"/>
        </p:nvCxnSpPr>
        <p:spPr bwMode="auto">
          <a:xfrm>
            <a:off x="7016750" y="5294313"/>
            <a:ext cx="0" cy="78581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38FE3538-0BD7-4018-BBCD-373BA083632B}"/>
              </a:ext>
            </a:extLst>
          </p:cNvPr>
          <p:cNvSpPr/>
          <p:nvPr userDrawn="1"/>
        </p:nvSpPr>
        <p:spPr>
          <a:xfrm>
            <a:off x="7805738" y="1693863"/>
            <a:ext cx="665162" cy="663575"/>
          </a:xfrm>
          <a:prstGeom prst="rect">
            <a:avLst/>
          </a:prstGeom>
          <a:solidFill>
            <a:srgbClr val="09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FFFFFF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E0AED6-DB18-45B6-AD45-A3A96833FA23}"/>
              </a:ext>
            </a:extLst>
          </p:cNvPr>
          <p:cNvSpPr/>
          <p:nvPr userDrawn="1"/>
        </p:nvSpPr>
        <p:spPr>
          <a:xfrm>
            <a:off x="8482013" y="1693863"/>
            <a:ext cx="665162" cy="663575"/>
          </a:xfrm>
          <a:prstGeom prst="rect">
            <a:avLst/>
          </a:prstGeom>
          <a:solidFill>
            <a:srgbClr val="09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FFFFFF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83A024-E569-4C05-805A-5BA330EB5A8C}"/>
              </a:ext>
            </a:extLst>
          </p:cNvPr>
          <p:cNvSpPr/>
          <p:nvPr userDrawn="1"/>
        </p:nvSpPr>
        <p:spPr>
          <a:xfrm>
            <a:off x="5257800" y="5005388"/>
            <a:ext cx="665163" cy="665162"/>
          </a:xfrm>
          <a:prstGeom prst="rect">
            <a:avLst/>
          </a:prstGeom>
          <a:solidFill>
            <a:srgbClr val="65C4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4E7B85-CE20-48AC-8C75-1F60DBB41B5D}"/>
              </a:ext>
            </a:extLst>
          </p:cNvPr>
          <p:cNvSpPr/>
          <p:nvPr userDrawn="1"/>
        </p:nvSpPr>
        <p:spPr>
          <a:xfrm>
            <a:off x="5934075" y="5005388"/>
            <a:ext cx="665163" cy="665162"/>
          </a:xfrm>
          <a:prstGeom prst="rect">
            <a:avLst/>
          </a:prstGeom>
          <a:solidFill>
            <a:srgbClr val="65C4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4B2C2F-A360-4571-9943-175F32982AD7}"/>
              </a:ext>
            </a:extLst>
          </p:cNvPr>
          <p:cNvSpPr/>
          <p:nvPr userDrawn="1"/>
        </p:nvSpPr>
        <p:spPr>
          <a:xfrm>
            <a:off x="6611938" y="5002213"/>
            <a:ext cx="665162" cy="663575"/>
          </a:xfrm>
          <a:prstGeom prst="rect">
            <a:avLst/>
          </a:prstGeom>
          <a:solidFill>
            <a:srgbClr val="65C4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87" y="360000"/>
            <a:ext cx="4895851" cy="1260000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7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5257800" y="2373109"/>
            <a:ext cx="3886200" cy="261037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">
            <a:solidFill>
              <a:schemeClr val="bg1"/>
            </a:solidFill>
          </a:ln>
        </p:spPr>
        <p:txBody>
          <a:bodyPr rtlCol="0" anchor="ctr">
            <a:normAutofit/>
          </a:bodyPr>
          <a:lstStyle>
            <a:lvl1pPr algn="ctr">
              <a:defRPr sz="17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3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552401" y="1822479"/>
            <a:ext cx="4522519" cy="3919953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200"/>
              </a:spcAft>
              <a:defRPr sz="2100"/>
            </a:lvl1pPr>
            <a:lvl2pPr marL="179384" indent="-179384">
              <a:spcAft>
                <a:spcPts val="1200"/>
              </a:spcAft>
              <a:defRPr sz="1700">
                <a:solidFill>
                  <a:schemeClr val="tx1"/>
                </a:solidFill>
              </a:defRPr>
            </a:lvl2pPr>
            <a:lvl3pPr marL="268281" indent="-179384">
              <a:spcAft>
                <a:spcPts val="1200"/>
              </a:spcAft>
              <a:defRPr sz="1700">
                <a:solidFill>
                  <a:schemeClr val="tx1"/>
                </a:solidFill>
              </a:defRPr>
            </a:lvl3pPr>
            <a:lvl4pPr marL="358766" indent="-223832">
              <a:spcAft>
                <a:spcPts val="1200"/>
              </a:spcAft>
              <a:tabLst>
                <a:tab pos="268281" algn="l"/>
              </a:tabLst>
              <a:defRPr sz="1700">
                <a:solidFill>
                  <a:schemeClr val="tx1"/>
                </a:solidFill>
              </a:defRPr>
            </a:lvl4pPr>
            <a:lvl5pPr marL="447664" indent="-177796"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681EC90-5230-4E14-B444-0B76C0342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3600" y="6193776"/>
            <a:ext cx="1930400" cy="66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55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Content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B06F793-030F-4E96-BFA4-F8699B79164F}"/>
              </a:ext>
            </a:extLst>
          </p:cNvPr>
          <p:cNvCxnSpPr/>
          <p:nvPr userDrawn="1"/>
        </p:nvCxnSpPr>
        <p:spPr bwMode="auto">
          <a:xfrm>
            <a:off x="8445500" y="884238"/>
            <a:ext cx="0" cy="83026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D818B7B8-822E-4973-AE71-17E43157082B}"/>
              </a:ext>
            </a:extLst>
          </p:cNvPr>
          <p:cNvSpPr/>
          <p:nvPr userDrawn="1"/>
        </p:nvSpPr>
        <p:spPr>
          <a:xfrm>
            <a:off x="7805738" y="1141413"/>
            <a:ext cx="665162" cy="665162"/>
          </a:xfrm>
          <a:prstGeom prst="rect">
            <a:avLst/>
          </a:prstGeom>
          <a:solidFill>
            <a:srgbClr val="09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FFFFFF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945A9A-A6F0-4D8C-8B74-E05458090830}"/>
              </a:ext>
            </a:extLst>
          </p:cNvPr>
          <p:cNvSpPr/>
          <p:nvPr userDrawn="1"/>
        </p:nvSpPr>
        <p:spPr>
          <a:xfrm>
            <a:off x="8482013" y="1141413"/>
            <a:ext cx="665162" cy="665162"/>
          </a:xfrm>
          <a:prstGeom prst="rect">
            <a:avLst/>
          </a:prstGeom>
          <a:solidFill>
            <a:srgbClr val="09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FFFFFF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A4872F-3934-46E8-9A24-289947D7B6AC}"/>
              </a:ext>
            </a:extLst>
          </p:cNvPr>
          <p:cNvSpPr/>
          <p:nvPr userDrawn="1"/>
        </p:nvSpPr>
        <p:spPr>
          <a:xfrm>
            <a:off x="8478838" y="5514975"/>
            <a:ext cx="665162" cy="663575"/>
          </a:xfrm>
          <a:prstGeom prst="rect">
            <a:avLst/>
          </a:prstGeom>
          <a:solidFill>
            <a:srgbClr val="989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87" y="360000"/>
            <a:ext cx="4895851" cy="1260000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5358384" y="1822478"/>
            <a:ext cx="3104234" cy="435421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">
            <a:solidFill>
              <a:schemeClr val="bg1"/>
            </a:solidFill>
          </a:ln>
        </p:spPr>
        <p:txBody>
          <a:bodyPr rtlCol="0" anchor="ctr">
            <a:normAutofit/>
          </a:bodyPr>
          <a:lstStyle>
            <a:lvl1pPr algn="ctr">
              <a:defRPr sz="17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552401" y="1822479"/>
            <a:ext cx="4522519" cy="3919953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200"/>
              </a:spcAft>
              <a:defRPr sz="2100"/>
            </a:lvl1pPr>
            <a:lvl2pPr marL="179384" indent="-179384">
              <a:spcAft>
                <a:spcPts val="1200"/>
              </a:spcAft>
              <a:defRPr sz="1700">
                <a:solidFill>
                  <a:schemeClr val="tx1"/>
                </a:solidFill>
              </a:defRPr>
            </a:lvl2pPr>
            <a:lvl3pPr marL="268281" indent="-179384">
              <a:spcAft>
                <a:spcPts val="1200"/>
              </a:spcAft>
              <a:defRPr sz="1700">
                <a:solidFill>
                  <a:schemeClr val="tx1"/>
                </a:solidFill>
              </a:defRPr>
            </a:lvl3pPr>
            <a:lvl4pPr marL="358766" indent="-223832">
              <a:spcAft>
                <a:spcPts val="1200"/>
              </a:spcAft>
              <a:tabLst>
                <a:tab pos="268281" algn="l"/>
              </a:tabLst>
              <a:defRPr sz="1700">
                <a:solidFill>
                  <a:schemeClr val="tx1"/>
                </a:solidFill>
              </a:defRPr>
            </a:lvl4pPr>
            <a:lvl5pPr marL="447664" indent="-177796"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32BEC60-CE60-40EE-990B-ED1254876D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3600" y="6193776"/>
            <a:ext cx="1930400" cy="66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28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54821" y="2346162"/>
            <a:ext cx="7977992" cy="251844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3500" b="1" spc="-38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882D53-B791-4A30-BC49-B01982D6CD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3600" y="6193776"/>
            <a:ext cx="1930400" cy="66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81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D2CEFA-C7BA-44C3-ABE3-AEEFCE88B4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3600" y="6193776"/>
            <a:ext cx="1930400" cy="66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89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5D87E7E-AF5E-469F-8B75-D2A2512E71EB}"/>
              </a:ext>
            </a:extLst>
          </p:cNvPr>
          <p:cNvSpPr/>
          <p:nvPr userDrawn="1"/>
        </p:nvSpPr>
        <p:spPr>
          <a:xfrm>
            <a:off x="0" y="6192838"/>
            <a:ext cx="665163" cy="665162"/>
          </a:xfrm>
          <a:prstGeom prst="rect">
            <a:avLst/>
          </a:prstGeom>
          <a:solidFill>
            <a:srgbClr val="007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FFFFFF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8DE699-41DA-4C89-A15E-D41743176418}"/>
              </a:ext>
            </a:extLst>
          </p:cNvPr>
          <p:cNvSpPr/>
          <p:nvPr userDrawn="1"/>
        </p:nvSpPr>
        <p:spPr>
          <a:xfrm>
            <a:off x="676275" y="6192838"/>
            <a:ext cx="665163" cy="665162"/>
          </a:xfrm>
          <a:prstGeom prst="rect">
            <a:avLst/>
          </a:prstGeom>
          <a:solidFill>
            <a:srgbClr val="65C4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FFFFFF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5D7477-A155-4A04-B70D-C87A4CC8779E}"/>
              </a:ext>
            </a:extLst>
          </p:cNvPr>
          <p:cNvSpPr/>
          <p:nvPr userDrawn="1"/>
        </p:nvSpPr>
        <p:spPr>
          <a:xfrm>
            <a:off x="1354138" y="6192838"/>
            <a:ext cx="7789862" cy="665162"/>
          </a:xfrm>
          <a:prstGeom prst="rect">
            <a:avLst/>
          </a:prstGeom>
          <a:solidFill>
            <a:srgbClr val="09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 sz="1300">
              <a:solidFill>
                <a:schemeClr val="bg1"/>
              </a:solidFill>
            </a:endParaRPr>
          </a:p>
        </p:txBody>
      </p:sp>
      <p:pic>
        <p:nvPicPr>
          <p:cNvPr id="1029" name="Picture 11">
            <a:extLst>
              <a:ext uri="{FF2B5EF4-FFF2-40B4-BE49-F238E27FC236}">
                <a16:creationId xmlns:a16="http://schemas.microsoft.com/office/drawing/2014/main" id="{BA574BFF-F4BA-49A4-B6D5-D3415A70D50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75"/>
          <a:stretch>
            <a:fillRect/>
          </a:stretch>
        </p:blipFill>
        <p:spPr bwMode="auto">
          <a:xfrm>
            <a:off x="554038" y="385763"/>
            <a:ext cx="155575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36DDD0-B042-4D43-AF08-C39A30FCE25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213600" y="6193776"/>
            <a:ext cx="1930400" cy="6642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3B207E0-C856-4CB3-8E10-A17A80114064}"/>
              </a:ext>
            </a:extLst>
          </p:cNvPr>
          <p:cNvSpPr txBox="1"/>
          <p:nvPr userDrawn="1"/>
        </p:nvSpPr>
        <p:spPr>
          <a:xfrm>
            <a:off x="1666875" y="6381750"/>
            <a:ext cx="4562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MSDI </a:t>
            </a:r>
            <a:r>
              <a:rPr lang="en-GB" b="1">
                <a:solidFill>
                  <a:schemeClr val="bg1"/>
                </a:solidFill>
              </a:rPr>
              <a:t>Awareness Training</a:t>
            </a:r>
            <a:endParaRPr lang="en-GB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5" r:id="rId2"/>
    <p:sldLayoutId id="2147483829" r:id="rId3"/>
    <p:sldLayoutId id="2147483830" r:id="rId4"/>
    <p:sldLayoutId id="2147483831" r:id="rId5"/>
    <p:sldLayoutId id="2147483832" r:id="rId6"/>
    <p:sldLayoutId id="2147483826" r:id="rId7"/>
    <p:sldLayoutId id="2147483827" r:id="rId8"/>
  </p:sldLayoutIdLst>
  <p:hf hdr="0" ftr="0" dt="0"/>
  <p:txStyles>
    <p:titleStyle>
      <a:lvl1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 spc="-38">
          <a:solidFill>
            <a:srgbClr val="09315B"/>
          </a:solidFill>
          <a:latin typeface="+mj-lt"/>
          <a:ea typeface="+mj-ea"/>
          <a:cs typeface="+mj-cs"/>
        </a:defRPr>
      </a:lvl1pPr>
      <a:lvl2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9315B"/>
          </a:solidFill>
          <a:latin typeface="Arial" charset="0"/>
        </a:defRPr>
      </a:lvl2pPr>
      <a:lvl3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9315B"/>
          </a:solidFill>
          <a:latin typeface="Arial" charset="0"/>
        </a:defRPr>
      </a:lvl3pPr>
      <a:lvl4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9315B"/>
          </a:solidFill>
          <a:latin typeface="Arial" charset="0"/>
        </a:defRPr>
      </a:lvl4pPr>
      <a:lvl5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9315B"/>
          </a:solidFill>
          <a:latin typeface="Arial" charset="0"/>
        </a:defRPr>
      </a:lvl5pPr>
      <a:lvl6pPr marL="457189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378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566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754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algn="l" defTabSz="684213" rtl="0" eaLnBrk="0" fontAlgn="base" hangingPunct="0">
        <a:lnSpc>
          <a:spcPts val="1650"/>
        </a:lnSpc>
        <a:spcBef>
          <a:spcPct val="0"/>
        </a:spcBef>
        <a:spcAft>
          <a:spcPts val="1200"/>
        </a:spcAft>
        <a:defRPr sz="2200" kern="1200">
          <a:solidFill>
            <a:schemeClr val="tx2"/>
          </a:solidFill>
          <a:latin typeface="+mn-lt"/>
          <a:ea typeface="+mn-ea"/>
          <a:cs typeface="+mn-cs"/>
        </a:defRPr>
      </a:lvl1pPr>
      <a:lvl2pPr marL="90488" indent="-90488" algn="l" defTabSz="684213" rtl="0" eaLnBrk="0" fontAlgn="base" hangingPunct="0">
        <a:lnSpc>
          <a:spcPts val="1425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06363" indent="-17463" algn="l" defTabSz="684213" rtl="0" eaLnBrk="0" fontAlgn="base" hangingPunct="0">
        <a:lnSpc>
          <a:spcPts val="1425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241300" indent="-106363" algn="l" defTabSz="684213" rtl="0" eaLnBrk="0" fontAlgn="base" hangingPunct="0">
        <a:lnSpc>
          <a:spcPts val="1425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376238" indent="-106363" algn="l" defTabSz="684213" rtl="0" eaLnBrk="0" fontAlgn="base" hangingPunct="0">
        <a:lnSpc>
          <a:spcPts val="1425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3ED9456-D581-41D8-AECC-7311AAEAD658}"/>
              </a:ext>
            </a:extLst>
          </p:cNvPr>
          <p:cNvSpPr/>
          <p:nvPr/>
        </p:nvSpPr>
        <p:spPr>
          <a:xfrm>
            <a:off x="801401" y="1305341"/>
            <a:ext cx="7541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pc="-20" dirty="0">
              <a:solidFill>
                <a:srgbClr val="09315B"/>
              </a:solidFill>
              <a:latin typeface="Johnston ITC Std Light" panose="02000504040000020003" pitchFamily="50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pc="-20" dirty="0">
              <a:solidFill>
                <a:srgbClr val="09315B"/>
              </a:solidFill>
              <a:latin typeface="Johnston ITC Std Light" panose="02000504040000020003" pitchFamily="50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646562-4DD2-4F26-AFD3-6EDDE0217638}"/>
              </a:ext>
            </a:extLst>
          </p:cNvPr>
          <p:cNvSpPr txBox="1"/>
          <p:nvPr/>
        </p:nvSpPr>
        <p:spPr>
          <a:xfrm>
            <a:off x="1629295" y="6400800"/>
            <a:ext cx="3275214" cy="45720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5FE9DC-15C2-429F-8F86-1AE817A41EB6}"/>
              </a:ext>
            </a:extLst>
          </p:cNvPr>
          <p:cNvSpPr txBox="1"/>
          <p:nvPr/>
        </p:nvSpPr>
        <p:spPr>
          <a:xfrm>
            <a:off x="2427316" y="548640"/>
            <a:ext cx="603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spc="-20" dirty="0">
                <a:solidFill>
                  <a:srgbClr val="09315B"/>
                </a:solidFill>
                <a:latin typeface="Johnston ITC Std Light" panose="02000504040000020003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MACHC 2020 and 2021 Update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35A087-F2F8-4DFD-B6E8-AE222250EF5C}"/>
              </a:ext>
            </a:extLst>
          </p:cNvPr>
          <p:cNvSpPr/>
          <p:nvPr/>
        </p:nvSpPr>
        <p:spPr>
          <a:xfrm>
            <a:off x="804750" y="2246708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pc="-20" dirty="0">
              <a:solidFill>
                <a:srgbClr val="09315B"/>
              </a:solidFill>
              <a:latin typeface="Johnston ITC Std Light" panose="02000504040000020003" pitchFamily="50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C2FA915-97D2-46BE-8E44-8A5989CF4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363" y="1628506"/>
            <a:ext cx="7913993" cy="295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19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3ED9456-D581-41D8-AECC-7311AAEAD658}"/>
              </a:ext>
            </a:extLst>
          </p:cNvPr>
          <p:cNvSpPr/>
          <p:nvPr/>
        </p:nvSpPr>
        <p:spPr>
          <a:xfrm>
            <a:off x="801401" y="1305341"/>
            <a:ext cx="7541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pc="-20" dirty="0">
              <a:solidFill>
                <a:srgbClr val="09315B"/>
              </a:solidFill>
              <a:latin typeface="Johnston ITC Std Light" panose="02000504040000020003" pitchFamily="50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pc="-20" dirty="0">
              <a:solidFill>
                <a:srgbClr val="09315B"/>
              </a:solidFill>
              <a:latin typeface="Johnston ITC Std Light" panose="02000504040000020003" pitchFamily="50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646562-4DD2-4F26-AFD3-6EDDE0217638}"/>
              </a:ext>
            </a:extLst>
          </p:cNvPr>
          <p:cNvSpPr txBox="1"/>
          <p:nvPr/>
        </p:nvSpPr>
        <p:spPr>
          <a:xfrm>
            <a:off x="1629295" y="6400800"/>
            <a:ext cx="3275214" cy="45720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5FE9DC-15C2-429F-8F86-1AE817A41EB6}"/>
              </a:ext>
            </a:extLst>
          </p:cNvPr>
          <p:cNvSpPr txBox="1"/>
          <p:nvPr/>
        </p:nvSpPr>
        <p:spPr>
          <a:xfrm>
            <a:off x="2427316" y="548640"/>
            <a:ext cx="603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spc="-20" dirty="0">
                <a:solidFill>
                  <a:srgbClr val="09315B"/>
                </a:solidFill>
                <a:latin typeface="Johnston ITC Std Light" panose="02000504040000020003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NIOHC 2020 and 2021 Update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DF075C-1D0D-42A2-93C6-2DB12A17CA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400" y="1628505"/>
            <a:ext cx="7497995" cy="249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398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3ED9456-D581-41D8-AECC-7311AAEAD658}"/>
              </a:ext>
            </a:extLst>
          </p:cNvPr>
          <p:cNvSpPr/>
          <p:nvPr/>
        </p:nvSpPr>
        <p:spPr>
          <a:xfrm>
            <a:off x="801401" y="1305341"/>
            <a:ext cx="7541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pc="-20" dirty="0">
              <a:solidFill>
                <a:srgbClr val="09315B"/>
              </a:solidFill>
              <a:latin typeface="Johnston ITC Std Light" panose="02000504040000020003" pitchFamily="50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pc="-20" dirty="0">
              <a:solidFill>
                <a:srgbClr val="09315B"/>
              </a:solidFill>
              <a:latin typeface="Johnston ITC Std Light" panose="02000504040000020003" pitchFamily="50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646562-4DD2-4F26-AFD3-6EDDE0217638}"/>
              </a:ext>
            </a:extLst>
          </p:cNvPr>
          <p:cNvSpPr txBox="1"/>
          <p:nvPr/>
        </p:nvSpPr>
        <p:spPr>
          <a:xfrm>
            <a:off x="1629295" y="6400800"/>
            <a:ext cx="3275214" cy="45720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5FE9DC-15C2-429F-8F86-1AE817A41EB6}"/>
              </a:ext>
            </a:extLst>
          </p:cNvPr>
          <p:cNvSpPr txBox="1"/>
          <p:nvPr/>
        </p:nvSpPr>
        <p:spPr>
          <a:xfrm>
            <a:off x="2427316" y="548640"/>
            <a:ext cx="603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spc="-20" dirty="0">
                <a:solidFill>
                  <a:srgbClr val="09315B"/>
                </a:solidFill>
                <a:latin typeface="Johnston ITC Std Light" panose="02000504040000020003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SAIHC 2020 and 2021 Update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1FE19F-A64B-4B07-A3C9-0DCF4044C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93" y="1305341"/>
            <a:ext cx="7810706" cy="445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5000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KHO">
      <a:dk1>
        <a:sysClr val="windowText" lastClr="000000"/>
      </a:dk1>
      <a:lt1>
        <a:sysClr val="window" lastClr="FFFFFF"/>
      </a:lt1>
      <a:dk2>
        <a:srgbClr val="09315B"/>
      </a:dk2>
      <a:lt2>
        <a:srgbClr val="878787"/>
      </a:lt2>
      <a:accent1>
        <a:srgbClr val="09315B"/>
      </a:accent1>
      <a:accent2>
        <a:srgbClr val="DE007B"/>
      </a:accent2>
      <a:accent3>
        <a:srgbClr val="C4372F"/>
      </a:accent3>
      <a:accent4>
        <a:srgbClr val="3795CF"/>
      </a:accent4>
      <a:accent5>
        <a:srgbClr val="A0BB2F"/>
      </a:accent5>
      <a:accent6>
        <a:srgbClr val="72AEB6"/>
      </a:accent6>
      <a:hlink>
        <a:srgbClr val="4DA085"/>
      </a:hlink>
      <a:folHlink>
        <a:srgbClr val="9ECEE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bg1"/>
        </a:solidFill>
        <a:ln w="3175">
          <a:solidFill>
            <a:srgbClr val="9C9E9F"/>
          </a:solidFill>
          <a:round/>
          <a:headEnd/>
          <a:tailEnd/>
        </a:ln>
      </a:spPr>
      <a:bodyPr vert="horz" wrap="square" lIns="0" tIns="0" rIns="0" bIns="0" anchor="ctr" anchorCtr="0"/>
      <a:lstStyle>
        <a:defPPr algn="ctr" eaLnBrk="1" hangingPunct="1">
          <a:lnSpc>
            <a:spcPct val="100000"/>
          </a:lnSpc>
          <a:spcBef>
            <a:spcPct val="0"/>
          </a:spcBef>
          <a:buClrTx/>
          <a:buFontTx/>
          <a:buNone/>
          <a:defRPr sz="1100" b="0" dirty="0">
            <a:solidFill>
              <a:schemeClr val="bg2"/>
            </a:solidFill>
            <a:latin typeface="+mn-lt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UKHO_PPT_new_TEMPLATE" id="{E63ED59C-ACF3-4C28-9A93-1728CA34E161}" vid="{3831ED77-E857-4E0A-B03F-63A1C012B4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FEF96E3FDB5449ADF5976012BDD9B1" ma:contentTypeVersion="13" ma:contentTypeDescription="Create a new document." ma:contentTypeScope="" ma:versionID="c69b9619b09c490db6272c292c1dcf8c">
  <xsd:schema xmlns:xsd="http://www.w3.org/2001/XMLSchema" xmlns:xs="http://www.w3.org/2001/XMLSchema" xmlns:p="http://schemas.microsoft.com/office/2006/metadata/properties" xmlns:ns3="467b3584-da19-42db-9184-5b7074a95543" xmlns:ns4="1ff4b36c-a4d2-4d96-a8d6-eedaecf115c2" targetNamespace="http://schemas.microsoft.com/office/2006/metadata/properties" ma:root="true" ma:fieldsID="4c2e7e8f999e87757e17dd38e3895845" ns3:_="" ns4:_="">
    <xsd:import namespace="467b3584-da19-42db-9184-5b7074a95543"/>
    <xsd:import namespace="1ff4b36c-a4d2-4d96-a8d6-eedaecf115c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7b3584-da19-42db-9184-5b7074a955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f4b36c-a4d2-4d96-a8d6-eedaecf115c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AEB5B3-5907-4A7B-9A1F-D85AD2C87D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7b3584-da19-42db-9184-5b7074a95543"/>
    <ds:schemaRef ds:uri="1ff4b36c-a4d2-4d96-a8d6-eedaecf115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5BA013-F192-45E8-86AA-28014E45AA12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A203543E-2782-4455-AE47-A5EC2E0DD601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67b3584-da19-42db-9184-5b7074a95543"/>
    <ds:schemaRef ds:uri="1ff4b36c-a4d2-4d96-a8d6-eedaecf115c2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E4F91E16-31FE-4B7B-936C-484B96F126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2929</TotalTime>
  <Words>18</Words>
  <Application>Microsoft Office PowerPoint</Application>
  <PresentationFormat>On-screen Show (4:3)</PresentationFormat>
  <Paragraphs>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Johnston ITC Std Light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UKHO PPT - Standard format</dc:title>
  <dc:creator>Show Laptop</dc:creator>
  <cp:lastModifiedBy>Lucy Fieldhouse</cp:lastModifiedBy>
  <cp:revision>96</cp:revision>
  <cp:lastPrinted>2021-02-25T08:50:03Z</cp:lastPrinted>
  <dcterms:created xsi:type="dcterms:W3CDTF">2016-05-26T13:55:31Z</dcterms:created>
  <dcterms:modified xsi:type="dcterms:W3CDTF">2021-03-02T10:52:42Z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KHO_OrganisationStructure">
    <vt:lpwstr>83;#Corporate ＆ Marketing Communications|9596d07a-e421-4f71-a852-f131803875b7</vt:lpwstr>
  </property>
  <property fmtid="{D5CDD505-2E9C-101B-9397-08002B2CF9AE}" pid="3" name="MercuryCategory">
    <vt:lpwstr>316;#Templates ＆ guides|a1af8da7-2b72-460b-8bc1-b0c95e7f9b5a</vt:lpwstr>
  </property>
  <property fmtid="{D5CDD505-2E9C-101B-9397-08002B2CF9AE}" pid="4" name="UKHO_SecurityClassification">
    <vt:lpwstr/>
  </property>
  <property fmtid="{D5CDD505-2E9C-101B-9397-08002B2CF9AE}" pid="5" name="ContentTypeId">
    <vt:lpwstr>0x01010096FEF96E3FDB5449ADF5976012BDD9B1</vt:lpwstr>
  </property>
</Properties>
</file>