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94CB-D57B-42BF-BB32-5FA694FF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E96B6-3EBB-43C2-9A06-45261AFDB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A6C49-6EA1-4B90-BAFE-D1E80D387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5683-1601-404B-9E9F-26DC0C69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64CEE-3E96-4391-A1FA-6902DC01E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9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DC33-7E8B-4BB2-975D-F2198757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08EAC-0956-4102-8004-FAD7755A9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EEFBD-3D8B-4A09-B77B-6B07D5839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84162-158D-4726-A00D-34E9755E6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4BCC0-6179-4411-9968-C6E561DC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1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8E914D-295B-4C3A-95A8-346D2CAF2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F8359-6FD8-4376-8CFD-B65D6F1B7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02438-CB22-423F-AA0F-5B7AD146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0594E-CC7C-44D9-8503-67D62821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DF6ED-15D9-4991-937D-AE744233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0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A3DC-FCF4-4B01-8D36-DB7F2D0F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E012F-30B1-4095-ACC7-2FA8B5B83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96A93-5B67-4E73-944C-76264983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C3DFF-CB23-4216-BF13-D9899169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DBA5E-9FF6-435A-9255-824119C8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0DE8-D789-4DA1-962B-D33F89A90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14B42-DB0E-40FA-BECC-F6FFC7DA2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33806-E32C-469E-83A1-95F183EB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B1A93-8DFF-432F-A96E-AEB2ED0F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8237-982D-4B71-93CF-2847E54B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84891-5C13-4716-A3B4-4AA76AC19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E33F1-245D-4F79-8364-049E5C04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F14BC-7A75-4F6C-B746-E882A42A6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A326A-064F-4FEA-9223-7E793F06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3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47A69-FBA5-463A-9BCA-46BCCF0E6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05E54-06E8-4096-9DCC-4D275AFF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3AF7D-B324-4C19-A839-FC4687037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22BB7C-9D05-4D9E-BBF7-BBE6AC1A3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05AA4D-18C5-4471-831A-3249C2118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BD4F4D-107B-409D-80B7-7FA8FAC9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6D5241-004F-4473-86FC-38B8290F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1DDC6D-FC12-45C0-A27D-1CECF7CF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1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2A05-3A0B-4329-B7C5-F6655AC44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553D0-4CBA-4DB5-9E1B-1DB3FEBB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6E4815-4441-4BC4-AC46-30F168DF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77496-EF57-43FA-9E36-F3DBC8D33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9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3F9EC3-3DE5-4698-87E8-89273A270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ADC37C-6651-4D57-98C7-C4404634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7129B-CB08-47F0-AC81-9100A8FA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C8708-DFCE-48DE-97BE-07BE8D23C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21DFB-98A2-4A8D-AE10-C1B4D452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6BB37-C43E-4549-B3A5-43C2A50EF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ECEFD-E40F-4F03-9298-B46EF910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4894F-77F2-435D-A022-4D39A21B4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28BA6-47AF-44A3-AF7A-676F5158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4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6E46-BB53-4C65-ADD4-00D65BC6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7EED3-D5FB-4215-8DDC-95E745573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FC9E9-E6E3-42B6-AECE-09D90CF92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B0CC6-66A4-4B0E-85B6-4238059D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19905-C2A9-40D1-8F6D-7B99A13C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49E72-9EFB-4A5D-83CA-E6141394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0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2716E-5E6B-4565-8B96-3E4F59696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E9E30-2659-4325-948D-A9BB1FC5A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380A9-F3D5-41BB-A1A1-60747B90D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049D3-7DE3-493A-9B26-4E01496776A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9F5E6-7536-413A-9FF0-630B21A85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9AF06-68BE-4D65-822A-5EDA81D8D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3726-1065-4370-BA05-B98D7BF69C9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90E774-C434-4D3D-9A51-FD078A97BDF3}"/>
              </a:ext>
            </a:extLst>
          </p:cNvPr>
          <p:cNvSpPr/>
          <p:nvPr userDrawn="1"/>
        </p:nvSpPr>
        <p:spPr>
          <a:xfrm>
            <a:off x="0" y="6012386"/>
            <a:ext cx="12191999" cy="87585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  <a:gs pos="73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597A47DC-0EFB-475E-983C-87DEED64814B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5A7EE9-C19D-477D-92E3-2D823BF6F02A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C6DB356B-F266-45FB-A4CC-5C8195A2099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FA87E5-14E0-4CBB-BB8E-CD3BE4DBA37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BDBBE8C-D57C-4EB0-9112-9B515A04696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B15EA5D4-731D-4508-AE97-5F8CC5AB6781}"/>
              </a:ext>
            </a:extLst>
          </p:cNvPr>
          <p:cNvSpPr txBox="1">
            <a:spLocks/>
          </p:cNvSpPr>
          <p:nvPr userDrawn="1"/>
        </p:nvSpPr>
        <p:spPr>
          <a:xfrm>
            <a:off x="4038599" y="62617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 19 Intersessional</a:t>
            </a:r>
            <a:br>
              <a:rPr lang="en-US" altLang="ja-JP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26 – 27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53664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5252D-745C-4802-9801-1F3AB1932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D57F00-3E5F-4804-A057-F549B6E15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8987"/>
            <a:ext cx="12192000" cy="51400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B29DA5-C4D2-4E19-A663-C3BE19CCD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8987"/>
            <a:ext cx="12192000" cy="51400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5B4BBF-CC83-4A90-B39E-3DC7EF2AE56F}"/>
              </a:ext>
            </a:extLst>
          </p:cNvPr>
          <p:cNvSpPr txBox="1"/>
          <p:nvPr/>
        </p:nvSpPr>
        <p:spPr>
          <a:xfrm>
            <a:off x="80211" y="72189"/>
            <a:ext cx="1199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Proposal to Update the CBWP2021 with the 40,000 Euros provided by ROK</a:t>
            </a:r>
          </a:p>
        </p:txBody>
      </p:sp>
    </p:spTree>
    <p:extLst>
      <p:ext uri="{BB962C8B-B14F-4D97-AF65-F5344CB8AC3E}">
        <p14:creationId xmlns:p14="http://schemas.microsoft.com/office/powerpoint/2010/main" val="285088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Leonel Manteigas</dc:creator>
  <cp:lastModifiedBy>Leonel Manteigas</cp:lastModifiedBy>
  <cp:revision>19</cp:revision>
  <dcterms:created xsi:type="dcterms:W3CDTF">2021-02-11T10:28:02Z</dcterms:created>
  <dcterms:modified xsi:type="dcterms:W3CDTF">2021-03-07T13:13:37Z</dcterms:modified>
</cp:coreProperties>
</file>