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0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886"/>
    <a:srgbClr val="4472C4"/>
    <a:srgbClr val="00B0F0"/>
    <a:srgbClr val="8497B0"/>
    <a:srgbClr val="3E4B51"/>
    <a:srgbClr val="E8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8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2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596228" y="2112788"/>
            <a:ext cx="9047436" cy="89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ta Sans Bold" panose="020B0803040000000003" pitchFamily="34" charset="0"/>
              </a:rPr>
              <a:t>CB Management System Update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485229" y="406547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Peter YOU (KHOA), Sandrine BRUNEL (IHO),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Hoyun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KANG (KHRA)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9370687" y="2323460"/>
            <a:ext cx="252000" cy="252000"/>
          </a:xfrm>
          <a:prstGeom prst="ellipse">
            <a:avLst/>
          </a:prstGeom>
          <a:pattFill prst="wdUpDiag">
            <a:fgClr>
              <a:srgbClr val="E8EDF5"/>
            </a:fgClr>
            <a:bgClr>
              <a:schemeClr val="bg1"/>
            </a:bgClr>
          </a:pattFill>
          <a:ln>
            <a:solidFill>
              <a:srgbClr val="70A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1A9572-6D9D-461F-A673-9B39353E9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1" y="6057379"/>
            <a:ext cx="1780674" cy="594022"/>
          </a:xfrm>
          <a:prstGeom prst="rect">
            <a:avLst/>
          </a:prstGeom>
        </p:spPr>
      </p:pic>
      <p:pic>
        <p:nvPicPr>
          <p:cNvPr id="10" name="Picture 2" descr="C:\Users\유학렬.유학렬-PC\Desktop\최신업데이트_1114\해양조사원 로고\마크 투명바탕(작은).png">
            <a:extLst>
              <a:ext uri="{FF2B5EF4-FFF2-40B4-BE49-F238E27FC236}">
                <a16:creationId xmlns:a16="http://schemas.microsoft.com/office/drawing/2014/main" id="{840CE35E-A809-480B-8E20-503CB269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24" y="6020798"/>
            <a:ext cx="666651" cy="6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5F1DE9A-CEB3-4FAE-859F-B801067B53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5152" y="6252833"/>
            <a:ext cx="1135707" cy="287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2292" y="5306437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ko-KR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Capacity Building Sub-Committee Meeting, Online, 2-3 June 2020</a:t>
            </a:r>
            <a:endParaRPr lang="ko-KR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9234" y="687164"/>
            <a:ext cx="341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Agenda. 18-08.2 CBMS update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79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273332" y="648900"/>
            <a:ext cx="2069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 smtClean="0">
                <a:solidFill>
                  <a:srgbClr val="70A9F0"/>
                </a:solidFill>
              </a:rPr>
              <a:t>CBMS </a:t>
            </a:r>
            <a:r>
              <a:rPr lang="en-US" altLang="ko-KR" sz="1600" b="1" kern="0" dirty="0">
                <a:solidFill>
                  <a:srgbClr val="70A9F0"/>
                </a:solidFill>
              </a:rPr>
              <a:t>User Manual</a:t>
            </a:r>
            <a:endParaRPr lang="ko-KR" altLang="en-US" sz="1600" dirty="0">
              <a:solidFill>
                <a:srgbClr val="70A9F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49FC134-1E01-4AC3-B8B7-8FEAB90A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84" y="2444007"/>
            <a:ext cx="4875213" cy="299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4296237" y="507661"/>
            <a:ext cx="23038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Ⅲ. User Manual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6704" y="5987018"/>
            <a:ext cx="797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manual will be continuously updated and uploaded to the CBMS.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1" y="1895480"/>
            <a:ext cx="151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Version - 1.0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00D12-B117-49C2-8553-AD8BDF3B63D7}"/>
              </a:ext>
            </a:extLst>
          </p:cNvPr>
          <p:cNvSpPr txBox="1"/>
          <p:nvPr/>
        </p:nvSpPr>
        <p:spPr>
          <a:xfrm>
            <a:off x="8262405" y="1895480"/>
            <a:ext cx="158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Version - 1.5</a:t>
            </a:r>
            <a:endParaRPr lang="ko-KR" altLang="en-US" b="1" dirty="0"/>
          </a:p>
        </p:txBody>
      </p:sp>
      <p:sp>
        <p:nvSpPr>
          <p:cNvPr id="12" name="오른쪽 화살표 14">
            <a:extLst>
              <a:ext uri="{FF2B5EF4-FFF2-40B4-BE49-F238E27FC236}">
                <a16:creationId xmlns:a16="http://schemas.microsoft.com/office/drawing/2014/main" id="{CF02A047-019F-441E-9CA4-1EDE071EF7EF}"/>
              </a:ext>
            </a:extLst>
          </p:cNvPr>
          <p:cNvSpPr/>
          <p:nvPr/>
        </p:nvSpPr>
        <p:spPr>
          <a:xfrm>
            <a:off x="5704412" y="1816121"/>
            <a:ext cx="895661" cy="3846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57" y="2420003"/>
            <a:ext cx="4790744" cy="302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9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7768" y="1473202"/>
            <a:ext cx="6248844" cy="391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Tested 67 proposals submitted for 2020 and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707768" y="5943598"/>
            <a:ext cx="834161" cy="473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740" y="5959186"/>
            <a:ext cx="958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It is concluded that the CBMS is now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receiving submissions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all RHCs.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오른쪽 대괄호 6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7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296237" y="507661"/>
            <a:ext cx="5377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Ⅲ. System Applied to Work for Testing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18" y="2068687"/>
            <a:ext cx="6995213" cy="359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0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6">
            <a:extLst>
              <a:ext uri="{FF2B5EF4-FFF2-40B4-BE49-F238E27FC236}">
                <a16:creationId xmlns:a16="http://schemas.microsoft.com/office/drawing/2014/main" id="{90C96D74-BFC3-4BD5-8192-457BB8859258}"/>
              </a:ext>
            </a:extLst>
          </p:cNvPr>
          <p:cNvSpPr>
            <a:spLocks/>
          </p:cNvSpPr>
          <p:nvPr/>
        </p:nvSpPr>
        <p:spPr>
          <a:xfrm>
            <a:off x="446949" y="1792341"/>
            <a:ext cx="3274031" cy="59171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additional functions</a:t>
            </a:r>
          </a:p>
        </p:txBody>
      </p:sp>
      <p:sp>
        <p:nvSpPr>
          <p:cNvPr id="21" name="모서리가 둥근 직사각형 17">
            <a:extLst>
              <a:ext uri="{FF2B5EF4-FFF2-40B4-BE49-F238E27FC236}">
                <a16:creationId xmlns:a16="http://schemas.microsoft.com/office/drawing/2014/main" id="{FC984B8F-3827-4B1F-BBDB-08FC002A2B38}"/>
              </a:ext>
            </a:extLst>
          </p:cNvPr>
          <p:cNvSpPr>
            <a:spLocks/>
          </p:cNvSpPr>
          <p:nvPr/>
        </p:nvSpPr>
        <p:spPr>
          <a:xfrm>
            <a:off x="446949" y="2587238"/>
            <a:ext cx="3225993" cy="59171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convenience for CB Coordinators</a:t>
            </a:r>
          </a:p>
        </p:txBody>
      </p:sp>
      <p:sp>
        <p:nvSpPr>
          <p:cNvPr id="22" name="모서리가 둥근 직사각형 18">
            <a:extLst>
              <a:ext uri="{FF2B5EF4-FFF2-40B4-BE49-F238E27FC236}">
                <a16:creationId xmlns:a16="http://schemas.microsoft.com/office/drawing/2014/main" id="{2C428AAA-28A8-49E9-A9A7-F802A97B5F93}"/>
              </a:ext>
            </a:extLst>
          </p:cNvPr>
          <p:cNvSpPr>
            <a:spLocks/>
          </p:cNvSpPr>
          <p:nvPr/>
        </p:nvSpPr>
        <p:spPr>
          <a:xfrm>
            <a:off x="422929" y="3328744"/>
            <a:ext cx="3274031" cy="59171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CA2FB19-0D31-4B91-97AC-6DA7FC7CECE4}"/>
              </a:ext>
            </a:extLst>
          </p:cNvPr>
          <p:cNvSpPr/>
          <p:nvPr/>
        </p:nvSpPr>
        <p:spPr>
          <a:xfrm>
            <a:off x="3763828" y="1712814"/>
            <a:ext cx="7642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Manage reports of CB activities implemented by RHCs; create a space for sharing CB achievements and training material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모서리가 둥근 직사각형 20">
            <a:extLst>
              <a:ext uri="{FF2B5EF4-FFF2-40B4-BE49-F238E27FC236}">
                <a16:creationId xmlns:a16="http://schemas.microsoft.com/office/drawing/2014/main" id="{46DB4661-A058-4C74-A58F-FDE4B5F8AD93}"/>
              </a:ext>
            </a:extLst>
          </p:cNvPr>
          <p:cNvSpPr>
            <a:spLocks/>
          </p:cNvSpPr>
          <p:nvPr/>
        </p:nvSpPr>
        <p:spPr>
          <a:xfrm>
            <a:off x="470967" y="4069456"/>
            <a:ext cx="3225993" cy="59171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maintenance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68B40EB-BC5C-4293-9001-D69B378EFF92}"/>
              </a:ext>
            </a:extLst>
          </p:cNvPr>
          <p:cNvSpPr/>
          <p:nvPr/>
        </p:nvSpPr>
        <p:spPr>
          <a:xfrm>
            <a:off x="3822700" y="2662168"/>
            <a:ext cx="7433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Automatic input of repeated information; improve convenience for users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DA48655-E736-4009-A408-AC9DA1D38937}"/>
              </a:ext>
            </a:extLst>
          </p:cNvPr>
          <p:cNvSpPr/>
          <p:nvPr/>
        </p:nvSpPr>
        <p:spPr>
          <a:xfrm>
            <a:off x="3822700" y="3359970"/>
            <a:ext cx="733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Request comments from IHO Sec; improve CB Management function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341ACA5-E0B5-490C-B6E8-7D11C0D3CC6D}"/>
              </a:ext>
            </a:extLst>
          </p:cNvPr>
          <p:cNvSpPr/>
          <p:nvPr/>
        </p:nvSpPr>
        <p:spPr>
          <a:xfrm>
            <a:off x="3822700" y="4075303"/>
            <a:ext cx="761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KHOA will provide continuous maintenance support to run the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CBMS stably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6895" y="509843"/>
            <a:ext cx="4869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Ⅴ. Future Plan</a:t>
            </a:r>
            <a:r>
              <a:rPr lang="ko-KR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&amp; Actions Required</a:t>
            </a:r>
            <a:endParaRPr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6480" y="5269332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1. CB Coordinators to use the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CBMS themselves and provide feedback.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2. Decide to use the CBMS for submissions from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CBSC-19 (2021).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81" y="5500165"/>
            <a:ext cx="253146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Actions Required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0736" y="192104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Ⅰ. Overview of CBMS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Ⅱ. Main Improvements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Ⅲ. User Manual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Ⅲ. System Applied to Work for Testing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Ⅴ. Future Plan &amp; Actions Required</a:t>
            </a:r>
            <a:endParaRPr lang="ko-KR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24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371914" y="648900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 Black" panose="020B0A04020102020204" pitchFamily="34" charset="0"/>
              </a:rPr>
              <a:t>What is CBMS?</a:t>
            </a:r>
            <a:endParaRPr lang="ko-KR" altLang="en-US" sz="1600" dirty="0">
              <a:solidFill>
                <a:srgbClr val="70A9F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AF874E5-8FCA-4F1D-BDDE-AE04125C6FCB}"/>
              </a:ext>
            </a:extLst>
          </p:cNvPr>
          <p:cNvSpPr/>
          <p:nvPr/>
        </p:nvSpPr>
        <p:spPr>
          <a:xfrm>
            <a:off x="793750" y="1291222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+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A1F964D-13D3-4A4F-B35F-6B7FBBE30381}"/>
              </a:ext>
            </a:extLst>
          </p:cNvPr>
          <p:cNvSpPr/>
          <p:nvPr/>
        </p:nvSpPr>
        <p:spPr>
          <a:xfrm>
            <a:off x="1179047" y="1129384"/>
            <a:ext cx="8794139" cy="456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 system for managing CB activities which had been previously done through emails and documents</a:t>
            </a:r>
          </a:p>
        </p:txBody>
      </p:sp>
      <p:sp>
        <p:nvSpPr>
          <p:cNvPr id="30" name="AutoShape 12">
            <a:extLst>
              <a:ext uri="{FF2B5EF4-FFF2-40B4-BE49-F238E27FC236}">
                <a16:creationId xmlns:a16="http://schemas.microsoft.com/office/drawing/2014/main" id="{E3841A83-F4CC-4D83-B2C2-B2B3B458616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889860" y="1682432"/>
            <a:ext cx="4109626" cy="4266753"/>
          </a:xfrm>
          <a:prstGeom prst="roundRect">
            <a:avLst>
              <a:gd name="adj" fmla="val 1630"/>
            </a:avLst>
          </a:prstGeom>
          <a:gradFill rotWithShape="1">
            <a:gsLst>
              <a:gs pos="0">
                <a:schemeClr val="hlink"/>
              </a:gs>
              <a:gs pos="100000">
                <a:srgbClr val="0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3399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115">
            <a:extLst>
              <a:ext uri="{FF2B5EF4-FFF2-40B4-BE49-F238E27FC236}">
                <a16:creationId xmlns:a16="http://schemas.microsoft.com/office/drawing/2014/main" id="{D12FFE0A-A3F7-4664-BD8D-58A1D4F14BD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2222116" y="2065655"/>
            <a:ext cx="3404888" cy="4065198"/>
          </a:xfrm>
          <a:prstGeom prst="roundRect">
            <a:avLst>
              <a:gd name="adj" fmla="val 2245"/>
            </a:avLst>
          </a:prstGeom>
          <a:gradFill rotWithShape="1">
            <a:gsLst>
              <a:gs pos="0">
                <a:srgbClr val="EAEAEA">
                  <a:gamma/>
                  <a:tint val="0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104">
            <a:extLst>
              <a:ext uri="{FF2B5EF4-FFF2-40B4-BE49-F238E27FC236}">
                <a16:creationId xmlns:a16="http://schemas.microsoft.com/office/drawing/2014/main" id="{9C44B6A4-422E-4613-B60E-AB48768A21A7}"/>
              </a:ext>
            </a:extLst>
          </p:cNvPr>
          <p:cNvGrpSpPr>
            <a:grpSpLocks/>
          </p:cNvGrpSpPr>
          <p:nvPr/>
        </p:nvGrpSpPr>
        <p:grpSpPr bwMode="auto">
          <a:xfrm>
            <a:off x="1891964" y="1830769"/>
            <a:ext cx="4097995" cy="457407"/>
            <a:chOff x="405" y="2958"/>
            <a:chExt cx="746" cy="140"/>
          </a:xfrm>
        </p:grpSpPr>
        <p:grpSp>
          <p:nvGrpSpPr>
            <p:cNvPr id="33" name="Group 105">
              <a:extLst>
                <a:ext uri="{FF2B5EF4-FFF2-40B4-BE49-F238E27FC236}">
                  <a16:creationId xmlns:a16="http://schemas.microsoft.com/office/drawing/2014/main" id="{49A6B9DA-840F-408E-97BB-9B0DB918C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" y="2958"/>
              <a:ext cx="746" cy="140"/>
              <a:chOff x="970" y="906"/>
              <a:chExt cx="1101" cy="169"/>
            </a:xfrm>
          </p:grpSpPr>
          <p:sp>
            <p:nvSpPr>
              <p:cNvPr id="35" name="AutoShape 106">
                <a:extLst>
                  <a:ext uri="{FF2B5EF4-FFF2-40B4-BE49-F238E27FC236}">
                    <a16:creationId xmlns:a16="http://schemas.microsoft.com/office/drawing/2014/main" id="{4C5BF991-385F-4B9A-9E71-FA93CF8B5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" y="906"/>
                <a:ext cx="1099" cy="169"/>
              </a:xfrm>
              <a:prstGeom prst="roundRect">
                <a:avLst>
                  <a:gd name="adj" fmla="val 16667"/>
                </a:avLst>
              </a:prstGeom>
              <a:solidFill>
                <a:srgbClr val="00808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306" tIns="44653" rIns="89306" bIns="44653" anchor="ctr"/>
              <a:lstStyle/>
              <a:p>
                <a:pPr algn="ctr" latinLnBrk="0"/>
                <a:endParaRPr lang="ko-KR" altLang="ko-KR" sz="12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AutoShape 107">
                <a:extLst>
                  <a:ext uri="{FF2B5EF4-FFF2-40B4-BE49-F238E27FC236}">
                    <a16:creationId xmlns:a16="http://schemas.microsoft.com/office/drawing/2014/main" id="{2F50363E-B759-46D6-9F2A-3D9DB3620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915"/>
                <a:ext cx="1090" cy="5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8080">
                      <a:gamma/>
                      <a:tint val="53725"/>
                      <a:invGamma/>
                    </a:srgbClr>
                  </a:gs>
                  <a:gs pos="100000">
                    <a:srgbClr val="0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306" tIns="44653" rIns="89306" bIns="44653" anchor="ctr"/>
              <a:lstStyle/>
              <a:p>
                <a:pPr algn="ctr" latinLnBrk="0"/>
                <a:endParaRPr lang="ko-KR" altLang="ko-KR" sz="12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Rectangle 108">
              <a:extLst>
                <a:ext uri="{FF2B5EF4-FFF2-40B4-BE49-F238E27FC236}">
                  <a16:creationId xmlns:a16="http://schemas.microsoft.com/office/drawing/2014/main" id="{A950D67E-D06F-45F3-A107-C9296C6D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" y="2958"/>
              <a:ext cx="662" cy="12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7B4DD"/>
                      </a:gs>
                      <a:gs pos="100000">
                        <a:srgbClr val="77B4DD">
                          <a:gamma/>
                          <a:tint val="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latinLnBrk="0"/>
              <a:r>
                <a:rPr lang="en-US" altLang="ko-KR" sz="19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As-is</a:t>
              </a:r>
              <a:endParaRPr lang="ko-KR" altLang="en-US" sz="1953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61D924A9-1F90-4C48-8787-F490C48F5DB5}"/>
              </a:ext>
            </a:extLst>
          </p:cNvPr>
          <p:cNvSpPr txBox="1">
            <a:spLocks/>
          </p:cNvSpPr>
          <p:nvPr/>
        </p:nvSpPr>
        <p:spPr>
          <a:xfrm>
            <a:off x="3458489" y="2646072"/>
            <a:ext cx="2351661" cy="1019191"/>
          </a:xfrm>
          <a:prstGeom prst="rect">
            <a:avLst/>
          </a:prstGeom>
          <a:solidFill>
            <a:srgbClr val="0095CD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By correspondence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(e-mail)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E6937C8-C748-4B69-B11B-3B17C7F4F5ED}"/>
              </a:ext>
            </a:extLst>
          </p:cNvPr>
          <p:cNvSpPr/>
          <p:nvPr/>
        </p:nvSpPr>
        <p:spPr>
          <a:xfrm>
            <a:off x="2011237" y="2654185"/>
            <a:ext cx="1366588" cy="1102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477">
            <a:extLst>
              <a:ext uri="{FF2B5EF4-FFF2-40B4-BE49-F238E27FC236}">
                <a16:creationId xmlns:a16="http://schemas.microsoft.com/office/drawing/2014/main" id="{B86BEFD4-E851-407F-8AE6-D6C553716570}"/>
              </a:ext>
            </a:extLst>
          </p:cNvPr>
          <p:cNvSpPr/>
          <p:nvPr/>
        </p:nvSpPr>
        <p:spPr>
          <a:xfrm>
            <a:off x="2870172" y="2724298"/>
            <a:ext cx="432153" cy="504594"/>
          </a:xfrm>
          <a:custGeom>
            <a:avLst/>
            <a:gdLst>
              <a:gd name="connsiteX0" fmla="*/ 117191 w 432706"/>
              <a:gd name="connsiteY0" fmla="*/ 360589 h 504825"/>
              <a:gd name="connsiteX1" fmla="*/ 315515 w 432706"/>
              <a:gd name="connsiteY1" fmla="*/ 360589 h 504825"/>
              <a:gd name="connsiteX2" fmla="*/ 321994 w 432706"/>
              <a:gd name="connsiteY2" fmla="*/ 363125 h 504825"/>
              <a:gd name="connsiteX3" fmla="*/ 324530 w 432706"/>
              <a:gd name="connsiteY3" fmla="*/ 369604 h 504825"/>
              <a:gd name="connsiteX4" fmla="*/ 324530 w 432706"/>
              <a:gd name="connsiteY4" fmla="*/ 387634 h 504825"/>
              <a:gd name="connsiteX5" fmla="*/ 321994 w 432706"/>
              <a:gd name="connsiteY5" fmla="*/ 394113 h 504825"/>
              <a:gd name="connsiteX6" fmla="*/ 315515 w 432706"/>
              <a:gd name="connsiteY6" fmla="*/ 396648 h 504825"/>
              <a:gd name="connsiteX7" fmla="*/ 117191 w 432706"/>
              <a:gd name="connsiteY7" fmla="*/ 396648 h 504825"/>
              <a:gd name="connsiteX8" fmla="*/ 110712 w 432706"/>
              <a:gd name="connsiteY8" fmla="*/ 394113 h 504825"/>
              <a:gd name="connsiteX9" fmla="*/ 108176 w 432706"/>
              <a:gd name="connsiteY9" fmla="*/ 387634 h 504825"/>
              <a:gd name="connsiteX10" fmla="*/ 108176 w 432706"/>
              <a:gd name="connsiteY10" fmla="*/ 369604 h 504825"/>
              <a:gd name="connsiteX11" fmla="*/ 110712 w 432706"/>
              <a:gd name="connsiteY11" fmla="*/ 363125 h 504825"/>
              <a:gd name="connsiteX12" fmla="*/ 117191 w 432706"/>
              <a:gd name="connsiteY12" fmla="*/ 360589 h 504825"/>
              <a:gd name="connsiteX13" fmla="*/ 117191 w 432706"/>
              <a:gd name="connsiteY13" fmla="*/ 288471 h 504825"/>
              <a:gd name="connsiteX14" fmla="*/ 315515 w 432706"/>
              <a:gd name="connsiteY14" fmla="*/ 288471 h 504825"/>
              <a:gd name="connsiteX15" fmla="*/ 321994 w 432706"/>
              <a:gd name="connsiteY15" fmla="*/ 291007 h 504825"/>
              <a:gd name="connsiteX16" fmla="*/ 324530 w 432706"/>
              <a:gd name="connsiteY16" fmla="*/ 297486 h 504825"/>
              <a:gd name="connsiteX17" fmla="*/ 324530 w 432706"/>
              <a:gd name="connsiteY17" fmla="*/ 315516 h 504825"/>
              <a:gd name="connsiteX18" fmla="*/ 321994 w 432706"/>
              <a:gd name="connsiteY18" fmla="*/ 321995 h 504825"/>
              <a:gd name="connsiteX19" fmla="*/ 315515 w 432706"/>
              <a:gd name="connsiteY19" fmla="*/ 324530 h 504825"/>
              <a:gd name="connsiteX20" fmla="*/ 117191 w 432706"/>
              <a:gd name="connsiteY20" fmla="*/ 324530 h 504825"/>
              <a:gd name="connsiteX21" fmla="*/ 110712 w 432706"/>
              <a:gd name="connsiteY21" fmla="*/ 321995 h 504825"/>
              <a:gd name="connsiteX22" fmla="*/ 108176 w 432706"/>
              <a:gd name="connsiteY22" fmla="*/ 315516 h 504825"/>
              <a:gd name="connsiteX23" fmla="*/ 108176 w 432706"/>
              <a:gd name="connsiteY23" fmla="*/ 297486 h 504825"/>
              <a:gd name="connsiteX24" fmla="*/ 110712 w 432706"/>
              <a:gd name="connsiteY24" fmla="*/ 291007 h 504825"/>
              <a:gd name="connsiteX25" fmla="*/ 117191 w 432706"/>
              <a:gd name="connsiteY25" fmla="*/ 288471 h 504825"/>
              <a:gd name="connsiteX26" fmla="*/ 117191 w 432706"/>
              <a:gd name="connsiteY26" fmla="*/ 216353 h 504825"/>
              <a:gd name="connsiteX27" fmla="*/ 315515 w 432706"/>
              <a:gd name="connsiteY27" fmla="*/ 216353 h 504825"/>
              <a:gd name="connsiteX28" fmla="*/ 321994 w 432706"/>
              <a:gd name="connsiteY28" fmla="*/ 218888 h 504825"/>
              <a:gd name="connsiteX29" fmla="*/ 324530 w 432706"/>
              <a:gd name="connsiteY29" fmla="*/ 225367 h 504825"/>
              <a:gd name="connsiteX30" fmla="*/ 324530 w 432706"/>
              <a:gd name="connsiteY30" fmla="*/ 243397 h 504825"/>
              <a:gd name="connsiteX31" fmla="*/ 321994 w 432706"/>
              <a:gd name="connsiteY31" fmla="*/ 249876 h 504825"/>
              <a:gd name="connsiteX32" fmla="*/ 315515 w 432706"/>
              <a:gd name="connsiteY32" fmla="*/ 252411 h 504825"/>
              <a:gd name="connsiteX33" fmla="*/ 117191 w 432706"/>
              <a:gd name="connsiteY33" fmla="*/ 252411 h 504825"/>
              <a:gd name="connsiteX34" fmla="*/ 110712 w 432706"/>
              <a:gd name="connsiteY34" fmla="*/ 249876 h 504825"/>
              <a:gd name="connsiteX35" fmla="*/ 108176 w 432706"/>
              <a:gd name="connsiteY35" fmla="*/ 243397 h 504825"/>
              <a:gd name="connsiteX36" fmla="*/ 108176 w 432706"/>
              <a:gd name="connsiteY36" fmla="*/ 225367 h 504825"/>
              <a:gd name="connsiteX37" fmla="*/ 110712 w 432706"/>
              <a:gd name="connsiteY37" fmla="*/ 218888 h 504825"/>
              <a:gd name="connsiteX38" fmla="*/ 117191 w 432706"/>
              <a:gd name="connsiteY38" fmla="*/ 216353 h 504825"/>
              <a:gd name="connsiteX39" fmla="*/ 288471 w 432706"/>
              <a:gd name="connsiteY39" fmla="*/ 38312 h 504825"/>
              <a:gd name="connsiteX40" fmla="*/ 288471 w 432706"/>
              <a:gd name="connsiteY40" fmla="*/ 144236 h 504825"/>
              <a:gd name="connsiteX41" fmla="*/ 394394 w 432706"/>
              <a:gd name="connsiteY41" fmla="*/ 144236 h 504825"/>
              <a:gd name="connsiteX42" fmla="*/ 388196 w 432706"/>
              <a:gd name="connsiteY42" fmla="*/ 132685 h 504825"/>
              <a:gd name="connsiteX43" fmla="*/ 300021 w 432706"/>
              <a:gd name="connsiteY43" fmla="*/ 44510 h 504825"/>
              <a:gd name="connsiteX44" fmla="*/ 288471 w 432706"/>
              <a:gd name="connsiteY44" fmla="*/ 38312 h 504825"/>
              <a:gd name="connsiteX45" fmla="*/ 36059 w 432706"/>
              <a:gd name="connsiteY45" fmla="*/ 36059 h 504825"/>
              <a:gd name="connsiteX46" fmla="*/ 36059 w 432706"/>
              <a:gd name="connsiteY46" fmla="*/ 468766 h 504825"/>
              <a:gd name="connsiteX47" fmla="*/ 396648 w 432706"/>
              <a:gd name="connsiteY47" fmla="*/ 468766 h 504825"/>
              <a:gd name="connsiteX48" fmla="*/ 396648 w 432706"/>
              <a:gd name="connsiteY48" fmla="*/ 180295 h 504825"/>
              <a:gd name="connsiteX49" fmla="*/ 279456 w 432706"/>
              <a:gd name="connsiteY49" fmla="*/ 180295 h 504825"/>
              <a:gd name="connsiteX50" fmla="*/ 260300 w 432706"/>
              <a:gd name="connsiteY50" fmla="*/ 172407 h 504825"/>
              <a:gd name="connsiteX51" fmla="*/ 252412 w 432706"/>
              <a:gd name="connsiteY51" fmla="*/ 153251 h 504825"/>
              <a:gd name="connsiteX52" fmla="*/ 252412 w 432706"/>
              <a:gd name="connsiteY52" fmla="*/ 36059 h 504825"/>
              <a:gd name="connsiteX53" fmla="*/ 27044 w 432706"/>
              <a:gd name="connsiteY53" fmla="*/ 0 h 504825"/>
              <a:gd name="connsiteX54" fmla="*/ 279456 w 432706"/>
              <a:gd name="connsiteY54" fmla="*/ 0 h 504825"/>
              <a:gd name="connsiteX55" fmla="*/ 304246 w 432706"/>
              <a:gd name="connsiteY55" fmla="*/ 5634 h 504825"/>
              <a:gd name="connsiteX56" fmla="*/ 325656 w 432706"/>
              <a:gd name="connsiteY56" fmla="*/ 19156 h 504825"/>
              <a:gd name="connsiteX57" fmla="*/ 413550 w 432706"/>
              <a:gd name="connsiteY57" fmla="*/ 107050 h 504825"/>
              <a:gd name="connsiteX58" fmla="*/ 427073 w 432706"/>
              <a:gd name="connsiteY58" fmla="*/ 128460 h 504825"/>
              <a:gd name="connsiteX59" fmla="*/ 432706 w 432706"/>
              <a:gd name="connsiteY59" fmla="*/ 153251 h 504825"/>
              <a:gd name="connsiteX60" fmla="*/ 432706 w 432706"/>
              <a:gd name="connsiteY60" fmla="*/ 477781 h 504825"/>
              <a:gd name="connsiteX61" fmla="*/ 424818 w 432706"/>
              <a:gd name="connsiteY61" fmla="*/ 496937 h 504825"/>
              <a:gd name="connsiteX62" fmla="*/ 405662 w 432706"/>
              <a:gd name="connsiteY62" fmla="*/ 504825 h 504825"/>
              <a:gd name="connsiteX63" fmla="*/ 27044 w 432706"/>
              <a:gd name="connsiteY63" fmla="*/ 504825 h 504825"/>
              <a:gd name="connsiteX64" fmla="*/ 7888 w 432706"/>
              <a:gd name="connsiteY64" fmla="*/ 496937 h 504825"/>
              <a:gd name="connsiteX65" fmla="*/ 0 w 432706"/>
              <a:gd name="connsiteY65" fmla="*/ 477781 h 504825"/>
              <a:gd name="connsiteX66" fmla="*/ 0 w 432706"/>
              <a:gd name="connsiteY66" fmla="*/ 27044 h 504825"/>
              <a:gd name="connsiteX67" fmla="*/ 7888 w 432706"/>
              <a:gd name="connsiteY67" fmla="*/ 7888 h 504825"/>
              <a:gd name="connsiteX68" fmla="*/ 27044 w 432706"/>
              <a:gd name="connsiteY6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706" h="504825">
                <a:moveTo>
                  <a:pt x="117191" y="360589"/>
                </a:moveTo>
                <a:lnTo>
                  <a:pt x="315515" y="360589"/>
                </a:lnTo>
                <a:cubicBezTo>
                  <a:pt x="318144" y="360589"/>
                  <a:pt x="320304" y="361434"/>
                  <a:pt x="321994" y="363125"/>
                </a:cubicBezTo>
                <a:cubicBezTo>
                  <a:pt x="323684" y="364815"/>
                  <a:pt x="324530" y="366975"/>
                  <a:pt x="324530" y="369604"/>
                </a:cubicBezTo>
                <a:lnTo>
                  <a:pt x="324530" y="387634"/>
                </a:lnTo>
                <a:cubicBezTo>
                  <a:pt x="324530" y="390263"/>
                  <a:pt x="323684" y="392423"/>
                  <a:pt x="321994" y="394113"/>
                </a:cubicBezTo>
                <a:cubicBezTo>
                  <a:pt x="320304" y="395803"/>
                  <a:pt x="318144" y="396648"/>
                  <a:pt x="315515" y="396648"/>
                </a:cubicBezTo>
                <a:lnTo>
                  <a:pt x="117191" y="396648"/>
                </a:lnTo>
                <a:cubicBezTo>
                  <a:pt x="114562" y="396648"/>
                  <a:pt x="112402" y="395803"/>
                  <a:pt x="110712" y="394113"/>
                </a:cubicBezTo>
                <a:cubicBezTo>
                  <a:pt x="109021" y="392423"/>
                  <a:pt x="108176" y="390263"/>
                  <a:pt x="108176" y="387634"/>
                </a:cubicBezTo>
                <a:lnTo>
                  <a:pt x="108176" y="369604"/>
                </a:lnTo>
                <a:cubicBezTo>
                  <a:pt x="108176" y="366975"/>
                  <a:pt x="109021" y="364815"/>
                  <a:pt x="110712" y="363125"/>
                </a:cubicBezTo>
                <a:cubicBezTo>
                  <a:pt x="112402" y="361434"/>
                  <a:pt x="114562" y="360589"/>
                  <a:pt x="117191" y="360589"/>
                </a:cubicBezTo>
                <a:close/>
                <a:moveTo>
                  <a:pt x="117191" y="288471"/>
                </a:moveTo>
                <a:lnTo>
                  <a:pt x="315515" y="288471"/>
                </a:lnTo>
                <a:cubicBezTo>
                  <a:pt x="318144" y="288471"/>
                  <a:pt x="320304" y="289317"/>
                  <a:pt x="321994" y="291007"/>
                </a:cubicBezTo>
                <a:cubicBezTo>
                  <a:pt x="323684" y="292697"/>
                  <a:pt x="324530" y="294857"/>
                  <a:pt x="324530" y="297486"/>
                </a:cubicBezTo>
                <a:lnTo>
                  <a:pt x="324530" y="315516"/>
                </a:lnTo>
                <a:cubicBezTo>
                  <a:pt x="324530" y="318145"/>
                  <a:pt x="323684" y="320305"/>
                  <a:pt x="321994" y="321995"/>
                </a:cubicBezTo>
                <a:cubicBezTo>
                  <a:pt x="320304" y="323685"/>
                  <a:pt x="318144" y="324530"/>
                  <a:pt x="315515" y="324530"/>
                </a:cubicBezTo>
                <a:lnTo>
                  <a:pt x="117191" y="324530"/>
                </a:lnTo>
                <a:cubicBezTo>
                  <a:pt x="114562" y="324530"/>
                  <a:pt x="112402" y="323685"/>
                  <a:pt x="110712" y="321995"/>
                </a:cubicBezTo>
                <a:cubicBezTo>
                  <a:pt x="109021" y="320305"/>
                  <a:pt x="108176" y="318145"/>
                  <a:pt x="108176" y="315516"/>
                </a:cubicBezTo>
                <a:lnTo>
                  <a:pt x="108176" y="297486"/>
                </a:lnTo>
                <a:cubicBezTo>
                  <a:pt x="108176" y="294857"/>
                  <a:pt x="109021" y="292697"/>
                  <a:pt x="110712" y="291007"/>
                </a:cubicBezTo>
                <a:cubicBezTo>
                  <a:pt x="112402" y="289317"/>
                  <a:pt x="114562" y="288471"/>
                  <a:pt x="117191" y="288471"/>
                </a:cubicBezTo>
                <a:close/>
                <a:moveTo>
                  <a:pt x="117191" y="216353"/>
                </a:moveTo>
                <a:lnTo>
                  <a:pt x="315515" y="216353"/>
                </a:lnTo>
                <a:cubicBezTo>
                  <a:pt x="318144" y="216353"/>
                  <a:pt x="320304" y="217198"/>
                  <a:pt x="321994" y="218888"/>
                </a:cubicBezTo>
                <a:cubicBezTo>
                  <a:pt x="323684" y="220578"/>
                  <a:pt x="324530" y="222738"/>
                  <a:pt x="324530" y="225367"/>
                </a:cubicBezTo>
                <a:lnTo>
                  <a:pt x="324530" y="243397"/>
                </a:lnTo>
                <a:cubicBezTo>
                  <a:pt x="324530" y="246026"/>
                  <a:pt x="323684" y="248186"/>
                  <a:pt x="321994" y="249876"/>
                </a:cubicBezTo>
                <a:cubicBezTo>
                  <a:pt x="320304" y="251566"/>
                  <a:pt x="318144" y="252411"/>
                  <a:pt x="315515" y="252411"/>
                </a:cubicBezTo>
                <a:lnTo>
                  <a:pt x="117191" y="252411"/>
                </a:lnTo>
                <a:cubicBezTo>
                  <a:pt x="114562" y="252411"/>
                  <a:pt x="112402" y="251566"/>
                  <a:pt x="110712" y="249876"/>
                </a:cubicBezTo>
                <a:cubicBezTo>
                  <a:pt x="109021" y="248186"/>
                  <a:pt x="108176" y="246026"/>
                  <a:pt x="108176" y="243397"/>
                </a:cubicBezTo>
                <a:lnTo>
                  <a:pt x="108176" y="225367"/>
                </a:lnTo>
                <a:cubicBezTo>
                  <a:pt x="108176" y="222738"/>
                  <a:pt x="109021" y="220578"/>
                  <a:pt x="110712" y="218888"/>
                </a:cubicBezTo>
                <a:cubicBezTo>
                  <a:pt x="112402" y="217198"/>
                  <a:pt x="114562" y="216353"/>
                  <a:pt x="117191" y="216353"/>
                </a:cubicBezTo>
                <a:close/>
                <a:moveTo>
                  <a:pt x="288471" y="38312"/>
                </a:moveTo>
                <a:lnTo>
                  <a:pt x="288471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6" y="132685"/>
                </a:cubicBezTo>
                <a:lnTo>
                  <a:pt x="300021" y="44510"/>
                </a:lnTo>
                <a:cubicBezTo>
                  <a:pt x="297767" y="42256"/>
                  <a:pt x="293917" y="40191"/>
                  <a:pt x="288471" y="38312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6" y="180295"/>
                </a:lnTo>
                <a:cubicBezTo>
                  <a:pt x="271944" y="180295"/>
                  <a:pt x="265558" y="177665"/>
                  <a:pt x="260300" y="172407"/>
                </a:cubicBezTo>
                <a:cubicBezTo>
                  <a:pt x="255041" y="167148"/>
                  <a:pt x="252412" y="160763"/>
                  <a:pt x="252412" y="153251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6" y="0"/>
                </a:lnTo>
                <a:cubicBezTo>
                  <a:pt x="286968" y="0"/>
                  <a:pt x="295232" y="1878"/>
                  <a:pt x="304246" y="5634"/>
                </a:cubicBezTo>
                <a:cubicBezTo>
                  <a:pt x="313261" y="9390"/>
                  <a:pt x="320398" y="13898"/>
                  <a:pt x="325656" y="19156"/>
                </a:cubicBezTo>
                <a:lnTo>
                  <a:pt x="413550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8" y="137475"/>
                  <a:pt x="432706" y="145738"/>
                  <a:pt x="432706" y="153251"/>
                </a:cubicBezTo>
                <a:lnTo>
                  <a:pt x="432706" y="477781"/>
                </a:lnTo>
                <a:cubicBezTo>
                  <a:pt x="432706" y="485293"/>
                  <a:pt x="430077" y="491679"/>
                  <a:pt x="424818" y="496937"/>
                </a:cubicBezTo>
                <a:cubicBezTo>
                  <a:pt x="419560" y="502196"/>
                  <a:pt x="413175" y="504825"/>
                  <a:pt x="405662" y="504825"/>
                </a:cubicBezTo>
                <a:lnTo>
                  <a:pt x="27044" y="504825"/>
                </a:lnTo>
                <a:cubicBezTo>
                  <a:pt x="19531" y="504825"/>
                  <a:pt x="13146" y="502196"/>
                  <a:pt x="7888" y="496937"/>
                </a:cubicBezTo>
                <a:cubicBezTo>
                  <a:pt x="2629" y="491679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1" y="0"/>
                  <a:pt x="270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" name="Freeform 448">
            <a:extLst>
              <a:ext uri="{FF2B5EF4-FFF2-40B4-BE49-F238E27FC236}">
                <a16:creationId xmlns:a16="http://schemas.microsoft.com/office/drawing/2014/main" id="{3BA44DF0-5225-47D0-933D-C4BBDC797BFB}"/>
              </a:ext>
            </a:extLst>
          </p:cNvPr>
          <p:cNvSpPr/>
          <p:nvPr/>
        </p:nvSpPr>
        <p:spPr>
          <a:xfrm>
            <a:off x="2169890" y="3222385"/>
            <a:ext cx="504180" cy="504594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7044" y="0"/>
                </a:moveTo>
                <a:lnTo>
                  <a:pt x="333545" y="0"/>
                </a:lnTo>
                <a:cubicBezTo>
                  <a:pt x="341058" y="0"/>
                  <a:pt x="347443" y="2629"/>
                  <a:pt x="352702" y="7888"/>
                </a:cubicBezTo>
                <a:cubicBezTo>
                  <a:pt x="357960" y="13147"/>
                  <a:pt x="360590" y="19532"/>
                  <a:pt x="360590" y="27044"/>
                </a:cubicBezTo>
                <a:lnTo>
                  <a:pt x="360590" y="119445"/>
                </a:lnTo>
                <a:cubicBezTo>
                  <a:pt x="364534" y="121887"/>
                  <a:pt x="367914" y="124516"/>
                  <a:pt x="370731" y="127333"/>
                </a:cubicBezTo>
                <a:lnTo>
                  <a:pt x="485669" y="242271"/>
                </a:lnTo>
                <a:cubicBezTo>
                  <a:pt x="490928" y="247530"/>
                  <a:pt x="495435" y="254666"/>
                  <a:pt x="499191" y="263681"/>
                </a:cubicBezTo>
                <a:cubicBezTo>
                  <a:pt x="502947" y="272696"/>
                  <a:pt x="504825" y="280959"/>
                  <a:pt x="504825" y="288471"/>
                </a:cubicBezTo>
                <a:lnTo>
                  <a:pt x="504825" y="477781"/>
                </a:lnTo>
                <a:cubicBezTo>
                  <a:pt x="504825" y="485293"/>
                  <a:pt x="502196" y="491678"/>
                  <a:pt x="496937" y="496937"/>
                </a:cubicBezTo>
                <a:cubicBezTo>
                  <a:pt x="491678" y="502196"/>
                  <a:pt x="485293" y="504825"/>
                  <a:pt x="477781" y="504825"/>
                </a:cubicBezTo>
                <a:lnTo>
                  <a:pt x="207339" y="504825"/>
                </a:lnTo>
                <a:cubicBezTo>
                  <a:pt x="199826" y="504825"/>
                  <a:pt x="193441" y="502196"/>
                  <a:pt x="188183" y="496937"/>
                </a:cubicBezTo>
                <a:cubicBezTo>
                  <a:pt x="182924" y="491678"/>
                  <a:pt x="180295" y="485293"/>
                  <a:pt x="180295" y="477781"/>
                </a:cubicBezTo>
                <a:lnTo>
                  <a:pt x="180295" y="432707"/>
                </a:lnTo>
                <a:lnTo>
                  <a:pt x="27044" y="432707"/>
                </a:lnTo>
                <a:cubicBezTo>
                  <a:pt x="19532" y="432707"/>
                  <a:pt x="13146" y="430078"/>
                  <a:pt x="7888" y="424819"/>
                </a:cubicBezTo>
                <a:cubicBezTo>
                  <a:pt x="2629" y="419561"/>
                  <a:pt x="0" y="413175"/>
                  <a:pt x="0" y="405663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2" y="0"/>
                  <a:pt x="27044" y="0"/>
                </a:cubicBezTo>
                <a:close/>
                <a:moveTo>
                  <a:pt x="81133" y="36059"/>
                </a:moveTo>
                <a:cubicBezTo>
                  <a:pt x="78691" y="36059"/>
                  <a:pt x="76578" y="36951"/>
                  <a:pt x="74794" y="38735"/>
                </a:cubicBezTo>
                <a:cubicBezTo>
                  <a:pt x="73010" y="40519"/>
                  <a:pt x="72118" y="42632"/>
                  <a:pt x="72118" y="45074"/>
                </a:cubicBezTo>
                <a:lnTo>
                  <a:pt x="72118" y="63103"/>
                </a:lnTo>
                <a:cubicBezTo>
                  <a:pt x="72118" y="65545"/>
                  <a:pt x="73010" y="67657"/>
                  <a:pt x="74794" y="69442"/>
                </a:cubicBezTo>
                <a:cubicBezTo>
                  <a:pt x="76578" y="71226"/>
                  <a:pt x="78691" y="72118"/>
                  <a:pt x="81133" y="72118"/>
                </a:cubicBezTo>
                <a:lnTo>
                  <a:pt x="279457" y="72118"/>
                </a:lnTo>
                <a:cubicBezTo>
                  <a:pt x="281899" y="72118"/>
                  <a:pt x="284011" y="71226"/>
                  <a:pt x="285795" y="69442"/>
                </a:cubicBezTo>
                <a:cubicBezTo>
                  <a:pt x="287579" y="67657"/>
                  <a:pt x="288472" y="65545"/>
                  <a:pt x="288472" y="63103"/>
                </a:cubicBezTo>
                <a:lnTo>
                  <a:pt x="288472" y="45074"/>
                </a:lnTo>
                <a:cubicBezTo>
                  <a:pt x="288472" y="42632"/>
                  <a:pt x="287579" y="40519"/>
                  <a:pt x="285795" y="38735"/>
                </a:cubicBezTo>
                <a:cubicBezTo>
                  <a:pt x="284011" y="36951"/>
                  <a:pt x="281899" y="36059"/>
                  <a:pt x="279457" y="36059"/>
                </a:cubicBezTo>
                <a:lnTo>
                  <a:pt x="81133" y="36059"/>
                </a:lnTo>
                <a:close/>
                <a:moveTo>
                  <a:pt x="216354" y="144236"/>
                </a:moveTo>
                <a:lnTo>
                  <a:pt x="216354" y="468766"/>
                </a:lnTo>
                <a:lnTo>
                  <a:pt x="468766" y="468766"/>
                </a:lnTo>
                <a:lnTo>
                  <a:pt x="468766" y="288471"/>
                </a:lnTo>
                <a:lnTo>
                  <a:pt x="351575" y="288471"/>
                </a:lnTo>
                <a:cubicBezTo>
                  <a:pt x="344062" y="288471"/>
                  <a:pt x="337677" y="285842"/>
                  <a:pt x="332419" y="280583"/>
                </a:cubicBezTo>
                <a:cubicBezTo>
                  <a:pt x="327160" y="275325"/>
                  <a:pt x="324531" y="268939"/>
                  <a:pt x="324531" y="261427"/>
                </a:cubicBezTo>
                <a:lnTo>
                  <a:pt x="324531" y="144236"/>
                </a:lnTo>
                <a:lnTo>
                  <a:pt x="216354" y="144236"/>
                </a:lnTo>
                <a:close/>
                <a:moveTo>
                  <a:pt x="360590" y="168181"/>
                </a:moveTo>
                <a:lnTo>
                  <a:pt x="360590" y="252412"/>
                </a:lnTo>
                <a:lnTo>
                  <a:pt x="444821" y="252412"/>
                </a:lnTo>
                <a:lnTo>
                  <a:pt x="360590" y="1681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AA01306F-8A1A-441D-A544-820D221692F2}"/>
              </a:ext>
            </a:extLst>
          </p:cNvPr>
          <p:cNvSpPr txBox="1">
            <a:spLocks/>
          </p:cNvSpPr>
          <p:nvPr/>
        </p:nvSpPr>
        <p:spPr>
          <a:xfrm>
            <a:off x="3348973" y="3945772"/>
            <a:ext cx="2461178" cy="661473"/>
          </a:xfrm>
          <a:prstGeom prst="rect">
            <a:avLst/>
          </a:prstGeom>
          <a:solidFill>
            <a:srgbClr val="7BB21B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Difficulty in                   management</a:t>
            </a:r>
          </a:p>
        </p:txBody>
      </p:sp>
      <p:sp>
        <p:nvSpPr>
          <p:cNvPr id="42" name="Freeform 292">
            <a:extLst>
              <a:ext uri="{FF2B5EF4-FFF2-40B4-BE49-F238E27FC236}">
                <a16:creationId xmlns:a16="http://schemas.microsoft.com/office/drawing/2014/main" id="{4EC290A7-F422-4506-BC10-FFAF7AE776D2}"/>
              </a:ext>
            </a:extLst>
          </p:cNvPr>
          <p:cNvSpPr/>
          <p:nvPr/>
        </p:nvSpPr>
        <p:spPr>
          <a:xfrm>
            <a:off x="2184625" y="2712557"/>
            <a:ext cx="504824" cy="396445"/>
          </a:xfrm>
          <a:custGeom>
            <a:avLst/>
            <a:gdLst/>
            <a:ahLst/>
            <a:cxnLst/>
            <a:rect l="l" t="t" r="r" b="b"/>
            <a:pathLst>
              <a:path w="504824" h="396648">
                <a:moveTo>
                  <a:pt x="45073" y="0"/>
                </a:moveTo>
                <a:lnTo>
                  <a:pt x="459750" y="0"/>
                </a:lnTo>
                <a:cubicBezTo>
                  <a:pt x="472145" y="0"/>
                  <a:pt x="482757" y="4413"/>
                  <a:pt x="491583" y="13241"/>
                </a:cubicBezTo>
                <a:cubicBezTo>
                  <a:pt x="500410" y="22067"/>
                  <a:pt x="504824" y="32678"/>
                  <a:pt x="504824" y="45074"/>
                </a:cubicBezTo>
                <a:lnTo>
                  <a:pt x="504824" y="351574"/>
                </a:lnTo>
                <a:cubicBezTo>
                  <a:pt x="504824" y="363970"/>
                  <a:pt x="500410" y="374581"/>
                  <a:pt x="491583" y="383408"/>
                </a:cubicBezTo>
                <a:cubicBezTo>
                  <a:pt x="482757" y="392235"/>
                  <a:pt x="472145" y="396648"/>
                  <a:pt x="459750" y="396648"/>
                </a:cubicBezTo>
                <a:lnTo>
                  <a:pt x="45073" y="396648"/>
                </a:lnTo>
                <a:cubicBezTo>
                  <a:pt x="32677" y="396648"/>
                  <a:pt x="22066" y="392235"/>
                  <a:pt x="13240" y="383408"/>
                </a:cubicBezTo>
                <a:cubicBezTo>
                  <a:pt x="4412" y="374581"/>
                  <a:pt x="0" y="363970"/>
                  <a:pt x="0" y="351574"/>
                </a:cubicBezTo>
                <a:lnTo>
                  <a:pt x="0" y="45074"/>
                </a:lnTo>
                <a:cubicBezTo>
                  <a:pt x="0" y="32678"/>
                  <a:pt x="4412" y="22067"/>
                  <a:pt x="13240" y="13241"/>
                </a:cubicBezTo>
                <a:cubicBezTo>
                  <a:pt x="22066" y="4413"/>
                  <a:pt x="32677" y="0"/>
                  <a:pt x="45073" y="0"/>
                </a:cubicBezTo>
                <a:close/>
                <a:moveTo>
                  <a:pt x="45073" y="36059"/>
                </a:moveTo>
                <a:cubicBezTo>
                  <a:pt x="42631" y="36059"/>
                  <a:pt x="40518" y="36951"/>
                  <a:pt x="38734" y="38735"/>
                </a:cubicBezTo>
                <a:cubicBezTo>
                  <a:pt x="36951" y="40519"/>
                  <a:pt x="36058" y="42632"/>
                  <a:pt x="36058" y="45074"/>
                </a:cubicBezTo>
                <a:cubicBezTo>
                  <a:pt x="36058" y="76625"/>
                  <a:pt x="49861" y="103294"/>
                  <a:pt x="77469" y="125079"/>
                </a:cubicBezTo>
                <a:cubicBezTo>
                  <a:pt x="113716" y="153626"/>
                  <a:pt x="151371" y="183393"/>
                  <a:pt x="190435" y="214381"/>
                </a:cubicBezTo>
                <a:cubicBezTo>
                  <a:pt x="191562" y="215321"/>
                  <a:pt x="194849" y="218091"/>
                  <a:pt x="200295" y="222692"/>
                </a:cubicBezTo>
                <a:cubicBezTo>
                  <a:pt x="205742" y="227293"/>
                  <a:pt x="210061" y="230815"/>
                  <a:pt x="213254" y="233256"/>
                </a:cubicBezTo>
                <a:cubicBezTo>
                  <a:pt x="216447" y="235697"/>
                  <a:pt x="220625" y="238656"/>
                  <a:pt x="225790" y="242130"/>
                </a:cubicBezTo>
                <a:cubicBezTo>
                  <a:pt x="230955" y="245604"/>
                  <a:pt x="235697" y="248187"/>
                  <a:pt x="240016" y="249877"/>
                </a:cubicBezTo>
                <a:cubicBezTo>
                  <a:pt x="244336" y="251567"/>
                  <a:pt x="248373" y="252412"/>
                  <a:pt x="252129" y="252412"/>
                </a:cubicBezTo>
                <a:lnTo>
                  <a:pt x="252411" y="252412"/>
                </a:lnTo>
                <a:lnTo>
                  <a:pt x="252693" y="252412"/>
                </a:lnTo>
                <a:cubicBezTo>
                  <a:pt x="256449" y="252412"/>
                  <a:pt x="260487" y="251567"/>
                  <a:pt x="264807" y="249877"/>
                </a:cubicBezTo>
                <a:cubicBezTo>
                  <a:pt x="269127" y="248187"/>
                  <a:pt x="273868" y="245604"/>
                  <a:pt x="279033" y="242130"/>
                </a:cubicBezTo>
                <a:cubicBezTo>
                  <a:pt x="284197" y="238656"/>
                  <a:pt x="288376" y="235697"/>
                  <a:pt x="291569" y="233256"/>
                </a:cubicBezTo>
                <a:cubicBezTo>
                  <a:pt x="294762" y="230815"/>
                  <a:pt x="299081" y="227293"/>
                  <a:pt x="304528" y="222692"/>
                </a:cubicBezTo>
                <a:cubicBezTo>
                  <a:pt x="309975" y="218091"/>
                  <a:pt x="313261" y="215321"/>
                  <a:pt x="314388" y="214381"/>
                </a:cubicBezTo>
                <a:cubicBezTo>
                  <a:pt x="353451" y="183393"/>
                  <a:pt x="391107" y="153626"/>
                  <a:pt x="427353" y="125079"/>
                </a:cubicBezTo>
                <a:cubicBezTo>
                  <a:pt x="437495" y="117004"/>
                  <a:pt x="446932" y="106158"/>
                  <a:pt x="455666" y="92542"/>
                </a:cubicBezTo>
                <a:cubicBezTo>
                  <a:pt x="464398" y="78926"/>
                  <a:pt x="468766" y="66577"/>
                  <a:pt x="468766" y="55497"/>
                </a:cubicBezTo>
                <a:cubicBezTo>
                  <a:pt x="468766" y="55121"/>
                  <a:pt x="468766" y="54088"/>
                  <a:pt x="468766" y="52398"/>
                </a:cubicBezTo>
                <a:cubicBezTo>
                  <a:pt x="468766" y="50708"/>
                  <a:pt x="468766" y="49440"/>
                  <a:pt x="468766" y="48595"/>
                </a:cubicBezTo>
                <a:cubicBezTo>
                  <a:pt x="468766" y="47750"/>
                  <a:pt x="468718" y="46529"/>
                  <a:pt x="468624" y="44933"/>
                </a:cubicBezTo>
                <a:cubicBezTo>
                  <a:pt x="468530" y="43336"/>
                  <a:pt x="468248" y="42162"/>
                  <a:pt x="467779" y="41411"/>
                </a:cubicBezTo>
                <a:cubicBezTo>
                  <a:pt x="467309" y="40660"/>
                  <a:pt x="466793" y="39815"/>
                  <a:pt x="466230" y="38876"/>
                </a:cubicBezTo>
                <a:cubicBezTo>
                  <a:pt x="465666" y="37937"/>
                  <a:pt x="464821" y="37232"/>
                  <a:pt x="463694" y="36763"/>
                </a:cubicBezTo>
                <a:cubicBezTo>
                  <a:pt x="462567" y="36293"/>
                  <a:pt x="461252" y="36059"/>
                  <a:pt x="459750" y="36059"/>
                </a:cubicBezTo>
                <a:lnTo>
                  <a:pt x="45073" y="36059"/>
                </a:lnTo>
                <a:close/>
                <a:moveTo>
                  <a:pt x="36058" y="135221"/>
                </a:moveTo>
                <a:lnTo>
                  <a:pt x="36058" y="351574"/>
                </a:lnTo>
                <a:cubicBezTo>
                  <a:pt x="36058" y="354016"/>
                  <a:pt x="36951" y="356129"/>
                  <a:pt x="38734" y="357913"/>
                </a:cubicBezTo>
                <a:cubicBezTo>
                  <a:pt x="40518" y="359697"/>
                  <a:pt x="42631" y="360589"/>
                  <a:pt x="45073" y="360589"/>
                </a:cubicBezTo>
                <a:lnTo>
                  <a:pt x="459750" y="360589"/>
                </a:lnTo>
                <a:cubicBezTo>
                  <a:pt x="462192" y="360589"/>
                  <a:pt x="464304" y="359697"/>
                  <a:pt x="466088" y="357913"/>
                </a:cubicBezTo>
                <a:cubicBezTo>
                  <a:pt x="467873" y="356129"/>
                  <a:pt x="468766" y="354016"/>
                  <a:pt x="468766" y="351574"/>
                </a:cubicBezTo>
                <a:lnTo>
                  <a:pt x="468766" y="135221"/>
                </a:lnTo>
                <a:cubicBezTo>
                  <a:pt x="462755" y="141982"/>
                  <a:pt x="456276" y="148180"/>
                  <a:pt x="449327" y="153814"/>
                </a:cubicBezTo>
                <a:cubicBezTo>
                  <a:pt x="398994" y="192502"/>
                  <a:pt x="358992" y="224241"/>
                  <a:pt x="329318" y="249032"/>
                </a:cubicBezTo>
                <a:cubicBezTo>
                  <a:pt x="319740" y="257108"/>
                  <a:pt x="311946" y="263399"/>
                  <a:pt x="305936" y="267906"/>
                </a:cubicBezTo>
                <a:cubicBezTo>
                  <a:pt x="299927" y="272414"/>
                  <a:pt x="291804" y="276968"/>
                  <a:pt x="281568" y="281569"/>
                </a:cubicBezTo>
                <a:cubicBezTo>
                  <a:pt x="271333" y="286171"/>
                  <a:pt x="261708" y="288471"/>
                  <a:pt x="252693" y="288471"/>
                </a:cubicBezTo>
                <a:lnTo>
                  <a:pt x="252411" y="288471"/>
                </a:lnTo>
                <a:lnTo>
                  <a:pt x="252129" y="288471"/>
                </a:lnTo>
                <a:cubicBezTo>
                  <a:pt x="243115" y="288471"/>
                  <a:pt x="233490" y="286171"/>
                  <a:pt x="223254" y="281569"/>
                </a:cubicBezTo>
                <a:cubicBezTo>
                  <a:pt x="213019" y="276968"/>
                  <a:pt x="204896" y="272414"/>
                  <a:pt x="198887" y="267906"/>
                </a:cubicBezTo>
                <a:cubicBezTo>
                  <a:pt x="192876" y="263399"/>
                  <a:pt x="185082" y="257108"/>
                  <a:pt x="175504" y="249032"/>
                </a:cubicBezTo>
                <a:cubicBezTo>
                  <a:pt x="145831" y="224241"/>
                  <a:pt x="105828" y="192502"/>
                  <a:pt x="55495" y="153814"/>
                </a:cubicBezTo>
                <a:cubicBezTo>
                  <a:pt x="48548" y="148180"/>
                  <a:pt x="42068" y="141982"/>
                  <a:pt x="36058" y="135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44F6912-C5F5-4412-974D-BF928258FE46}"/>
              </a:ext>
            </a:extLst>
          </p:cNvPr>
          <p:cNvSpPr/>
          <p:nvPr/>
        </p:nvSpPr>
        <p:spPr>
          <a:xfrm>
            <a:off x="2035273" y="4056025"/>
            <a:ext cx="1301593" cy="63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308">
            <a:extLst>
              <a:ext uri="{FF2B5EF4-FFF2-40B4-BE49-F238E27FC236}">
                <a16:creationId xmlns:a16="http://schemas.microsoft.com/office/drawing/2014/main" id="{4B78E4F8-9004-4B8C-9E47-659EA797578D}"/>
              </a:ext>
            </a:extLst>
          </p:cNvPr>
          <p:cNvSpPr/>
          <p:nvPr/>
        </p:nvSpPr>
        <p:spPr>
          <a:xfrm>
            <a:off x="2180793" y="4167257"/>
            <a:ext cx="432707" cy="360405"/>
          </a:xfrm>
          <a:custGeom>
            <a:avLst/>
            <a:gdLst/>
            <a:ahLst/>
            <a:cxnLst/>
            <a:rect l="l" t="t" r="r" b="b"/>
            <a:pathLst>
              <a:path w="432707" h="360589">
                <a:moveTo>
                  <a:pt x="99163" y="0"/>
                </a:moveTo>
                <a:lnTo>
                  <a:pt x="333545" y="0"/>
                </a:lnTo>
                <a:cubicBezTo>
                  <a:pt x="338428" y="0"/>
                  <a:pt x="343358" y="1596"/>
                  <a:pt x="348335" y="4789"/>
                </a:cubicBezTo>
                <a:cubicBezTo>
                  <a:pt x="353312" y="7982"/>
                  <a:pt x="356739" y="11926"/>
                  <a:pt x="358618" y="16621"/>
                </a:cubicBezTo>
                <a:lnTo>
                  <a:pt x="425665" y="172125"/>
                </a:lnTo>
                <a:cubicBezTo>
                  <a:pt x="430360" y="183581"/>
                  <a:pt x="432707" y="195131"/>
                  <a:pt x="432707" y="206775"/>
                </a:cubicBezTo>
                <a:lnTo>
                  <a:pt x="432707" y="342560"/>
                </a:lnTo>
                <a:cubicBezTo>
                  <a:pt x="432707" y="347443"/>
                  <a:pt x="430923" y="351668"/>
                  <a:pt x="427355" y="355237"/>
                </a:cubicBezTo>
                <a:cubicBezTo>
                  <a:pt x="423786" y="358805"/>
                  <a:pt x="419560" y="360589"/>
                  <a:pt x="414678" y="360589"/>
                </a:cubicBezTo>
                <a:lnTo>
                  <a:pt x="18030" y="360589"/>
                </a:lnTo>
                <a:cubicBezTo>
                  <a:pt x="13146" y="360589"/>
                  <a:pt x="8921" y="358805"/>
                  <a:pt x="5353" y="355237"/>
                </a:cubicBezTo>
                <a:cubicBezTo>
                  <a:pt x="1784" y="351668"/>
                  <a:pt x="0" y="347443"/>
                  <a:pt x="0" y="342560"/>
                </a:cubicBezTo>
                <a:lnTo>
                  <a:pt x="0" y="206775"/>
                </a:lnTo>
                <a:cubicBezTo>
                  <a:pt x="0" y="195131"/>
                  <a:pt x="2348" y="183581"/>
                  <a:pt x="7043" y="172125"/>
                </a:cubicBezTo>
                <a:lnTo>
                  <a:pt x="74090" y="16621"/>
                </a:lnTo>
                <a:cubicBezTo>
                  <a:pt x="75968" y="11926"/>
                  <a:pt x="79395" y="7982"/>
                  <a:pt x="84373" y="4789"/>
                </a:cubicBezTo>
                <a:cubicBezTo>
                  <a:pt x="89349" y="1596"/>
                  <a:pt x="94279" y="0"/>
                  <a:pt x="99163" y="0"/>
                </a:cubicBezTo>
                <a:close/>
                <a:moveTo>
                  <a:pt x="116628" y="54088"/>
                </a:moveTo>
                <a:lnTo>
                  <a:pt x="56906" y="193817"/>
                </a:lnTo>
                <a:cubicBezTo>
                  <a:pt x="56717" y="194192"/>
                  <a:pt x="56483" y="194943"/>
                  <a:pt x="56201" y="196070"/>
                </a:cubicBezTo>
                <a:cubicBezTo>
                  <a:pt x="55920" y="197197"/>
                  <a:pt x="55685" y="197948"/>
                  <a:pt x="55497" y="198324"/>
                </a:cubicBezTo>
                <a:lnTo>
                  <a:pt x="144518" y="198324"/>
                </a:lnTo>
                <a:lnTo>
                  <a:pt x="171280" y="252412"/>
                </a:lnTo>
                <a:lnTo>
                  <a:pt x="261428" y="252412"/>
                </a:lnTo>
                <a:lnTo>
                  <a:pt x="288190" y="198324"/>
                </a:lnTo>
                <a:lnTo>
                  <a:pt x="377211" y="198324"/>
                </a:lnTo>
                <a:cubicBezTo>
                  <a:pt x="377022" y="197761"/>
                  <a:pt x="376788" y="197009"/>
                  <a:pt x="376506" y="196070"/>
                </a:cubicBezTo>
                <a:cubicBezTo>
                  <a:pt x="376225" y="195131"/>
                  <a:pt x="375989" y="194380"/>
                  <a:pt x="375802" y="193817"/>
                </a:cubicBezTo>
                <a:lnTo>
                  <a:pt x="316080" y="54088"/>
                </a:lnTo>
                <a:lnTo>
                  <a:pt x="116628" y="540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" name="Freeform 389">
            <a:extLst>
              <a:ext uri="{FF2B5EF4-FFF2-40B4-BE49-F238E27FC236}">
                <a16:creationId xmlns:a16="http://schemas.microsoft.com/office/drawing/2014/main" id="{8B9A962E-5415-4CE4-8FD7-76145FD5C934}"/>
              </a:ext>
            </a:extLst>
          </p:cNvPr>
          <p:cNvSpPr/>
          <p:nvPr/>
        </p:nvSpPr>
        <p:spPr>
          <a:xfrm>
            <a:off x="2725981" y="4131214"/>
            <a:ext cx="468767" cy="432486"/>
          </a:xfrm>
          <a:custGeom>
            <a:avLst/>
            <a:gdLst/>
            <a:ahLst/>
            <a:cxnLst/>
            <a:rect l="l" t="t" r="r" b="b"/>
            <a:pathLst>
              <a:path w="468766" h="432707">
                <a:moveTo>
                  <a:pt x="99163" y="0"/>
                </a:moveTo>
                <a:lnTo>
                  <a:pt x="288471" y="0"/>
                </a:lnTo>
                <a:cubicBezTo>
                  <a:pt x="295983" y="0"/>
                  <a:pt x="304247" y="1878"/>
                  <a:pt x="313262" y="5634"/>
                </a:cubicBezTo>
                <a:cubicBezTo>
                  <a:pt x="322277" y="9390"/>
                  <a:pt x="329413" y="13898"/>
                  <a:pt x="334672" y="19156"/>
                </a:cubicBezTo>
                <a:lnTo>
                  <a:pt x="377492" y="61976"/>
                </a:lnTo>
                <a:cubicBezTo>
                  <a:pt x="382750" y="67235"/>
                  <a:pt x="387257" y="74372"/>
                  <a:pt x="391015" y="83386"/>
                </a:cubicBezTo>
                <a:cubicBezTo>
                  <a:pt x="394770" y="92401"/>
                  <a:pt x="396648" y="100665"/>
                  <a:pt x="396648" y="108177"/>
                </a:cubicBezTo>
                <a:lnTo>
                  <a:pt x="396648" y="180295"/>
                </a:lnTo>
                <a:lnTo>
                  <a:pt x="414678" y="180295"/>
                </a:lnTo>
                <a:cubicBezTo>
                  <a:pt x="429514" y="180295"/>
                  <a:pt x="442238" y="185600"/>
                  <a:pt x="452849" y="196211"/>
                </a:cubicBezTo>
                <a:cubicBezTo>
                  <a:pt x="463461" y="206822"/>
                  <a:pt x="468766" y="219546"/>
                  <a:pt x="468766" y="234383"/>
                </a:cubicBezTo>
                <a:lnTo>
                  <a:pt x="468766" y="351575"/>
                </a:lnTo>
                <a:cubicBezTo>
                  <a:pt x="468766" y="354016"/>
                  <a:pt x="467873" y="356129"/>
                  <a:pt x="466090" y="357913"/>
                </a:cubicBezTo>
                <a:cubicBezTo>
                  <a:pt x="464305" y="359697"/>
                  <a:pt x="462193" y="360589"/>
                  <a:pt x="459751" y="360589"/>
                </a:cubicBezTo>
                <a:lnTo>
                  <a:pt x="396648" y="360589"/>
                </a:lnTo>
                <a:lnTo>
                  <a:pt x="396648" y="405663"/>
                </a:lnTo>
                <a:cubicBezTo>
                  <a:pt x="396648" y="413175"/>
                  <a:pt x="394019" y="419561"/>
                  <a:pt x="388761" y="424819"/>
                </a:cubicBezTo>
                <a:cubicBezTo>
                  <a:pt x="383501" y="430078"/>
                  <a:pt x="377117" y="432707"/>
                  <a:pt x="369604" y="432707"/>
                </a:cubicBezTo>
                <a:lnTo>
                  <a:pt x="99163" y="432707"/>
                </a:lnTo>
                <a:cubicBezTo>
                  <a:pt x="91650" y="432707"/>
                  <a:pt x="85265" y="430078"/>
                  <a:pt x="80006" y="424819"/>
                </a:cubicBezTo>
                <a:cubicBezTo>
                  <a:pt x="74747" y="419561"/>
                  <a:pt x="72118" y="413175"/>
                  <a:pt x="72118" y="405663"/>
                </a:cubicBezTo>
                <a:lnTo>
                  <a:pt x="72118" y="360589"/>
                </a:lnTo>
                <a:lnTo>
                  <a:pt x="9015" y="360589"/>
                </a:lnTo>
                <a:cubicBezTo>
                  <a:pt x="6573" y="360589"/>
                  <a:pt x="4460" y="359697"/>
                  <a:pt x="2677" y="357913"/>
                </a:cubicBezTo>
                <a:cubicBezTo>
                  <a:pt x="892" y="356129"/>
                  <a:pt x="0" y="354016"/>
                  <a:pt x="0" y="351575"/>
                </a:cubicBezTo>
                <a:lnTo>
                  <a:pt x="0" y="234383"/>
                </a:lnTo>
                <a:cubicBezTo>
                  <a:pt x="0" y="219546"/>
                  <a:pt x="5306" y="206822"/>
                  <a:pt x="15917" y="196211"/>
                </a:cubicBezTo>
                <a:cubicBezTo>
                  <a:pt x="26528" y="185600"/>
                  <a:pt x="39252" y="180295"/>
                  <a:pt x="54089" y="180295"/>
                </a:cubicBezTo>
                <a:lnTo>
                  <a:pt x="72118" y="180295"/>
                </a:lnTo>
                <a:lnTo>
                  <a:pt x="72118" y="27044"/>
                </a:lnTo>
                <a:cubicBezTo>
                  <a:pt x="72118" y="19532"/>
                  <a:pt x="74747" y="13146"/>
                  <a:pt x="80006" y="7888"/>
                </a:cubicBezTo>
                <a:cubicBezTo>
                  <a:pt x="85265" y="2629"/>
                  <a:pt x="91650" y="0"/>
                  <a:pt x="99163" y="0"/>
                </a:cubicBezTo>
                <a:close/>
                <a:moveTo>
                  <a:pt x="108177" y="36059"/>
                </a:moveTo>
                <a:lnTo>
                  <a:pt x="108177" y="216354"/>
                </a:lnTo>
                <a:lnTo>
                  <a:pt x="360589" y="216354"/>
                </a:lnTo>
                <a:lnTo>
                  <a:pt x="360589" y="108177"/>
                </a:lnTo>
                <a:lnTo>
                  <a:pt x="315515" y="108177"/>
                </a:lnTo>
                <a:cubicBezTo>
                  <a:pt x="308003" y="108177"/>
                  <a:pt x="301618" y="105547"/>
                  <a:pt x="296359" y="100289"/>
                </a:cubicBezTo>
                <a:cubicBezTo>
                  <a:pt x="291101" y="95030"/>
                  <a:pt x="288471" y="88645"/>
                  <a:pt x="288471" y="81133"/>
                </a:cubicBezTo>
                <a:lnTo>
                  <a:pt x="288471" y="36059"/>
                </a:lnTo>
                <a:lnTo>
                  <a:pt x="108177" y="36059"/>
                </a:lnTo>
                <a:close/>
                <a:moveTo>
                  <a:pt x="414678" y="216354"/>
                </a:moveTo>
                <a:cubicBezTo>
                  <a:pt x="409795" y="216354"/>
                  <a:pt x="405569" y="218138"/>
                  <a:pt x="402001" y="221706"/>
                </a:cubicBezTo>
                <a:cubicBezTo>
                  <a:pt x="398432" y="225274"/>
                  <a:pt x="396648" y="229500"/>
                  <a:pt x="396648" y="234383"/>
                </a:cubicBezTo>
                <a:cubicBezTo>
                  <a:pt x="396648" y="239266"/>
                  <a:pt x="398432" y="243492"/>
                  <a:pt x="402001" y="247060"/>
                </a:cubicBezTo>
                <a:cubicBezTo>
                  <a:pt x="405569" y="250628"/>
                  <a:pt x="409795" y="252412"/>
                  <a:pt x="414678" y="252412"/>
                </a:cubicBezTo>
                <a:cubicBezTo>
                  <a:pt x="419560" y="252412"/>
                  <a:pt x="423786" y="250628"/>
                  <a:pt x="427355" y="247060"/>
                </a:cubicBezTo>
                <a:cubicBezTo>
                  <a:pt x="430923" y="243492"/>
                  <a:pt x="432707" y="239266"/>
                  <a:pt x="432707" y="234383"/>
                </a:cubicBezTo>
                <a:cubicBezTo>
                  <a:pt x="432707" y="229500"/>
                  <a:pt x="430923" y="225274"/>
                  <a:pt x="427355" y="221706"/>
                </a:cubicBezTo>
                <a:cubicBezTo>
                  <a:pt x="423786" y="218138"/>
                  <a:pt x="419560" y="216354"/>
                  <a:pt x="414678" y="216354"/>
                </a:cubicBezTo>
                <a:close/>
                <a:moveTo>
                  <a:pt x="108177" y="324530"/>
                </a:moveTo>
                <a:lnTo>
                  <a:pt x="108177" y="396648"/>
                </a:lnTo>
                <a:lnTo>
                  <a:pt x="360589" y="396648"/>
                </a:lnTo>
                <a:lnTo>
                  <a:pt x="360589" y="324530"/>
                </a:lnTo>
                <a:lnTo>
                  <a:pt x="108177" y="3245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C399F87C-21BF-49E7-9377-9954D12E316F}"/>
              </a:ext>
            </a:extLst>
          </p:cNvPr>
          <p:cNvSpPr txBox="1">
            <a:spLocks/>
          </p:cNvSpPr>
          <p:nvPr/>
        </p:nvSpPr>
        <p:spPr>
          <a:xfrm>
            <a:off x="3336865" y="4884282"/>
            <a:ext cx="2473286" cy="542865"/>
          </a:xfrm>
          <a:prstGeom prst="rect">
            <a:avLst/>
          </a:prstGeom>
          <a:solidFill>
            <a:srgbClr val="F17C3F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Low efficiency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CBAAE12-D6BE-4B61-A962-00F121A7B9BE}"/>
              </a:ext>
            </a:extLst>
          </p:cNvPr>
          <p:cNvSpPr/>
          <p:nvPr/>
        </p:nvSpPr>
        <p:spPr>
          <a:xfrm>
            <a:off x="2004263" y="4900168"/>
            <a:ext cx="1301593" cy="639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99">
            <a:extLst>
              <a:ext uri="{FF2B5EF4-FFF2-40B4-BE49-F238E27FC236}">
                <a16:creationId xmlns:a16="http://schemas.microsoft.com/office/drawing/2014/main" id="{D5432CE9-54FC-4114-853D-05BDB9F5B780}"/>
              </a:ext>
            </a:extLst>
          </p:cNvPr>
          <p:cNvSpPr/>
          <p:nvPr/>
        </p:nvSpPr>
        <p:spPr>
          <a:xfrm>
            <a:off x="2147708" y="5003611"/>
            <a:ext cx="396647" cy="432488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" name="Freeform 299">
            <a:extLst>
              <a:ext uri="{FF2B5EF4-FFF2-40B4-BE49-F238E27FC236}">
                <a16:creationId xmlns:a16="http://schemas.microsoft.com/office/drawing/2014/main" id="{00E25D35-A562-440E-B71F-A88DC3BA6093}"/>
              </a:ext>
            </a:extLst>
          </p:cNvPr>
          <p:cNvSpPr/>
          <p:nvPr/>
        </p:nvSpPr>
        <p:spPr>
          <a:xfrm>
            <a:off x="2709030" y="4997864"/>
            <a:ext cx="432153" cy="468552"/>
          </a:xfrm>
          <a:custGeom>
            <a:avLst/>
            <a:gdLst/>
            <a:ahLst/>
            <a:cxnLst/>
            <a:rect l="l" t="t" r="r" b="b"/>
            <a:pathLst>
              <a:path w="432707" h="468766">
                <a:moveTo>
                  <a:pt x="275231" y="0"/>
                </a:moveTo>
                <a:lnTo>
                  <a:pt x="306782" y="0"/>
                </a:lnTo>
                <a:cubicBezTo>
                  <a:pt x="333075" y="0"/>
                  <a:pt x="354344" y="7418"/>
                  <a:pt x="370590" y="22255"/>
                </a:cubicBezTo>
                <a:cubicBezTo>
                  <a:pt x="386835" y="37092"/>
                  <a:pt x="394864" y="57375"/>
                  <a:pt x="394676" y="83105"/>
                </a:cubicBezTo>
                <a:lnTo>
                  <a:pt x="394676" y="84513"/>
                </a:lnTo>
                <a:cubicBezTo>
                  <a:pt x="405945" y="98974"/>
                  <a:pt x="411579" y="115689"/>
                  <a:pt x="411579" y="134658"/>
                </a:cubicBezTo>
                <a:cubicBezTo>
                  <a:pt x="411579" y="138789"/>
                  <a:pt x="411297" y="142827"/>
                  <a:pt x="410733" y="146771"/>
                </a:cubicBezTo>
                <a:cubicBezTo>
                  <a:pt x="417870" y="159354"/>
                  <a:pt x="421439" y="172876"/>
                  <a:pt x="421439" y="187337"/>
                </a:cubicBezTo>
                <a:cubicBezTo>
                  <a:pt x="421439" y="194098"/>
                  <a:pt x="420593" y="200578"/>
                  <a:pt x="418903" y="206776"/>
                </a:cubicBezTo>
                <a:cubicBezTo>
                  <a:pt x="428106" y="220673"/>
                  <a:pt x="432707" y="235980"/>
                  <a:pt x="432707" y="252694"/>
                </a:cubicBezTo>
                <a:cubicBezTo>
                  <a:pt x="432707" y="272038"/>
                  <a:pt x="425570" y="288847"/>
                  <a:pt x="411297" y="303120"/>
                </a:cubicBezTo>
                <a:cubicBezTo>
                  <a:pt x="397023" y="317394"/>
                  <a:pt x="380121" y="324530"/>
                  <a:pt x="360589" y="324530"/>
                </a:cubicBezTo>
                <a:lnTo>
                  <a:pt x="311008" y="324530"/>
                </a:lnTo>
                <a:cubicBezTo>
                  <a:pt x="320023" y="343123"/>
                  <a:pt x="324530" y="361153"/>
                  <a:pt x="324530" y="378619"/>
                </a:cubicBezTo>
                <a:cubicBezTo>
                  <a:pt x="324530" y="400780"/>
                  <a:pt x="321244" y="418246"/>
                  <a:pt x="314670" y="431017"/>
                </a:cubicBezTo>
                <a:cubicBezTo>
                  <a:pt x="308097" y="443976"/>
                  <a:pt x="298519" y="453507"/>
                  <a:pt x="285936" y="459610"/>
                </a:cubicBezTo>
                <a:cubicBezTo>
                  <a:pt x="273352" y="465714"/>
                  <a:pt x="259173" y="468766"/>
                  <a:pt x="243398" y="468766"/>
                </a:cubicBezTo>
                <a:cubicBezTo>
                  <a:pt x="233819" y="468766"/>
                  <a:pt x="225368" y="465292"/>
                  <a:pt x="218043" y="458343"/>
                </a:cubicBezTo>
                <a:cubicBezTo>
                  <a:pt x="211658" y="452145"/>
                  <a:pt x="206587" y="444445"/>
                  <a:pt x="202832" y="435242"/>
                </a:cubicBezTo>
                <a:cubicBezTo>
                  <a:pt x="199075" y="426040"/>
                  <a:pt x="196681" y="417542"/>
                  <a:pt x="195648" y="409748"/>
                </a:cubicBezTo>
                <a:cubicBezTo>
                  <a:pt x="194615" y="401954"/>
                  <a:pt x="192972" y="394019"/>
                  <a:pt x="190718" y="385943"/>
                </a:cubicBezTo>
                <a:cubicBezTo>
                  <a:pt x="188464" y="377868"/>
                  <a:pt x="185553" y="371858"/>
                  <a:pt x="181985" y="367914"/>
                </a:cubicBezTo>
                <a:cubicBezTo>
                  <a:pt x="172970" y="358523"/>
                  <a:pt x="162922" y="346598"/>
                  <a:pt x="151842" y="332137"/>
                </a:cubicBezTo>
                <a:cubicBezTo>
                  <a:pt x="132873" y="307534"/>
                  <a:pt x="120009" y="292979"/>
                  <a:pt x="113248" y="288472"/>
                </a:cubicBezTo>
                <a:lnTo>
                  <a:pt x="36059" y="288472"/>
                </a:lnTo>
                <a:cubicBezTo>
                  <a:pt x="26105" y="288472"/>
                  <a:pt x="17607" y="284950"/>
                  <a:pt x="10564" y="277907"/>
                </a:cubicBezTo>
                <a:cubicBezTo>
                  <a:pt x="3521" y="270864"/>
                  <a:pt x="0" y="262366"/>
                  <a:pt x="0" y="252412"/>
                </a:cubicBezTo>
                <a:lnTo>
                  <a:pt x="0" y="72118"/>
                </a:lnTo>
                <a:cubicBezTo>
                  <a:pt x="0" y="62164"/>
                  <a:pt x="3521" y="53666"/>
                  <a:pt x="10564" y="46623"/>
                </a:cubicBezTo>
                <a:cubicBezTo>
                  <a:pt x="17607" y="39580"/>
                  <a:pt x="26105" y="36059"/>
                  <a:pt x="36059" y="36059"/>
                </a:cubicBezTo>
                <a:lnTo>
                  <a:pt x="117191" y="36059"/>
                </a:lnTo>
                <a:cubicBezTo>
                  <a:pt x="121323" y="36059"/>
                  <a:pt x="134282" y="32303"/>
                  <a:pt x="156068" y="24790"/>
                </a:cubicBezTo>
                <a:cubicBezTo>
                  <a:pt x="180106" y="16527"/>
                  <a:pt x="201047" y="10329"/>
                  <a:pt x="218889" y="6198"/>
                </a:cubicBezTo>
                <a:cubicBezTo>
                  <a:pt x="236730" y="2066"/>
                  <a:pt x="255511" y="0"/>
                  <a:pt x="275231" y="0"/>
                </a:cubicBezTo>
                <a:close/>
                <a:moveTo>
                  <a:pt x="270442" y="36059"/>
                </a:moveTo>
                <a:cubicBezTo>
                  <a:pt x="245839" y="36059"/>
                  <a:pt x="213724" y="42914"/>
                  <a:pt x="174097" y="56624"/>
                </a:cubicBezTo>
                <a:cubicBezTo>
                  <a:pt x="173158" y="56999"/>
                  <a:pt x="170435" y="57985"/>
                  <a:pt x="165927" y="59582"/>
                </a:cubicBezTo>
                <a:cubicBezTo>
                  <a:pt x="161420" y="61178"/>
                  <a:pt x="158086" y="62352"/>
                  <a:pt x="155926" y="63103"/>
                </a:cubicBezTo>
                <a:cubicBezTo>
                  <a:pt x="153767" y="63854"/>
                  <a:pt x="150480" y="64934"/>
                  <a:pt x="146066" y="66343"/>
                </a:cubicBezTo>
                <a:cubicBezTo>
                  <a:pt x="141653" y="67751"/>
                  <a:pt x="138085" y="68784"/>
                  <a:pt x="135362" y="69441"/>
                </a:cubicBezTo>
                <a:cubicBezTo>
                  <a:pt x="132638" y="70099"/>
                  <a:pt x="129540" y="70709"/>
                  <a:pt x="126065" y="71273"/>
                </a:cubicBezTo>
                <a:cubicBezTo>
                  <a:pt x="122591" y="71836"/>
                  <a:pt x="119633" y="72118"/>
                  <a:pt x="117191" y="72118"/>
                </a:cubicBezTo>
                <a:lnTo>
                  <a:pt x="108177" y="72118"/>
                </a:lnTo>
                <a:lnTo>
                  <a:pt x="108177" y="252412"/>
                </a:lnTo>
                <a:lnTo>
                  <a:pt x="117191" y="252412"/>
                </a:lnTo>
                <a:cubicBezTo>
                  <a:pt x="120196" y="252412"/>
                  <a:pt x="123530" y="253258"/>
                  <a:pt x="127192" y="254948"/>
                </a:cubicBezTo>
                <a:cubicBezTo>
                  <a:pt x="130855" y="256638"/>
                  <a:pt x="134610" y="259174"/>
                  <a:pt x="138461" y="262554"/>
                </a:cubicBezTo>
                <a:cubicBezTo>
                  <a:pt x="142310" y="265935"/>
                  <a:pt x="145926" y="269268"/>
                  <a:pt x="149306" y="272555"/>
                </a:cubicBezTo>
                <a:cubicBezTo>
                  <a:pt x="152687" y="275841"/>
                  <a:pt x="156443" y="279973"/>
                  <a:pt x="160575" y="284950"/>
                </a:cubicBezTo>
                <a:cubicBezTo>
                  <a:pt x="164707" y="289927"/>
                  <a:pt x="167946" y="293918"/>
                  <a:pt x="170294" y="296923"/>
                </a:cubicBezTo>
                <a:cubicBezTo>
                  <a:pt x="172641" y="299928"/>
                  <a:pt x="175599" y="303778"/>
                  <a:pt x="179168" y="308473"/>
                </a:cubicBezTo>
                <a:cubicBezTo>
                  <a:pt x="182736" y="313168"/>
                  <a:pt x="184895" y="315985"/>
                  <a:pt x="185647" y="316924"/>
                </a:cubicBezTo>
                <a:cubicBezTo>
                  <a:pt x="195976" y="329695"/>
                  <a:pt x="203207" y="338240"/>
                  <a:pt x="207339" y="342560"/>
                </a:cubicBezTo>
                <a:cubicBezTo>
                  <a:pt x="215038" y="350636"/>
                  <a:pt x="220626" y="360918"/>
                  <a:pt x="224101" y="373407"/>
                </a:cubicBezTo>
                <a:cubicBezTo>
                  <a:pt x="227575" y="385896"/>
                  <a:pt x="230439" y="397681"/>
                  <a:pt x="232693" y="408762"/>
                </a:cubicBezTo>
                <a:cubicBezTo>
                  <a:pt x="234946" y="419842"/>
                  <a:pt x="238514" y="427824"/>
                  <a:pt x="243398" y="432707"/>
                </a:cubicBezTo>
                <a:cubicBezTo>
                  <a:pt x="261427" y="432707"/>
                  <a:pt x="273446" y="428294"/>
                  <a:pt x="279457" y="419467"/>
                </a:cubicBezTo>
                <a:cubicBezTo>
                  <a:pt x="285466" y="410640"/>
                  <a:pt x="288471" y="397024"/>
                  <a:pt x="288471" y="378619"/>
                </a:cubicBezTo>
                <a:cubicBezTo>
                  <a:pt x="288471" y="367538"/>
                  <a:pt x="283964" y="352467"/>
                  <a:pt x="274949" y="333404"/>
                </a:cubicBezTo>
                <a:cubicBezTo>
                  <a:pt x="265935" y="314342"/>
                  <a:pt x="261427" y="299364"/>
                  <a:pt x="261427" y="288472"/>
                </a:cubicBezTo>
                <a:lnTo>
                  <a:pt x="360589" y="288472"/>
                </a:lnTo>
                <a:cubicBezTo>
                  <a:pt x="369979" y="288472"/>
                  <a:pt x="378337" y="284856"/>
                  <a:pt x="385661" y="277626"/>
                </a:cubicBezTo>
                <a:cubicBezTo>
                  <a:pt x="392986" y="270395"/>
                  <a:pt x="396648" y="261991"/>
                  <a:pt x="396648" y="252412"/>
                </a:cubicBezTo>
                <a:cubicBezTo>
                  <a:pt x="396648" y="245839"/>
                  <a:pt x="394629" y="238233"/>
                  <a:pt x="390591" y="229594"/>
                </a:cubicBezTo>
                <a:cubicBezTo>
                  <a:pt x="386553" y="220955"/>
                  <a:pt x="381529" y="216542"/>
                  <a:pt x="375520" y="216354"/>
                </a:cubicBezTo>
                <a:cubicBezTo>
                  <a:pt x="378337" y="213161"/>
                  <a:pt x="380684" y="208701"/>
                  <a:pt x="382562" y="202973"/>
                </a:cubicBezTo>
                <a:cubicBezTo>
                  <a:pt x="384440" y="197244"/>
                  <a:pt x="385380" y="192033"/>
                  <a:pt x="385380" y="187337"/>
                </a:cubicBezTo>
                <a:cubicBezTo>
                  <a:pt x="385380" y="174379"/>
                  <a:pt x="380403" y="163204"/>
                  <a:pt x="370449" y="153814"/>
                </a:cubicBezTo>
                <a:cubicBezTo>
                  <a:pt x="373829" y="147804"/>
                  <a:pt x="375520" y="141325"/>
                  <a:pt x="375520" y="134376"/>
                </a:cubicBezTo>
                <a:cubicBezTo>
                  <a:pt x="375520" y="127427"/>
                  <a:pt x="373876" y="120525"/>
                  <a:pt x="370590" y="113670"/>
                </a:cubicBezTo>
                <a:cubicBezTo>
                  <a:pt x="367303" y="106815"/>
                  <a:pt x="362843" y="101885"/>
                  <a:pt x="357209" y="98880"/>
                </a:cubicBezTo>
                <a:cubicBezTo>
                  <a:pt x="358147" y="93246"/>
                  <a:pt x="358617" y="87988"/>
                  <a:pt x="358617" y="83105"/>
                </a:cubicBezTo>
                <a:cubicBezTo>
                  <a:pt x="358617" y="67141"/>
                  <a:pt x="354016" y="55309"/>
                  <a:pt x="344814" y="47609"/>
                </a:cubicBezTo>
                <a:cubicBezTo>
                  <a:pt x="335611" y="39909"/>
                  <a:pt x="322840" y="36059"/>
                  <a:pt x="306501" y="36059"/>
                </a:cubicBezTo>
                <a:lnTo>
                  <a:pt x="270442" y="36059"/>
                </a:lnTo>
                <a:close/>
                <a:moveTo>
                  <a:pt x="54088" y="72118"/>
                </a:moveTo>
                <a:cubicBezTo>
                  <a:pt x="49205" y="72118"/>
                  <a:pt x="44980" y="73902"/>
                  <a:pt x="41411" y="77470"/>
                </a:cubicBezTo>
                <a:cubicBezTo>
                  <a:pt x="37843" y="81039"/>
                  <a:pt x="36059" y="85264"/>
                  <a:pt x="36059" y="90147"/>
                </a:cubicBezTo>
                <a:cubicBezTo>
                  <a:pt x="36059" y="95030"/>
                  <a:pt x="37843" y="99256"/>
                  <a:pt x="41411" y="102824"/>
                </a:cubicBezTo>
                <a:cubicBezTo>
                  <a:pt x="44980" y="106392"/>
                  <a:pt x="49205" y="108177"/>
                  <a:pt x="54088" y="108177"/>
                </a:cubicBezTo>
                <a:cubicBezTo>
                  <a:pt x="58971" y="108177"/>
                  <a:pt x="63196" y="106392"/>
                  <a:pt x="66765" y="102824"/>
                </a:cubicBezTo>
                <a:cubicBezTo>
                  <a:pt x="70333" y="99256"/>
                  <a:pt x="72117" y="95030"/>
                  <a:pt x="72117" y="90147"/>
                </a:cubicBezTo>
                <a:cubicBezTo>
                  <a:pt x="72117" y="85264"/>
                  <a:pt x="70333" y="81039"/>
                  <a:pt x="66765" y="77470"/>
                </a:cubicBezTo>
                <a:cubicBezTo>
                  <a:pt x="63196" y="73902"/>
                  <a:pt x="58971" y="72118"/>
                  <a:pt x="54088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4BA378A-280D-4986-BC73-7BE493E4259F}"/>
              </a:ext>
            </a:extLst>
          </p:cNvPr>
          <p:cNvGrpSpPr/>
          <p:nvPr/>
        </p:nvGrpSpPr>
        <p:grpSpPr>
          <a:xfrm>
            <a:off x="6351327" y="1760217"/>
            <a:ext cx="4320000" cy="4110404"/>
            <a:chOff x="4626802" y="1495528"/>
            <a:chExt cx="4320000" cy="4110404"/>
          </a:xfrm>
        </p:grpSpPr>
        <p:sp>
          <p:nvSpPr>
            <p:cNvPr id="51" name="AutoShape 114">
              <a:extLst>
                <a:ext uri="{FF2B5EF4-FFF2-40B4-BE49-F238E27FC236}">
                  <a16:creationId xmlns:a16="http://schemas.microsoft.com/office/drawing/2014/main" id="{A5993FFA-1173-4438-A7C0-3CEAEA6342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731600" y="1390730"/>
              <a:ext cx="4110404" cy="4320000"/>
            </a:xfrm>
            <a:prstGeom prst="roundRect">
              <a:avLst>
                <a:gd name="adj" fmla="val 2694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66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33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75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116">
              <a:extLst>
                <a:ext uri="{FF2B5EF4-FFF2-40B4-BE49-F238E27FC236}">
                  <a16:creationId xmlns:a16="http://schemas.microsoft.com/office/drawing/2014/main" id="{8EE3E498-CA25-499A-955D-DB9085F131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467" y="1531967"/>
              <a:ext cx="4219514" cy="493069"/>
              <a:chOff x="405" y="2958"/>
              <a:chExt cx="794" cy="140"/>
            </a:xfrm>
          </p:grpSpPr>
          <p:grpSp>
            <p:nvGrpSpPr>
              <p:cNvPr id="64" name="Group 117">
                <a:extLst>
                  <a:ext uri="{FF2B5EF4-FFF2-40B4-BE49-F238E27FC236}">
                    <a16:creationId xmlns:a16="http://schemas.microsoft.com/office/drawing/2014/main" id="{58259918-D13B-4A30-A330-ED4BBBBBF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" y="2958"/>
                <a:ext cx="794" cy="140"/>
                <a:chOff x="969" y="906"/>
                <a:chExt cx="1171" cy="169"/>
              </a:xfrm>
            </p:grpSpPr>
            <p:sp>
              <p:nvSpPr>
                <p:cNvPr id="66" name="AutoShape 118">
                  <a:extLst>
                    <a:ext uri="{FF2B5EF4-FFF2-40B4-BE49-F238E27FC236}">
                      <a16:creationId xmlns:a16="http://schemas.microsoft.com/office/drawing/2014/main" id="{CC6A02E5-E0E3-4D44-AD42-4161FD910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9" y="906"/>
                  <a:ext cx="1171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1639F"/>
                </a:solidFill>
                <a:ln w="9525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306" tIns="44653" rIns="89306" bIns="44653" anchor="ctr"/>
                <a:lstStyle/>
                <a:p>
                  <a:pPr algn="ctr" latinLnBrk="0"/>
                  <a:endParaRPr lang="ko-KR" altLang="ko-KR" sz="127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AutoShape 119">
                  <a:extLst>
                    <a:ext uri="{FF2B5EF4-FFF2-40B4-BE49-F238E27FC236}">
                      <a16:creationId xmlns:a16="http://schemas.microsoft.com/office/drawing/2014/main" id="{8B46D301-BF59-40D1-965C-3A43DDCFE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" y="915"/>
                  <a:ext cx="1150" cy="61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21639F">
                        <a:gamma/>
                        <a:tint val="53725"/>
                        <a:invGamma/>
                      </a:srgbClr>
                    </a:gs>
                    <a:gs pos="100000">
                      <a:srgbClr val="21639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306" tIns="44653" rIns="89306" bIns="44653" anchor="ctr"/>
                <a:lstStyle/>
                <a:p>
                  <a:pPr algn="ctr" latinLnBrk="0"/>
                  <a:endParaRPr lang="ko-KR" altLang="ko-KR" sz="127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3CBC5E8F-D136-40E8-B93B-86571A999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2958"/>
                <a:ext cx="662" cy="1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3366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7B4DD"/>
                        </a:gs>
                        <a:gs pos="100000">
                          <a:srgbClr val="77B4DD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latinLnBrk="0"/>
                <a:r>
                  <a:rPr lang="en-US" altLang="ko-KR" sz="1953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MS UI Gothic" panose="020B0600070205080204" pitchFamily="34" charset="-128"/>
                    <a:cs typeface="Arial" panose="020B0604020202020204" pitchFamily="34" charset="0"/>
                  </a:rPr>
                  <a:t>To-be</a:t>
                </a:r>
                <a:endParaRPr lang="ko-KR" altLang="en-US" sz="195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Noto Sans CJK KR Black" panose="020B0A00000000000000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AutoShape 13">
              <a:extLst>
                <a:ext uri="{FF2B5EF4-FFF2-40B4-BE49-F238E27FC236}">
                  <a16:creationId xmlns:a16="http://schemas.microsoft.com/office/drawing/2014/main" id="{7EEAB89B-D63F-4F4E-9B27-A0C4A51AB4A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079473" y="1744410"/>
              <a:ext cx="3394591" cy="4188607"/>
            </a:xfrm>
            <a:prstGeom prst="roundRect">
              <a:avLst>
                <a:gd name="adj" fmla="val 22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33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75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99">
              <a:extLst>
                <a:ext uri="{FF2B5EF4-FFF2-40B4-BE49-F238E27FC236}">
                  <a16:creationId xmlns:a16="http://schemas.microsoft.com/office/drawing/2014/main" id="{C042ABC6-7DA2-4E5C-A028-79892360E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401" y="2149548"/>
              <a:ext cx="3090208" cy="596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93547" tIns="46773" rIns="93547" bIns="46773"/>
            <a:lstStyle>
              <a:lvl1pPr marL="177800" indent="-177800" defTabSz="957263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598488" defTabSz="957263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957263" defTabSz="957263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436688" defTabSz="957263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1916113" defTabSz="957263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0" latinLnBrk="0" hangingPunct="0">
                <a:lnSpc>
                  <a:spcPct val="110000"/>
                </a:lnSpc>
                <a:spcBef>
                  <a:spcPct val="55000"/>
                </a:spcBef>
                <a:buClr>
                  <a:srgbClr val="83C1FF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endParaRPr lang="ko-KR" altLang="en-US" sz="1758" dirty="0">
                <a:solidFill>
                  <a:srgbClr val="00000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5" name="Text Placeholder 32">
              <a:extLst>
                <a:ext uri="{FF2B5EF4-FFF2-40B4-BE49-F238E27FC236}">
                  <a16:creationId xmlns:a16="http://schemas.microsoft.com/office/drawing/2014/main" id="{1C412D54-81DD-4D92-80C8-A5D96B210FA1}"/>
                </a:ext>
              </a:extLst>
            </p:cNvPr>
            <p:cNvSpPr txBox="1">
              <a:spLocks/>
            </p:cNvSpPr>
            <p:nvPr/>
          </p:nvSpPr>
          <p:spPr>
            <a:xfrm>
              <a:off x="6060599" y="2311008"/>
              <a:ext cx="2751514" cy="860751"/>
            </a:xfrm>
            <a:prstGeom prst="rect">
              <a:avLst/>
            </a:prstGeom>
            <a:solidFill>
              <a:srgbClr val="0095CD"/>
            </a:solidFill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Online business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(web system)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B880B68C-F794-4317-9D24-C3D4692F7BC6}"/>
                </a:ext>
              </a:extLst>
            </p:cNvPr>
            <p:cNvSpPr/>
            <p:nvPr/>
          </p:nvSpPr>
          <p:spPr>
            <a:xfrm>
              <a:off x="4732307" y="2187570"/>
              <a:ext cx="1278451" cy="918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 Placeholder 32">
              <a:extLst>
                <a:ext uri="{FF2B5EF4-FFF2-40B4-BE49-F238E27FC236}">
                  <a16:creationId xmlns:a16="http://schemas.microsoft.com/office/drawing/2014/main" id="{88458AC0-E57C-4361-9EF2-2E145F6CFC4A}"/>
                </a:ext>
              </a:extLst>
            </p:cNvPr>
            <p:cNvSpPr txBox="1">
              <a:spLocks/>
            </p:cNvSpPr>
            <p:nvPr/>
          </p:nvSpPr>
          <p:spPr>
            <a:xfrm>
              <a:off x="5982427" y="3400573"/>
              <a:ext cx="2856182" cy="808224"/>
            </a:xfrm>
            <a:prstGeom prst="rect">
              <a:avLst/>
            </a:prstGeom>
            <a:solidFill>
              <a:srgbClr val="7BB21B"/>
            </a:solidFill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Systematic data             management</a:t>
              </a: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0E71EC6F-F6B2-46CF-9BA9-AB6979C3265A}"/>
                </a:ext>
              </a:extLst>
            </p:cNvPr>
            <p:cNvSpPr/>
            <p:nvPr/>
          </p:nvSpPr>
          <p:spPr>
            <a:xfrm>
              <a:off x="4729394" y="3202264"/>
              <a:ext cx="1301593" cy="1142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Placeholder 32">
              <a:extLst>
                <a:ext uri="{FF2B5EF4-FFF2-40B4-BE49-F238E27FC236}">
                  <a16:creationId xmlns:a16="http://schemas.microsoft.com/office/drawing/2014/main" id="{73C096F9-CD03-4930-BB43-6962136B812F}"/>
                </a:ext>
              </a:extLst>
            </p:cNvPr>
            <p:cNvSpPr txBox="1">
              <a:spLocks/>
            </p:cNvSpPr>
            <p:nvPr/>
          </p:nvSpPr>
          <p:spPr>
            <a:xfrm>
              <a:off x="6087095" y="4571198"/>
              <a:ext cx="2751515" cy="639379"/>
            </a:xfrm>
            <a:prstGeom prst="rect">
              <a:avLst/>
            </a:prstGeom>
            <a:solidFill>
              <a:srgbClr val="F17C3F"/>
            </a:solidFill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High efficiency </a:t>
              </a: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C582FEA8-53CE-4079-95F3-D50E4BDAC0B2}"/>
                </a:ext>
              </a:extLst>
            </p:cNvPr>
            <p:cNvSpPr/>
            <p:nvPr/>
          </p:nvSpPr>
          <p:spPr>
            <a:xfrm>
              <a:off x="4729394" y="4437611"/>
              <a:ext cx="1301593" cy="106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61" name="Object 17">
              <a:extLst>
                <a:ext uri="{FF2B5EF4-FFF2-40B4-BE49-F238E27FC236}">
                  <a16:creationId xmlns:a16="http://schemas.microsoft.com/office/drawing/2014/main" id="{406B8122-D293-4DDF-AC2D-5BA9C0A7A4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244186"/>
                </p:ext>
              </p:extLst>
            </p:nvPr>
          </p:nvGraphicFramePr>
          <p:xfrm>
            <a:off x="4662835" y="2204254"/>
            <a:ext cx="1333457" cy="91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Image" r:id="rId4" imgW="1078903" imgH="743399" progId="Photoshop.Image.6">
                    <p:embed/>
                  </p:oleObj>
                </mc:Choice>
                <mc:Fallback>
                  <p:oleObj name="Image" r:id="rId4" imgW="1078903" imgH="743399" progId="Photoshop.Image.6">
                    <p:embed/>
                    <p:pic>
                      <p:nvPicPr>
                        <p:cNvPr id="50" name="Object 17">
                          <a:extLst>
                            <a:ext uri="{FF2B5EF4-FFF2-40B4-BE49-F238E27FC236}">
                              <a16:creationId xmlns:a16="http://schemas.microsoft.com/office/drawing/2014/main" id="{4150D6F8-B98A-433C-86E6-3888D5178C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835" y="2204254"/>
                          <a:ext cx="1333457" cy="917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89803" dir="21112194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" name="Picture 25">
              <a:extLst>
                <a:ext uri="{FF2B5EF4-FFF2-40B4-BE49-F238E27FC236}">
                  <a16:creationId xmlns:a16="http://schemas.microsoft.com/office/drawing/2014/main" id="{51DEC036-2AE6-4057-852F-795155B3D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941" y="3281903"/>
              <a:ext cx="945824" cy="107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1" descr="PE03858_">
              <a:extLst>
                <a:ext uri="{FF2B5EF4-FFF2-40B4-BE49-F238E27FC236}">
                  <a16:creationId xmlns:a16="http://schemas.microsoft.com/office/drawing/2014/main" id="{55B1DEEE-79C6-4F4A-B146-1C58BBB65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726" y="4444829"/>
              <a:ext cx="1159797" cy="100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Freeform 15">
            <a:extLst>
              <a:ext uri="{FF2B5EF4-FFF2-40B4-BE49-F238E27FC236}">
                <a16:creationId xmlns:a16="http://schemas.microsoft.com/office/drawing/2014/main" id="{EB3FFF86-F736-498B-9B29-2004F419C565}"/>
              </a:ext>
            </a:extLst>
          </p:cNvPr>
          <p:cNvSpPr>
            <a:spLocks noChangeAspect="1"/>
          </p:cNvSpPr>
          <p:nvPr/>
        </p:nvSpPr>
        <p:spPr bwMode="auto">
          <a:xfrm>
            <a:off x="5876749" y="3739719"/>
            <a:ext cx="663914" cy="431237"/>
          </a:xfrm>
          <a:custGeom>
            <a:avLst/>
            <a:gdLst>
              <a:gd name="T0" fmla="*/ 707 w 727"/>
              <a:gd name="T1" fmla="*/ 207 h 473"/>
              <a:gd name="T2" fmla="*/ 669 w 727"/>
              <a:gd name="T3" fmla="*/ 181 h 473"/>
              <a:gd name="T4" fmla="*/ 629 w 727"/>
              <a:gd name="T5" fmla="*/ 159 h 473"/>
              <a:gd name="T6" fmla="*/ 594 w 727"/>
              <a:gd name="T7" fmla="*/ 130 h 473"/>
              <a:gd name="T8" fmla="*/ 557 w 727"/>
              <a:gd name="T9" fmla="*/ 104 h 473"/>
              <a:gd name="T10" fmla="*/ 520 w 727"/>
              <a:gd name="T11" fmla="*/ 77 h 473"/>
              <a:gd name="T12" fmla="*/ 490 w 727"/>
              <a:gd name="T13" fmla="*/ 42 h 473"/>
              <a:gd name="T14" fmla="*/ 454 w 727"/>
              <a:gd name="T15" fmla="*/ 14 h 473"/>
              <a:gd name="T16" fmla="*/ 416 w 727"/>
              <a:gd name="T17" fmla="*/ 30 h 473"/>
              <a:gd name="T18" fmla="*/ 417 w 727"/>
              <a:gd name="T19" fmla="*/ 71 h 473"/>
              <a:gd name="T20" fmla="*/ 370 w 727"/>
              <a:gd name="T21" fmla="*/ 110 h 473"/>
              <a:gd name="T22" fmla="*/ 324 w 727"/>
              <a:gd name="T23" fmla="*/ 107 h 473"/>
              <a:gd name="T24" fmla="*/ 278 w 727"/>
              <a:gd name="T25" fmla="*/ 114 h 473"/>
              <a:gd name="T26" fmla="*/ 232 w 727"/>
              <a:gd name="T27" fmla="*/ 114 h 473"/>
              <a:gd name="T28" fmla="*/ 186 w 727"/>
              <a:gd name="T29" fmla="*/ 114 h 473"/>
              <a:gd name="T30" fmla="*/ 141 w 727"/>
              <a:gd name="T31" fmla="*/ 111 h 473"/>
              <a:gd name="T32" fmla="*/ 95 w 727"/>
              <a:gd name="T33" fmla="*/ 117 h 473"/>
              <a:gd name="T34" fmla="*/ 49 w 727"/>
              <a:gd name="T35" fmla="*/ 107 h 473"/>
              <a:gd name="T36" fmla="*/ 6 w 727"/>
              <a:gd name="T37" fmla="*/ 162 h 473"/>
              <a:gd name="T38" fmla="*/ 5 w 727"/>
              <a:gd name="T39" fmla="*/ 213 h 473"/>
              <a:gd name="T40" fmla="*/ 0 w 727"/>
              <a:gd name="T41" fmla="*/ 263 h 473"/>
              <a:gd name="T42" fmla="*/ 8 w 727"/>
              <a:gd name="T43" fmla="*/ 314 h 473"/>
              <a:gd name="T44" fmla="*/ 49 w 727"/>
              <a:gd name="T45" fmla="*/ 361 h 473"/>
              <a:gd name="T46" fmla="*/ 95 w 727"/>
              <a:gd name="T47" fmla="*/ 362 h 473"/>
              <a:gd name="T48" fmla="*/ 141 w 727"/>
              <a:gd name="T49" fmla="*/ 362 h 473"/>
              <a:gd name="T50" fmla="*/ 186 w 727"/>
              <a:gd name="T51" fmla="*/ 365 h 473"/>
              <a:gd name="T52" fmla="*/ 232 w 727"/>
              <a:gd name="T53" fmla="*/ 364 h 473"/>
              <a:gd name="T54" fmla="*/ 278 w 727"/>
              <a:gd name="T55" fmla="*/ 361 h 473"/>
              <a:gd name="T56" fmla="*/ 324 w 727"/>
              <a:gd name="T57" fmla="*/ 365 h 473"/>
              <a:gd name="T58" fmla="*/ 370 w 727"/>
              <a:gd name="T59" fmla="*/ 361 h 473"/>
              <a:gd name="T60" fmla="*/ 411 w 727"/>
              <a:gd name="T61" fmla="*/ 405 h 473"/>
              <a:gd name="T62" fmla="*/ 416 w 727"/>
              <a:gd name="T63" fmla="*/ 446 h 473"/>
              <a:gd name="T64" fmla="*/ 452 w 727"/>
              <a:gd name="T65" fmla="*/ 459 h 473"/>
              <a:gd name="T66" fmla="*/ 487 w 727"/>
              <a:gd name="T67" fmla="*/ 431 h 473"/>
              <a:gd name="T68" fmla="*/ 524 w 727"/>
              <a:gd name="T69" fmla="*/ 404 h 473"/>
              <a:gd name="T70" fmla="*/ 557 w 727"/>
              <a:gd name="T71" fmla="*/ 373 h 473"/>
              <a:gd name="T72" fmla="*/ 594 w 727"/>
              <a:gd name="T73" fmla="*/ 345 h 473"/>
              <a:gd name="T74" fmla="*/ 632 w 727"/>
              <a:gd name="T75" fmla="*/ 321 h 473"/>
              <a:gd name="T76" fmla="*/ 668 w 727"/>
              <a:gd name="T77" fmla="*/ 292 h 473"/>
              <a:gd name="T78" fmla="*/ 704 w 727"/>
              <a:gd name="T79" fmla="*/ 265 h 473"/>
              <a:gd name="T80" fmla="*/ 707 w 727"/>
              <a:gd name="T81" fmla="*/ 20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473">
                <a:moveTo>
                  <a:pt x="707" y="207"/>
                </a:moveTo>
                <a:cubicBezTo>
                  <a:pt x="689" y="194"/>
                  <a:pt x="688" y="195"/>
                  <a:pt x="669" y="181"/>
                </a:cubicBezTo>
                <a:cubicBezTo>
                  <a:pt x="651" y="168"/>
                  <a:pt x="647" y="173"/>
                  <a:pt x="629" y="159"/>
                </a:cubicBezTo>
                <a:cubicBezTo>
                  <a:pt x="611" y="145"/>
                  <a:pt x="612" y="144"/>
                  <a:pt x="594" y="130"/>
                </a:cubicBezTo>
                <a:cubicBezTo>
                  <a:pt x="576" y="116"/>
                  <a:pt x="575" y="118"/>
                  <a:pt x="557" y="104"/>
                </a:cubicBezTo>
                <a:cubicBezTo>
                  <a:pt x="539" y="91"/>
                  <a:pt x="539" y="91"/>
                  <a:pt x="520" y="77"/>
                </a:cubicBezTo>
                <a:cubicBezTo>
                  <a:pt x="502" y="63"/>
                  <a:pt x="508" y="55"/>
                  <a:pt x="490" y="42"/>
                </a:cubicBezTo>
                <a:cubicBezTo>
                  <a:pt x="472" y="28"/>
                  <a:pt x="472" y="28"/>
                  <a:pt x="454" y="14"/>
                </a:cubicBezTo>
                <a:cubicBezTo>
                  <a:pt x="436" y="0"/>
                  <a:pt x="416" y="10"/>
                  <a:pt x="416" y="30"/>
                </a:cubicBezTo>
                <a:cubicBezTo>
                  <a:pt x="416" y="51"/>
                  <a:pt x="417" y="51"/>
                  <a:pt x="417" y="71"/>
                </a:cubicBezTo>
                <a:cubicBezTo>
                  <a:pt x="417" y="92"/>
                  <a:pt x="392" y="110"/>
                  <a:pt x="370" y="110"/>
                </a:cubicBezTo>
                <a:cubicBezTo>
                  <a:pt x="347" y="110"/>
                  <a:pt x="347" y="107"/>
                  <a:pt x="324" y="107"/>
                </a:cubicBezTo>
                <a:cubicBezTo>
                  <a:pt x="301" y="107"/>
                  <a:pt x="301" y="114"/>
                  <a:pt x="278" y="114"/>
                </a:cubicBezTo>
                <a:cubicBezTo>
                  <a:pt x="255" y="114"/>
                  <a:pt x="255" y="114"/>
                  <a:pt x="232" y="114"/>
                </a:cubicBezTo>
                <a:cubicBezTo>
                  <a:pt x="209" y="114"/>
                  <a:pt x="209" y="114"/>
                  <a:pt x="186" y="114"/>
                </a:cubicBezTo>
                <a:cubicBezTo>
                  <a:pt x="164" y="114"/>
                  <a:pt x="164" y="111"/>
                  <a:pt x="141" y="111"/>
                </a:cubicBezTo>
                <a:cubicBezTo>
                  <a:pt x="118" y="111"/>
                  <a:pt x="118" y="117"/>
                  <a:pt x="95" y="117"/>
                </a:cubicBezTo>
                <a:cubicBezTo>
                  <a:pt x="72" y="117"/>
                  <a:pt x="72" y="107"/>
                  <a:pt x="49" y="107"/>
                </a:cubicBezTo>
                <a:cubicBezTo>
                  <a:pt x="26" y="107"/>
                  <a:pt x="6" y="137"/>
                  <a:pt x="6" y="162"/>
                </a:cubicBezTo>
                <a:cubicBezTo>
                  <a:pt x="6" y="188"/>
                  <a:pt x="5" y="188"/>
                  <a:pt x="5" y="213"/>
                </a:cubicBezTo>
                <a:cubicBezTo>
                  <a:pt x="5" y="238"/>
                  <a:pt x="0" y="238"/>
                  <a:pt x="0" y="263"/>
                </a:cubicBezTo>
                <a:cubicBezTo>
                  <a:pt x="0" y="288"/>
                  <a:pt x="8" y="288"/>
                  <a:pt x="8" y="314"/>
                </a:cubicBezTo>
                <a:cubicBezTo>
                  <a:pt x="8" y="339"/>
                  <a:pt x="26" y="361"/>
                  <a:pt x="49" y="361"/>
                </a:cubicBezTo>
                <a:cubicBezTo>
                  <a:pt x="72" y="361"/>
                  <a:pt x="72" y="362"/>
                  <a:pt x="95" y="362"/>
                </a:cubicBezTo>
                <a:cubicBezTo>
                  <a:pt x="118" y="362"/>
                  <a:pt x="118" y="362"/>
                  <a:pt x="141" y="362"/>
                </a:cubicBezTo>
                <a:cubicBezTo>
                  <a:pt x="164" y="362"/>
                  <a:pt x="164" y="365"/>
                  <a:pt x="186" y="365"/>
                </a:cubicBezTo>
                <a:cubicBezTo>
                  <a:pt x="209" y="365"/>
                  <a:pt x="209" y="364"/>
                  <a:pt x="232" y="364"/>
                </a:cubicBezTo>
                <a:cubicBezTo>
                  <a:pt x="255" y="364"/>
                  <a:pt x="255" y="361"/>
                  <a:pt x="278" y="361"/>
                </a:cubicBezTo>
                <a:cubicBezTo>
                  <a:pt x="301" y="361"/>
                  <a:pt x="301" y="365"/>
                  <a:pt x="324" y="365"/>
                </a:cubicBezTo>
                <a:cubicBezTo>
                  <a:pt x="347" y="365"/>
                  <a:pt x="347" y="361"/>
                  <a:pt x="370" y="361"/>
                </a:cubicBezTo>
                <a:cubicBezTo>
                  <a:pt x="392" y="361"/>
                  <a:pt x="411" y="384"/>
                  <a:pt x="411" y="405"/>
                </a:cubicBezTo>
                <a:cubicBezTo>
                  <a:pt x="411" y="425"/>
                  <a:pt x="416" y="425"/>
                  <a:pt x="416" y="446"/>
                </a:cubicBezTo>
                <a:cubicBezTo>
                  <a:pt x="416" y="466"/>
                  <a:pt x="434" y="473"/>
                  <a:pt x="452" y="459"/>
                </a:cubicBezTo>
                <a:cubicBezTo>
                  <a:pt x="470" y="446"/>
                  <a:pt x="469" y="444"/>
                  <a:pt x="487" y="431"/>
                </a:cubicBezTo>
                <a:cubicBezTo>
                  <a:pt x="505" y="417"/>
                  <a:pt x="506" y="417"/>
                  <a:pt x="524" y="404"/>
                </a:cubicBezTo>
                <a:cubicBezTo>
                  <a:pt x="542" y="390"/>
                  <a:pt x="539" y="387"/>
                  <a:pt x="557" y="373"/>
                </a:cubicBezTo>
                <a:cubicBezTo>
                  <a:pt x="576" y="359"/>
                  <a:pt x="575" y="359"/>
                  <a:pt x="594" y="345"/>
                </a:cubicBezTo>
                <a:cubicBezTo>
                  <a:pt x="612" y="331"/>
                  <a:pt x="614" y="335"/>
                  <a:pt x="632" y="321"/>
                </a:cubicBezTo>
                <a:cubicBezTo>
                  <a:pt x="650" y="307"/>
                  <a:pt x="650" y="306"/>
                  <a:pt x="668" y="292"/>
                </a:cubicBezTo>
                <a:cubicBezTo>
                  <a:pt x="686" y="279"/>
                  <a:pt x="684" y="274"/>
                  <a:pt x="704" y="265"/>
                </a:cubicBezTo>
                <a:cubicBezTo>
                  <a:pt x="727" y="255"/>
                  <a:pt x="725" y="221"/>
                  <a:pt x="707" y="20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33B4B2D-5FDA-47C2-A094-750FCBDD895E}"/>
              </a:ext>
            </a:extLst>
          </p:cNvPr>
          <p:cNvSpPr/>
          <p:nvPr/>
        </p:nvSpPr>
        <p:spPr>
          <a:xfrm>
            <a:off x="1149494" y="6062731"/>
            <a:ext cx="86968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Prototype CBMS was developed between 2015 and 2017 by KHOA &amp; IHO Sec.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System applied to work for testing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; c</a:t>
            </a:r>
            <a:r>
              <a:rPr lang="en-AU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continuous update to reflect improvements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(up until now)</a:t>
            </a:r>
            <a:endParaRPr lang="en-AU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8214" y="515820"/>
            <a:ext cx="327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Ⅰ. Overview of CBMS</a:t>
            </a:r>
          </a:p>
        </p:txBody>
      </p:sp>
      <p:sp>
        <p:nvSpPr>
          <p:cNvPr id="70" name="슬라이드 번호 개체 틀 2"/>
          <p:cNvSpPr txBox="1">
            <a:spLocks/>
          </p:cNvSpPr>
          <p:nvPr/>
        </p:nvSpPr>
        <p:spPr>
          <a:xfrm>
            <a:off x="9904396" y="6365315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1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직사각형 285">
            <a:extLst>
              <a:ext uri="{FF2B5EF4-FFF2-40B4-BE49-F238E27FC236}">
                <a16:creationId xmlns:a16="http://schemas.microsoft.com/office/drawing/2014/main" id="{78D72241-C4F7-4138-BA35-0FF2A868DDA1}"/>
              </a:ext>
            </a:extLst>
          </p:cNvPr>
          <p:cNvSpPr/>
          <p:nvPr/>
        </p:nvSpPr>
        <p:spPr>
          <a:xfrm>
            <a:off x="5897865" y="2061666"/>
            <a:ext cx="5847709" cy="44900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343064" y="648900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</a:rPr>
              <a:t>Features of CBMS</a:t>
            </a:r>
            <a:endParaRPr lang="ko-KR" altLang="en-US" sz="1600" dirty="0">
              <a:solidFill>
                <a:srgbClr val="70A9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2650" y="1301969"/>
            <a:ext cx="32365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b="1" dirty="0">
                <a:solidFill>
                  <a:srgbClr val="849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ko-KR" altLang="en-US" sz="1500" b="1" dirty="0">
                <a:solidFill>
                  <a:srgbClr val="849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>
                <a:solidFill>
                  <a:srgbClr val="849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 CB Procedure</a:t>
            </a:r>
          </a:p>
          <a:p>
            <a:pPr algn="ctr">
              <a:lnSpc>
                <a:spcPct val="150000"/>
              </a:lnSpc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By correspondence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56412" y="2069664"/>
            <a:ext cx="5543524" cy="4490087"/>
          </a:xfrm>
          <a:prstGeom prst="rect">
            <a:avLst/>
          </a:prstGeom>
          <a:noFill/>
          <a:ln w="28575"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0709" y="1287121"/>
            <a:ext cx="3236530" cy="74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b="1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procedure with CBMS</a:t>
            </a:r>
            <a:endParaRPr lang="en-US" altLang="ko-KR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Online method</a:t>
            </a:r>
          </a:p>
        </p:txBody>
      </p:sp>
      <p:grpSp>
        <p:nvGrpSpPr>
          <p:cNvPr id="155" name="그룹 2">
            <a:extLst>
              <a:ext uri="{FF2B5EF4-FFF2-40B4-BE49-F238E27FC236}">
                <a16:creationId xmlns:a16="http://schemas.microsoft.com/office/drawing/2014/main" id="{8A21ED26-294E-4523-BB15-B2BF7C135257}"/>
              </a:ext>
            </a:extLst>
          </p:cNvPr>
          <p:cNvGrpSpPr>
            <a:grpSpLocks/>
          </p:cNvGrpSpPr>
          <p:nvPr/>
        </p:nvGrpSpPr>
        <p:grpSpPr bwMode="auto">
          <a:xfrm>
            <a:off x="242861" y="2476024"/>
            <a:ext cx="5365601" cy="3877454"/>
            <a:chOff x="467544" y="1268760"/>
            <a:chExt cx="7152804" cy="5184576"/>
          </a:xfrm>
        </p:grpSpPr>
        <p:sp>
          <p:nvSpPr>
            <p:cNvPr id="156" name="TextBox 3">
              <a:extLst>
                <a:ext uri="{FF2B5EF4-FFF2-40B4-BE49-F238E27FC236}">
                  <a16:creationId xmlns:a16="http://schemas.microsoft.com/office/drawing/2014/main" id="{D6138949-FFDD-4016-B9D4-72F372113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1916832"/>
              <a:ext cx="792089" cy="3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One month 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before  </a:t>
              </a:r>
              <a:endParaRPr lang="ko-KR" altLang="en-US" sz="600" b="1" dirty="0">
                <a:solidFill>
                  <a:schemeClr val="accent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57" name="모서리가 둥근 직사각형 4">
              <a:extLst>
                <a:ext uri="{FF2B5EF4-FFF2-40B4-BE49-F238E27FC236}">
                  <a16:creationId xmlns:a16="http://schemas.microsoft.com/office/drawing/2014/main" id="{620F6823-15A4-4B93-BCC4-147CE5F14DB5}"/>
                </a:ext>
              </a:extLst>
            </p:cNvPr>
            <p:cNvSpPr/>
            <p:nvPr/>
          </p:nvSpPr>
          <p:spPr>
            <a:xfrm>
              <a:off x="3852307" y="2348219"/>
              <a:ext cx="1439953" cy="8651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CBSC Sec.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 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Evaluation</a:t>
              </a: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58" name="오른쪽 화살표 5">
              <a:extLst>
                <a:ext uri="{FF2B5EF4-FFF2-40B4-BE49-F238E27FC236}">
                  <a16:creationId xmlns:a16="http://schemas.microsoft.com/office/drawing/2014/main" id="{00CE6435-29C0-44A9-B4E2-705BB85681BD}"/>
                </a:ext>
              </a:extLst>
            </p:cNvPr>
            <p:cNvSpPr/>
            <p:nvPr/>
          </p:nvSpPr>
          <p:spPr>
            <a:xfrm>
              <a:off x="3347450" y="2637132"/>
              <a:ext cx="288943" cy="287326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ko-KR" altLang="en-US" sz="1100" dirty="0">
                <a:solidFill>
                  <a:srgbClr val="003B76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59" name="TextBox 6">
              <a:extLst>
                <a:ext uri="{FF2B5EF4-FFF2-40B4-BE49-F238E27FC236}">
                  <a16:creationId xmlns:a16="http://schemas.microsoft.com/office/drawing/2014/main" id="{5077A3F4-EE5E-4312-B4A7-427A9AAB0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1" y="2390691"/>
              <a:ext cx="792089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Submit</a:t>
              </a:r>
              <a:endParaRPr lang="ko-KR" altLang="en-US" sz="600" b="1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60" name="타원 159">
              <a:extLst>
                <a:ext uri="{FF2B5EF4-FFF2-40B4-BE49-F238E27FC236}">
                  <a16:creationId xmlns:a16="http://schemas.microsoft.com/office/drawing/2014/main" id="{26402BBD-9BE2-4108-ADFD-906DA844CEDA}"/>
                </a:ext>
              </a:extLst>
            </p:cNvPr>
            <p:cNvSpPr/>
            <p:nvPr/>
          </p:nvSpPr>
          <p:spPr>
            <a:xfrm>
              <a:off x="467544" y="1845000"/>
              <a:ext cx="576299" cy="576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HO</a:t>
              </a:r>
              <a:r>
                <a:rPr lang="en-US" altLang="ko-KR" sz="6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1</a:t>
              </a:r>
              <a:endParaRPr lang="ko-KR" altLang="en-US" sz="6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6D2EA206-9BE0-4508-A94C-6F161054A563}"/>
                </a:ext>
              </a:extLst>
            </p:cNvPr>
            <p:cNvSpPr/>
            <p:nvPr/>
          </p:nvSpPr>
          <p:spPr>
            <a:xfrm>
              <a:off x="467544" y="2492675"/>
              <a:ext cx="576299" cy="576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HO</a:t>
              </a:r>
              <a:r>
                <a:rPr lang="en-US" altLang="ko-KR" sz="6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2</a:t>
              </a:r>
              <a:endParaRPr lang="ko-KR" altLang="en-US" sz="6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62" name="타원 161">
              <a:extLst>
                <a:ext uri="{FF2B5EF4-FFF2-40B4-BE49-F238E27FC236}">
                  <a16:creationId xmlns:a16="http://schemas.microsoft.com/office/drawing/2014/main" id="{2AF9772F-9E21-45D8-BF68-E002103B3774}"/>
                </a:ext>
              </a:extLst>
            </p:cNvPr>
            <p:cNvSpPr/>
            <p:nvPr/>
          </p:nvSpPr>
          <p:spPr>
            <a:xfrm>
              <a:off x="467544" y="3140350"/>
              <a:ext cx="576299" cy="576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HO</a:t>
              </a:r>
              <a:r>
                <a:rPr lang="en-US" altLang="ko-KR" sz="6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3</a:t>
              </a:r>
              <a:endParaRPr lang="ko-KR" altLang="en-US" sz="6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63" name="모서리가 둥근 직사각형 10">
              <a:extLst>
                <a:ext uri="{FF2B5EF4-FFF2-40B4-BE49-F238E27FC236}">
                  <a16:creationId xmlns:a16="http://schemas.microsoft.com/office/drawing/2014/main" id="{06CD9042-7F09-4472-8C5A-68D0ECEF079A}"/>
                </a:ext>
              </a:extLst>
            </p:cNvPr>
            <p:cNvSpPr/>
            <p:nvPr/>
          </p:nvSpPr>
          <p:spPr>
            <a:xfrm>
              <a:off x="1620141" y="2348219"/>
              <a:ext cx="1439953" cy="8651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 Coordinator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 Review -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64" name="직선 화살표 연결선 163">
              <a:extLst>
                <a:ext uri="{FF2B5EF4-FFF2-40B4-BE49-F238E27FC236}">
                  <a16:creationId xmlns:a16="http://schemas.microsoft.com/office/drawing/2014/main" id="{7C63381C-C3BC-4A9C-A79A-C4E062CC929C}"/>
                </a:ext>
              </a:extLst>
            </p:cNvPr>
            <p:cNvCxnSpPr>
              <a:stCxn id="160" idx="6"/>
              <a:endCxn id="163" idx="1"/>
            </p:cNvCxnSpPr>
            <p:nvPr/>
          </p:nvCxnSpPr>
          <p:spPr>
            <a:xfrm>
              <a:off x="1043843" y="2132327"/>
              <a:ext cx="576298" cy="649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화살표 연결선 164">
              <a:extLst>
                <a:ext uri="{FF2B5EF4-FFF2-40B4-BE49-F238E27FC236}">
                  <a16:creationId xmlns:a16="http://schemas.microsoft.com/office/drawing/2014/main" id="{C73DE3AF-8C67-4A82-A52D-5C361B33BF4A}"/>
                </a:ext>
              </a:extLst>
            </p:cNvPr>
            <p:cNvCxnSpPr>
              <a:stCxn id="161" idx="6"/>
              <a:endCxn id="163" idx="1"/>
            </p:cNvCxnSpPr>
            <p:nvPr/>
          </p:nvCxnSpPr>
          <p:spPr>
            <a:xfrm>
              <a:off x="1043843" y="2781589"/>
              <a:ext cx="5762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직선 화살표 연결선 165">
              <a:extLst>
                <a:ext uri="{FF2B5EF4-FFF2-40B4-BE49-F238E27FC236}">
                  <a16:creationId xmlns:a16="http://schemas.microsoft.com/office/drawing/2014/main" id="{A043B1A6-8EF2-4124-8915-BC1DC6A32B99}"/>
                </a:ext>
              </a:extLst>
            </p:cNvPr>
            <p:cNvCxnSpPr>
              <a:stCxn id="162" idx="6"/>
              <a:endCxn id="163" idx="1"/>
            </p:cNvCxnSpPr>
            <p:nvPr/>
          </p:nvCxnSpPr>
          <p:spPr>
            <a:xfrm flipV="1">
              <a:off x="1043843" y="2781589"/>
              <a:ext cx="576298" cy="647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4">
              <a:extLst>
                <a:ext uri="{FF2B5EF4-FFF2-40B4-BE49-F238E27FC236}">
                  <a16:creationId xmlns:a16="http://schemas.microsoft.com/office/drawing/2014/main" id="{1F16092D-A056-41D1-B571-59DF7C200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35073">
              <a:off x="1014041" y="2235443"/>
              <a:ext cx="713787" cy="24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Request</a:t>
              </a:r>
              <a:endParaRPr lang="ko-KR" altLang="en-US" sz="600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68" name="모서리가 둥근 직사각형 15">
              <a:extLst>
                <a:ext uri="{FF2B5EF4-FFF2-40B4-BE49-F238E27FC236}">
                  <a16:creationId xmlns:a16="http://schemas.microsoft.com/office/drawing/2014/main" id="{5444E320-A73E-4093-8B96-72C868289D76}"/>
                </a:ext>
              </a:extLst>
            </p:cNvPr>
            <p:cNvSpPr/>
            <p:nvPr/>
          </p:nvSpPr>
          <p:spPr>
            <a:xfrm>
              <a:off x="1620141" y="1268760"/>
              <a:ext cx="1439953" cy="8635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RHC 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 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Priority</a:t>
              </a: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003B76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69" name="직선 화살표 연결선 168">
              <a:extLst>
                <a:ext uri="{FF2B5EF4-FFF2-40B4-BE49-F238E27FC236}">
                  <a16:creationId xmlns:a16="http://schemas.microsoft.com/office/drawing/2014/main" id="{C7D62B3A-AE91-434A-BD5F-1E19F8249E3B}"/>
                </a:ext>
              </a:extLst>
            </p:cNvPr>
            <p:cNvCxnSpPr/>
            <p:nvPr/>
          </p:nvCxnSpPr>
          <p:spPr>
            <a:xfrm flipV="1">
              <a:off x="2267882" y="2132327"/>
              <a:ext cx="0" cy="215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화살표 연결선 169">
              <a:extLst>
                <a:ext uri="{FF2B5EF4-FFF2-40B4-BE49-F238E27FC236}">
                  <a16:creationId xmlns:a16="http://schemas.microsoft.com/office/drawing/2014/main" id="{8414F7E4-93D8-48FE-9611-32A4C56CFC92}"/>
                </a:ext>
              </a:extLst>
            </p:cNvPr>
            <p:cNvCxnSpPr/>
            <p:nvPr/>
          </p:nvCxnSpPr>
          <p:spPr>
            <a:xfrm>
              <a:off x="2412354" y="2132327"/>
              <a:ext cx="0" cy="21589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모서리가 둥근 직사각형 18">
              <a:extLst>
                <a:ext uri="{FF2B5EF4-FFF2-40B4-BE49-F238E27FC236}">
                  <a16:creationId xmlns:a16="http://schemas.microsoft.com/office/drawing/2014/main" id="{4E723C66-DE31-43A7-8056-64B9B34F43D0}"/>
                </a:ext>
              </a:extLst>
            </p:cNvPr>
            <p:cNvSpPr/>
            <p:nvPr/>
          </p:nvSpPr>
          <p:spPr>
            <a:xfrm>
              <a:off x="5795529" y="2348219"/>
              <a:ext cx="1441541" cy="8651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CBSC 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annual meeting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 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Evaluation</a:t>
              </a: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73D2A531-CE5F-48B0-B51D-03B3999C1F3A}"/>
                </a:ext>
              </a:extLst>
            </p:cNvPr>
            <p:cNvCxnSpPr>
              <a:stCxn id="157" idx="3"/>
              <a:endCxn id="171" idx="1"/>
            </p:cNvCxnSpPr>
            <p:nvPr/>
          </p:nvCxnSpPr>
          <p:spPr>
            <a:xfrm>
              <a:off x="5292260" y="2781589"/>
              <a:ext cx="5032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모서리가 둥근 직사각형 20">
              <a:extLst>
                <a:ext uri="{FF2B5EF4-FFF2-40B4-BE49-F238E27FC236}">
                  <a16:creationId xmlns:a16="http://schemas.microsoft.com/office/drawing/2014/main" id="{FF12FF65-40BD-41B4-95C0-80F5B0C139B1}"/>
                </a:ext>
              </a:extLst>
            </p:cNvPr>
            <p:cNvSpPr/>
            <p:nvPr/>
          </p:nvSpPr>
          <p:spPr>
            <a:xfrm>
              <a:off x="5795529" y="3716591"/>
              <a:ext cx="1441541" cy="8651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 Coordinator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</a:t>
              </a:r>
              <a:r>
                <a:rPr lang="en-US" altLang="ko-KR" sz="9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Management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" name="TextBox 21">
              <a:extLst>
                <a:ext uri="{FF2B5EF4-FFF2-40B4-BE49-F238E27FC236}">
                  <a16:creationId xmlns:a16="http://schemas.microsoft.com/office/drawing/2014/main" id="{D2358D5D-C42B-4A3B-AF5F-278BBD2A6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0" y="3284986"/>
              <a:ext cx="719715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Notice</a:t>
              </a:r>
              <a:endParaRPr lang="ko-KR" altLang="en-US" sz="600" b="1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75" name="모서리가 둥근 직사각형 22">
              <a:extLst>
                <a:ext uri="{FF2B5EF4-FFF2-40B4-BE49-F238E27FC236}">
                  <a16:creationId xmlns:a16="http://schemas.microsoft.com/office/drawing/2014/main" id="{1120DEA5-FB09-4303-AE47-DDB279376BF9}"/>
                </a:ext>
              </a:extLst>
            </p:cNvPr>
            <p:cNvSpPr/>
            <p:nvPr/>
          </p:nvSpPr>
          <p:spPr>
            <a:xfrm>
              <a:off x="5940001" y="4983072"/>
              <a:ext cx="1439952" cy="60634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RHC 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</a:t>
              </a:r>
              <a:r>
                <a:rPr lang="en-US" altLang="ko-KR" sz="9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altLang="ko-KR" sz="9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Host Institute</a:t>
              </a:r>
              <a:r>
                <a:rPr lang="en-US" altLang="ko-KR" sz="10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003B76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76" name="직선 화살표 연결선 175">
              <a:extLst>
                <a:ext uri="{FF2B5EF4-FFF2-40B4-BE49-F238E27FC236}">
                  <a16:creationId xmlns:a16="http://schemas.microsoft.com/office/drawing/2014/main" id="{FAFB71EB-D807-421B-AFD0-C898E51BD9C5}"/>
                </a:ext>
              </a:extLst>
            </p:cNvPr>
            <p:cNvCxnSpPr/>
            <p:nvPr/>
          </p:nvCxnSpPr>
          <p:spPr>
            <a:xfrm>
              <a:off x="6732212" y="4654047"/>
              <a:ext cx="0" cy="287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화살표 연결선 176">
              <a:extLst>
                <a:ext uri="{FF2B5EF4-FFF2-40B4-BE49-F238E27FC236}">
                  <a16:creationId xmlns:a16="http://schemas.microsoft.com/office/drawing/2014/main" id="{EEA4E699-DAA6-4E00-A2E9-89BB24D2E14D}"/>
                </a:ext>
              </a:extLst>
            </p:cNvPr>
            <p:cNvCxnSpPr/>
            <p:nvPr/>
          </p:nvCxnSpPr>
          <p:spPr>
            <a:xfrm>
              <a:off x="6587741" y="4581745"/>
              <a:ext cx="0" cy="287327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8" name="모서리가 둥근 직사각형 25">
              <a:extLst>
                <a:ext uri="{FF2B5EF4-FFF2-40B4-BE49-F238E27FC236}">
                  <a16:creationId xmlns:a16="http://schemas.microsoft.com/office/drawing/2014/main" id="{1DE08756-490A-4B3A-BC3E-19B9430F6E59}"/>
                </a:ext>
              </a:extLst>
            </p:cNvPr>
            <p:cNvSpPr/>
            <p:nvPr/>
          </p:nvSpPr>
          <p:spPr>
            <a:xfrm>
              <a:off x="4139663" y="3716591"/>
              <a:ext cx="1439952" cy="8651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Institute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</a:t>
              </a:r>
              <a:r>
                <a:rPr lang="en-US" altLang="ko-KR" sz="9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Execution</a:t>
              </a:r>
              <a:r>
                <a:rPr lang="en-US" altLang="ko-KR" sz="10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79" name="직선 화살표 연결선 178">
              <a:extLst>
                <a:ext uri="{FF2B5EF4-FFF2-40B4-BE49-F238E27FC236}">
                  <a16:creationId xmlns:a16="http://schemas.microsoft.com/office/drawing/2014/main" id="{9463A4BA-9200-4088-B2EE-02B3A0DC38F9}"/>
                </a:ext>
              </a:extLst>
            </p:cNvPr>
            <p:cNvCxnSpPr>
              <a:stCxn id="173" idx="1"/>
              <a:endCxn id="178" idx="3"/>
            </p:cNvCxnSpPr>
            <p:nvPr/>
          </p:nvCxnSpPr>
          <p:spPr>
            <a:xfrm flipH="1">
              <a:off x="5579615" y="4148374"/>
              <a:ext cx="215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모서리가 둥근 직사각형 27">
              <a:extLst>
                <a:ext uri="{FF2B5EF4-FFF2-40B4-BE49-F238E27FC236}">
                  <a16:creationId xmlns:a16="http://schemas.microsoft.com/office/drawing/2014/main" id="{0E1FF1B0-D646-408F-9EAF-623E4FDD71C0}"/>
                </a:ext>
              </a:extLst>
            </p:cNvPr>
            <p:cNvSpPr/>
            <p:nvPr/>
          </p:nvSpPr>
          <p:spPr>
            <a:xfrm>
              <a:off x="2339325" y="3716591"/>
              <a:ext cx="1439952" cy="8651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Institute</a:t>
              </a:r>
            </a:p>
            <a:p>
              <a:pPr algn="ctr" eaLnBrk="1" hangingPunct="1">
                <a:defRPr/>
              </a:pPr>
              <a:r>
                <a:rPr lang="en-US" altLang="ko-KR" sz="9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Assessment/</a:t>
              </a:r>
            </a:p>
            <a:p>
              <a:pPr algn="ctr" eaLnBrk="1" hangingPunct="1">
                <a:defRPr/>
              </a:pPr>
              <a:r>
                <a:rPr lang="en-US" altLang="ko-KR" sz="9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 final report</a:t>
              </a:r>
              <a:r>
                <a:rPr lang="en-US" altLang="ko-KR" sz="1000" b="1" dirty="0">
                  <a:solidFill>
                    <a:srgbClr val="FFFF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81" name="직선 화살표 연결선 180">
              <a:extLst>
                <a:ext uri="{FF2B5EF4-FFF2-40B4-BE49-F238E27FC236}">
                  <a16:creationId xmlns:a16="http://schemas.microsoft.com/office/drawing/2014/main" id="{D50CD186-E9C5-4CC5-BD7D-3E3404B656CF}"/>
                </a:ext>
              </a:extLst>
            </p:cNvPr>
            <p:cNvCxnSpPr>
              <a:stCxn id="178" idx="1"/>
              <a:endCxn id="180" idx="3"/>
            </p:cNvCxnSpPr>
            <p:nvPr/>
          </p:nvCxnSpPr>
          <p:spPr>
            <a:xfrm flipH="1">
              <a:off x="3779277" y="4148374"/>
              <a:ext cx="360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모서리가 둥근 직사각형 29">
              <a:extLst>
                <a:ext uri="{FF2B5EF4-FFF2-40B4-BE49-F238E27FC236}">
                  <a16:creationId xmlns:a16="http://schemas.microsoft.com/office/drawing/2014/main" id="{BE26EB58-98BB-4A8A-8981-D220BE356020}"/>
                </a:ext>
              </a:extLst>
            </p:cNvPr>
            <p:cNvSpPr/>
            <p:nvPr/>
          </p:nvSpPr>
          <p:spPr>
            <a:xfrm>
              <a:off x="2339325" y="5589769"/>
              <a:ext cx="1439952" cy="86356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CBSC 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Assessment</a:t>
              </a: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83" name="꺾인 연결선 58">
              <a:extLst>
                <a:ext uri="{FF2B5EF4-FFF2-40B4-BE49-F238E27FC236}">
                  <a16:creationId xmlns:a16="http://schemas.microsoft.com/office/drawing/2014/main" id="{9BB35FF7-316B-4552-B4BC-C062366EB48E}"/>
                </a:ext>
              </a:extLst>
            </p:cNvPr>
            <p:cNvCxnSpPr>
              <a:stCxn id="180" idx="1"/>
              <a:endCxn id="199" idx="0"/>
            </p:cNvCxnSpPr>
            <p:nvPr/>
          </p:nvCxnSpPr>
          <p:spPr>
            <a:xfrm rot="10800000" flipV="1">
              <a:off x="2088484" y="4148374"/>
              <a:ext cx="250841" cy="720697"/>
            </a:xfrm>
            <a:prstGeom prst="bentConnector2">
              <a:avLst/>
            </a:prstGeom>
            <a:ln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모서리가 둥근 직사각형 31">
              <a:extLst>
                <a:ext uri="{FF2B5EF4-FFF2-40B4-BE49-F238E27FC236}">
                  <a16:creationId xmlns:a16="http://schemas.microsoft.com/office/drawing/2014/main" id="{2355BE8E-555C-460D-9804-104FFBF33990}"/>
                </a:ext>
              </a:extLst>
            </p:cNvPr>
            <p:cNvSpPr/>
            <p:nvPr/>
          </p:nvSpPr>
          <p:spPr>
            <a:xfrm>
              <a:off x="4139663" y="5589769"/>
              <a:ext cx="1439952" cy="86356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CBSC  Sec.</a:t>
              </a:r>
            </a:p>
            <a:p>
              <a:pPr algn="ctr" eaLnBrk="1" hangingPunct="1">
                <a:defRPr/>
              </a:pP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- </a:t>
              </a:r>
              <a:r>
                <a:rPr lang="en-US" altLang="ko-KR" sz="10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Final touch</a:t>
              </a:r>
              <a:r>
                <a:rPr lang="en-US" altLang="ko-KR" sz="1000" b="1" dirty="0">
                  <a:solidFill>
                    <a:srgbClr val="FFFFFF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 -</a:t>
              </a:r>
              <a:endParaRPr lang="ko-KR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56D9F480-C410-4CAD-96C7-582043F1DD36}"/>
                </a:ext>
              </a:extLst>
            </p:cNvPr>
            <p:cNvCxnSpPr>
              <a:stCxn id="182" idx="3"/>
              <a:endCxn id="184" idx="1"/>
            </p:cNvCxnSpPr>
            <p:nvPr/>
          </p:nvCxnSpPr>
          <p:spPr>
            <a:xfrm>
              <a:off x="3779277" y="6021553"/>
              <a:ext cx="3603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985FF940-49BB-4452-B641-A75B5318303A}"/>
                </a:ext>
              </a:extLst>
            </p:cNvPr>
            <p:cNvCxnSpPr/>
            <p:nvPr/>
          </p:nvCxnSpPr>
          <p:spPr>
            <a:xfrm>
              <a:off x="3852307" y="1989457"/>
              <a:ext cx="0" cy="115089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화살표 연결선 186">
              <a:extLst>
                <a:ext uri="{FF2B5EF4-FFF2-40B4-BE49-F238E27FC236}">
                  <a16:creationId xmlns:a16="http://schemas.microsoft.com/office/drawing/2014/main" id="{86C35B58-DBA9-4E3A-A4D4-274B27B3D037}"/>
                </a:ext>
              </a:extLst>
            </p:cNvPr>
            <p:cNvCxnSpPr/>
            <p:nvPr/>
          </p:nvCxnSpPr>
          <p:spPr>
            <a:xfrm>
              <a:off x="3131536" y="2276783"/>
              <a:ext cx="720770" cy="0"/>
            </a:xfrm>
            <a:prstGeom prst="straightConnector1">
              <a:avLst/>
            </a:prstGeom>
            <a:ln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>
              <a:extLst>
                <a:ext uri="{FF2B5EF4-FFF2-40B4-BE49-F238E27FC236}">
                  <a16:creationId xmlns:a16="http://schemas.microsoft.com/office/drawing/2014/main" id="{BFF0CB10-4324-4CFB-A733-3ADE4693BCFD}"/>
                </a:ext>
              </a:extLst>
            </p:cNvPr>
            <p:cNvCxnSpPr/>
            <p:nvPr/>
          </p:nvCxnSpPr>
          <p:spPr>
            <a:xfrm>
              <a:off x="5292260" y="1989457"/>
              <a:ext cx="0" cy="115089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화살표 연결선 188">
              <a:extLst>
                <a:ext uri="{FF2B5EF4-FFF2-40B4-BE49-F238E27FC236}">
                  <a16:creationId xmlns:a16="http://schemas.microsoft.com/office/drawing/2014/main" id="{3BE1085E-9CAD-4EB0-9A7B-77A1F54335AC}"/>
                </a:ext>
              </a:extLst>
            </p:cNvPr>
            <p:cNvCxnSpPr/>
            <p:nvPr/>
          </p:nvCxnSpPr>
          <p:spPr>
            <a:xfrm>
              <a:off x="3852307" y="2276783"/>
              <a:ext cx="1439953" cy="0"/>
            </a:xfrm>
            <a:prstGeom prst="straightConnector1">
              <a:avLst/>
            </a:prstGeom>
            <a:ln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37">
              <a:extLst>
                <a:ext uri="{FF2B5EF4-FFF2-40B4-BE49-F238E27FC236}">
                  <a16:creationId xmlns:a16="http://schemas.microsoft.com/office/drawing/2014/main" id="{846D2AB9-0AE9-41E9-8DCD-9C7D04D54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59" y="2030650"/>
              <a:ext cx="792089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One month </a:t>
              </a:r>
            </a:p>
          </p:txBody>
        </p:sp>
        <p:sp>
          <p:nvSpPr>
            <p:cNvPr id="191" name="TextBox 38">
              <a:extLst>
                <a:ext uri="{FF2B5EF4-FFF2-40B4-BE49-F238E27FC236}">
                  <a16:creationId xmlns:a16="http://schemas.microsoft.com/office/drawing/2014/main" id="{18422DF1-65FA-4B77-A9AD-573CE7E5F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392" y="1700808"/>
              <a:ext cx="778274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i="1" dirty="0">
                  <a:solidFill>
                    <a:schemeClr val="tx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End of April</a:t>
              </a:r>
              <a:endParaRPr lang="ko-KR" altLang="en-US" sz="600" i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92" name="TextBox 39">
              <a:extLst>
                <a:ext uri="{FF2B5EF4-FFF2-40B4-BE49-F238E27FC236}">
                  <a16:creationId xmlns:a16="http://schemas.microsoft.com/office/drawing/2014/main" id="{D5846A31-C56A-4217-B347-C1497BF51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743" y="1700808"/>
              <a:ext cx="765452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i="1" dirty="0">
                  <a:solidFill>
                    <a:schemeClr val="tx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End of May</a:t>
              </a:r>
              <a:endParaRPr lang="ko-KR" altLang="en-US" sz="600" i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C0934104-7286-4AAB-9381-9FA2D89D6CF8}"/>
                </a:ext>
              </a:extLst>
            </p:cNvPr>
            <p:cNvCxnSpPr/>
            <p:nvPr/>
          </p:nvCxnSpPr>
          <p:spPr>
            <a:xfrm>
              <a:off x="7237069" y="1989457"/>
              <a:ext cx="0" cy="115089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화살표 연결선 193">
              <a:extLst>
                <a:ext uri="{FF2B5EF4-FFF2-40B4-BE49-F238E27FC236}">
                  <a16:creationId xmlns:a16="http://schemas.microsoft.com/office/drawing/2014/main" id="{33E8CDD8-923F-4F3D-86A3-A4D524B56C8A}"/>
                </a:ext>
              </a:extLst>
            </p:cNvPr>
            <p:cNvCxnSpPr/>
            <p:nvPr/>
          </p:nvCxnSpPr>
          <p:spPr>
            <a:xfrm>
              <a:off x="5292260" y="2276783"/>
              <a:ext cx="1944809" cy="0"/>
            </a:xfrm>
            <a:prstGeom prst="straightConnector1">
              <a:avLst/>
            </a:prstGeom>
            <a:ln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42">
              <a:extLst>
                <a:ext uri="{FF2B5EF4-FFF2-40B4-BE49-F238E27FC236}">
                  <a16:creationId xmlns:a16="http://schemas.microsoft.com/office/drawing/2014/main" id="{CBEEC4FB-5D47-4729-B066-2274C213F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1916832"/>
              <a:ext cx="1368153" cy="3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One month 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after the meeting</a:t>
              </a:r>
            </a:p>
          </p:txBody>
        </p:sp>
        <p:sp>
          <p:nvSpPr>
            <p:cNvPr id="196" name="TextBox 43">
              <a:extLst>
                <a:ext uri="{FF2B5EF4-FFF2-40B4-BE49-F238E27FC236}">
                  <a16:creationId xmlns:a16="http://schemas.microsoft.com/office/drawing/2014/main" id="{A943C2DC-1283-41C7-B579-FE311E993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979" y="1700808"/>
              <a:ext cx="795369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i="1" dirty="0">
                  <a:solidFill>
                    <a:schemeClr val="tx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End of June</a:t>
              </a:r>
              <a:endParaRPr lang="ko-KR" altLang="en-US" sz="600" i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97" name="TextBox 44">
              <a:extLst>
                <a:ext uri="{FF2B5EF4-FFF2-40B4-BE49-F238E27FC236}">
                  <a16:creationId xmlns:a16="http://schemas.microsoft.com/office/drawing/2014/main" id="{1C652FED-7AC4-4A79-8E4A-3DAA3FFF8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4622938"/>
              <a:ext cx="805017" cy="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Regional CB meeting </a:t>
              </a:r>
              <a:endParaRPr lang="ko-KR" altLang="en-US" sz="600" b="1" dirty="0">
                <a:solidFill>
                  <a:schemeClr val="accent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98" name="TextBox 45">
              <a:extLst>
                <a:ext uri="{FF2B5EF4-FFF2-40B4-BE49-F238E27FC236}">
                  <a16:creationId xmlns:a16="http://schemas.microsoft.com/office/drawing/2014/main" id="{4E85DA96-E11D-4B36-A3B1-6CD0BEE3E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3" y="4611226"/>
              <a:ext cx="2088233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Regional Commission Decision</a:t>
              </a:r>
              <a:endParaRPr lang="ko-KR" altLang="en-US" sz="600" b="1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AFB1E474-7E37-4792-A1F6-3743F595A11C}"/>
                </a:ext>
              </a:extLst>
            </p:cNvPr>
            <p:cNvSpPr/>
            <p:nvPr/>
          </p:nvSpPr>
          <p:spPr>
            <a:xfrm>
              <a:off x="1547112" y="4869072"/>
              <a:ext cx="1081156" cy="5048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IHB</a:t>
              </a:r>
            </a:p>
            <a:p>
              <a:pPr algn="ctr" eaLnBrk="1" hangingPunct="1">
                <a:defRPr/>
              </a:pPr>
              <a:r>
                <a:rPr lang="en-US" altLang="ko-KR" sz="900" b="1" dirty="0">
                  <a:solidFill>
                    <a:srgbClr val="003B76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(CB Sec.)</a:t>
              </a:r>
              <a:endParaRPr lang="ko-KR" altLang="en-US" sz="900" b="1" dirty="0">
                <a:solidFill>
                  <a:srgbClr val="003B76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200" name="Shape 47">
              <a:extLst>
                <a:ext uri="{FF2B5EF4-FFF2-40B4-BE49-F238E27FC236}">
                  <a16:creationId xmlns:a16="http://schemas.microsoft.com/office/drawing/2014/main" id="{FB82F925-2F8A-4BC5-8A3E-6B53C14166F5}"/>
                </a:ext>
              </a:extLst>
            </p:cNvPr>
            <p:cNvCxnSpPr>
              <a:stCxn id="199" idx="2"/>
              <a:endCxn id="182" idx="1"/>
            </p:cNvCxnSpPr>
            <p:nvPr/>
          </p:nvCxnSpPr>
          <p:spPr>
            <a:xfrm rot="16200000" flipH="1">
              <a:off x="1890067" y="5572294"/>
              <a:ext cx="647675" cy="2508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A12C3CA6-8B1F-4812-8FB5-48E483595A79}"/>
                </a:ext>
              </a:extLst>
            </p:cNvPr>
            <p:cNvCxnSpPr/>
            <p:nvPr/>
          </p:nvCxnSpPr>
          <p:spPr>
            <a:xfrm>
              <a:off x="5579615" y="3356242"/>
              <a:ext cx="0" cy="115248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화살표 연결선 201">
              <a:extLst>
                <a:ext uri="{FF2B5EF4-FFF2-40B4-BE49-F238E27FC236}">
                  <a16:creationId xmlns:a16="http://schemas.microsoft.com/office/drawing/2014/main" id="{694F3D4E-226C-4173-A1E0-99585E773D71}"/>
                </a:ext>
              </a:extLst>
            </p:cNvPr>
            <p:cNvCxnSpPr/>
            <p:nvPr/>
          </p:nvCxnSpPr>
          <p:spPr>
            <a:xfrm>
              <a:off x="4355576" y="3645156"/>
              <a:ext cx="1224039" cy="0"/>
            </a:xfrm>
            <a:prstGeom prst="straightConnector1">
              <a:avLst/>
            </a:prstGeom>
            <a:ln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50">
              <a:extLst>
                <a:ext uri="{FF2B5EF4-FFF2-40B4-BE49-F238E27FC236}">
                  <a16:creationId xmlns:a16="http://schemas.microsoft.com/office/drawing/2014/main" id="{74C3B161-F3E4-4B57-A0E0-95B5C979B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358" y="3429000"/>
              <a:ext cx="652196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i="1" dirty="0">
                  <a:solidFill>
                    <a:schemeClr val="tx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The year</a:t>
              </a:r>
              <a:endParaRPr lang="ko-KR" altLang="en-US" sz="600" i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AE694011-2B96-40EB-8450-FAFEEE7284E4}"/>
                </a:ext>
              </a:extLst>
            </p:cNvPr>
            <p:cNvCxnSpPr/>
            <p:nvPr/>
          </p:nvCxnSpPr>
          <p:spPr>
            <a:xfrm>
              <a:off x="5579615" y="5229420"/>
              <a:ext cx="0" cy="115248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52">
              <a:extLst>
                <a:ext uri="{FF2B5EF4-FFF2-40B4-BE49-F238E27FC236}">
                  <a16:creationId xmlns:a16="http://schemas.microsoft.com/office/drawing/2014/main" id="{10640F80-ED62-4A7C-8445-6E24EAA2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557" y="5229201"/>
              <a:ext cx="942818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i="1" dirty="0">
                  <a:solidFill>
                    <a:schemeClr val="tx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End of the year</a:t>
              </a:r>
              <a:endParaRPr lang="ko-KR" altLang="en-US" sz="600" i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cxnSp>
          <p:nvCxnSpPr>
            <p:cNvPr id="206" name="직선 화살표 연결선 205">
              <a:extLst>
                <a:ext uri="{FF2B5EF4-FFF2-40B4-BE49-F238E27FC236}">
                  <a16:creationId xmlns:a16="http://schemas.microsoft.com/office/drawing/2014/main" id="{6A011667-7CB5-4695-A56F-52503694BAE0}"/>
                </a:ext>
              </a:extLst>
            </p:cNvPr>
            <p:cNvCxnSpPr/>
            <p:nvPr/>
          </p:nvCxnSpPr>
          <p:spPr>
            <a:xfrm>
              <a:off x="4355576" y="5516747"/>
              <a:ext cx="1224039" cy="0"/>
            </a:xfrm>
            <a:prstGeom prst="straightConnector1">
              <a:avLst/>
            </a:prstGeom>
            <a:ln>
              <a:prstDash val="sys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hape 54">
              <a:extLst>
                <a:ext uri="{FF2B5EF4-FFF2-40B4-BE49-F238E27FC236}">
                  <a16:creationId xmlns:a16="http://schemas.microsoft.com/office/drawing/2014/main" id="{6DC9CC35-F77C-4E10-B5C6-70581F9F119C}"/>
                </a:ext>
              </a:extLst>
            </p:cNvPr>
            <p:cNvCxnSpPr>
              <a:stCxn id="178" idx="2"/>
              <a:endCxn id="199" idx="3"/>
            </p:cNvCxnSpPr>
            <p:nvPr/>
          </p:nvCxnSpPr>
          <p:spPr>
            <a:xfrm rot="5400000">
              <a:off x="3474486" y="3735526"/>
              <a:ext cx="539729" cy="2232165"/>
            </a:xfrm>
            <a:prstGeom prst="bentConnector2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55">
              <a:extLst>
                <a:ext uri="{FF2B5EF4-FFF2-40B4-BE49-F238E27FC236}">
                  <a16:creationId xmlns:a16="http://schemas.microsoft.com/office/drawing/2014/main" id="{51277C36-AF1E-4651-9AE2-9BA672475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10" y="4869159"/>
              <a:ext cx="2016224" cy="2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chemeClr val="accent1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Request CB Fund</a:t>
              </a:r>
              <a:endParaRPr lang="ko-KR" altLang="en-US" sz="600" b="1" dirty="0">
                <a:solidFill>
                  <a:schemeClr val="accent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209" name="아래쪽 화살표 56">
              <a:extLst>
                <a:ext uri="{FF2B5EF4-FFF2-40B4-BE49-F238E27FC236}">
                  <a16:creationId xmlns:a16="http://schemas.microsoft.com/office/drawing/2014/main" id="{A2F5F77E-21D7-4B08-8664-7E238B7ECD02}"/>
                </a:ext>
              </a:extLst>
            </p:cNvPr>
            <p:cNvSpPr/>
            <p:nvPr/>
          </p:nvSpPr>
          <p:spPr>
            <a:xfrm>
              <a:off x="6390879" y="3316556"/>
              <a:ext cx="288943" cy="287326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ko-KR" altLang="en-US" sz="1100" dirty="0">
                <a:solidFill>
                  <a:srgbClr val="003B76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10" name="TextBox 57">
              <a:extLst>
                <a:ext uri="{FF2B5EF4-FFF2-40B4-BE49-F238E27FC236}">
                  <a16:creationId xmlns:a16="http://schemas.microsoft.com/office/drawing/2014/main" id="{7EC8EC08-8033-4C27-AC48-57ECC437F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44887" y="4222840"/>
              <a:ext cx="827840" cy="24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4000">
                  <a:solidFill>
                    <a:srgbClr val="FFFF00"/>
                  </a:solidFill>
                  <a:latin typeface="Arial Narrow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•"/>
                <a:defRPr sz="3600">
                  <a:solidFill>
                    <a:srgbClr val="FFFF00"/>
                  </a:solidFill>
                  <a:latin typeface="Arial Narrow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3200">
                  <a:solidFill>
                    <a:srgbClr val="FFFF00"/>
                  </a:solidFill>
                  <a:latin typeface="Arial Narrow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Wingdings" pitchFamily="2" charset="2"/>
                <a:buChar char="n"/>
                <a:defRPr sz="2800">
                  <a:solidFill>
                    <a:srgbClr val="FFFF00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600" b="1" dirty="0">
                  <a:solidFill>
                    <a:srgbClr val="FF0000"/>
                  </a:solidFill>
                  <a:latin typeface="Arial" panose="020B0604020202020204" pitchFamily="34" charset="0"/>
                  <a:ea typeface="MS UI Gothic" panose="020B0600070205080204" pitchFamily="34" charset="-128"/>
                  <a:cs typeface="Arial" panose="020B0604020202020204" pitchFamily="34" charset="0"/>
                </a:rPr>
                <a:t>Submit</a:t>
              </a:r>
              <a:endParaRPr lang="ko-KR" altLang="en-US" sz="600" b="1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F112E54A-5A0F-42F4-B4B2-A997EECB3D1B}"/>
              </a:ext>
            </a:extLst>
          </p:cNvPr>
          <p:cNvGrpSpPr/>
          <p:nvPr/>
        </p:nvGrpSpPr>
        <p:grpSpPr>
          <a:xfrm>
            <a:off x="6001034" y="2333741"/>
            <a:ext cx="1795435" cy="1331880"/>
            <a:chOff x="7593534" y="1583815"/>
            <a:chExt cx="3065459" cy="2255017"/>
          </a:xfrm>
        </p:grpSpPr>
        <p:sp>
          <p:nvSpPr>
            <p:cNvPr id="214" name="모서리가 둥근 직사각형 24">
              <a:extLst>
                <a:ext uri="{FF2B5EF4-FFF2-40B4-BE49-F238E27FC236}">
                  <a16:creationId xmlns:a16="http://schemas.microsoft.com/office/drawing/2014/main" id="{31069977-4A1B-4F1E-9F55-27696ADA0A1A}"/>
                </a:ext>
              </a:extLst>
            </p:cNvPr>
            <p:cNvSpPr/>
            <p:nvPr/>
          </p:nvSpPr>
          <p:spPr>
            <a:xfrm>
              <a:off x="7593534" y="1583815"/>
              <a:ext cx="2170918" cy="2170918"/>
            </a:xfrm>
            <a:prstGeom prst="roundRect">
              <a:avLst/>
            </a:prstGeom>
            <a:ln w="28575">
              <a:solidFill>
                <a:srgbClr val="341886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C1730BC7-39B4-4786-9532-D9BA02823458}"/>
                </a:ext>
              </a:extLst>
            </p:cNvPr>
            <p:cNvSpPr/>
            <p:nvPr/>
          </p:nvSpPr>
          <p:spPr>
            <a:xfrm>
              <a:off x="9364116" y="3278659"/>
              <a:ext cx="529527" cy="56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16" name="직선 연결선 215">
              <a:extLst>
                <a:ext uri="{FF2B5EF4-FFF2-40B4-BE49-F238E27FC236}">
                  <a16:creationId xmlns:a16="http://schemas.microsoft.com/office/drawing/2014/main" id="{ECBCD865-3124-4953-BA09-737309EC9BA2}"/>
                </a:ext>
              </a:extLst>
            </p:cNvPr>
            <p:cNvCxnSpPr/>
            <p:nvPr/>
          </p:nvCxnSpPr>
          <p:spPr>
            <a:xfrm>
              <a:off x="8678993" y="3754733"/>
              <a:ext cx="1980000" cy="0"/>
            </a:xfrm>
            <a:prstGeom prst="line">
              <a:avLst/>
            </a:prstGeom>
            <a:ln w="28575">
              <a:solidFill>
                <a:srgbClr val="34188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직사각형 216">
            <a:extLst>
              <a:ext uri="{FF2B5EF4-FFF2-40B4-BE49-F238E27FC236}">
                <a16:creationId xmlns:a16="http://schemas.microsoft.com/office/drawing/2014/main" id="{B8533F07-8870-464A-960B-C1E14796F92B}"/>
              </a:ext>
            </a:extLst>
          </p:cNvPr>
          <p:cNvSpPr/>
          <p:nvPr/>
        </p:nvSpPr>
        <p:spPr>
          <a:xfrm>
            <a:off x="5918185" y="3040371"/>
            <a:ext cx="1525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341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RHC</a:t>
            </a:r>
          </a:p>
          <a:p>
            <a:pPr algn="ctr"/>
            <a:r>
              <a:rPr lang="en-US" altLang="ko-KR" sz="1100" b="1" dirty="0">
                <a:solidFill>
                  <a:srgbClr val="341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Coordinator</a:t>
            </a:r>
            <a:endParaRPr lang="en-US" altLang="ko-KR" sz="1050" dirty="0">
              <a:solidFill>
                <a:srgbClr val="3418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CC595833-E443-46AA-9975-13E87CCE6EE8}"/>
              </a:ext>
            </a:extLst>
          </p:cNvPr>
          <p:cNvSpPr/>
          <p:nvPr/>
        </p:nvSpPr>
        <p:spPr>
          <a:xfrm>
            <a:off x="5944975" y="3654958"/>
            <a:ext cx="1582969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Input Proc. 1 and evaluate Proc. 4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C483B544-4DED-46AD-887A-9F6A87DB5734}"/>
              </a:ext>
            </a:extLst>
          </p:cNvPr>
          <p:cNvGrpSpPr/>
          <p:nvPr/>
        </p:nvGrpSpPr>
        <p:grpSpPr>
          <a:xfrm>
            <a:off x="7867591" y="2333741"/>
            <a:ext cx="1795435" cy="1331880"/>
            <a:chOff x="7593534" y="1583815"/>
            <a:chExt cx="3065459" cy="2255017"/>
          </a:xfrm>
        </p:grpSpPr>
        <p:sp>
          <p:nvSpPr>
            <p:cNvPr id="225" name="모서리가 둥근 직사각형 24">
              <a:extLst>
                <a:ext uri="{FF2B5EF4-FFF2-40B4-BE49-F238E27FC236}">
                  <a16:creationId xmlns:a16="http://schemas.microsoft.com/office/drawing/2014/main" id="{77D5817F-D536-4981-9809-DD44D087BA30}"/>
                </a:ext>
              </a:extLst>
            </p:cNvPr>
            <p:cNvSpPr/>
            <p:nvPr/>
          </p:nvSpPr>
          <p:spPr>
            <a:xfrm>
              <a:off x="7593534" y="1583815"/>
              <a:ext cx="2170918" cy="2170918"/>
            </a:xfrm>
            <a:prstGeom prst="roundRect">
              <a:avLst/>
            </a:prstGeom>
            <a:ln w="28575">
              <a:solidFill>
                <a:srgbClr val="4472C4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직사각형 225">
              <a:extLst>
                <a:ext uri="{FF2B5EF4-FFF2-40B4-BE49-F238E27FC236}">
                  <a16:creationId xmlns:a16="http://schemas.microsoft.com/office/drawing/2014/main" id="{AF9C2A81-EB85-4863-97ED-53EB0E20432D}"/>
                </a:ext>
              </a:extLst>
            </p:cNvPr>
            <p:cNvSpPr/>
            <p:nvPr/>
          </p:nvSpPr>
          <p:spPr>
            <a:xfrm>
              <a:off x="9364116" y="3278659"/>
              <a:ext cx="529527" cy="56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EEDB78B2-54B5-4D91-B14C-38959719F76C}"/>
                </a:ext>
              </a:extLst>
            </p:cNvPr>
            <p:cNvCxnSpPr/>
            <p:nvPr/>
          </p:nvCxnSpPr>
          <p:spPr>
            <a:xfrm>
              <a:off x="8678993" y="3754733"/>
              <a:ext cx="1980000" cy="0"/>
            </a:xfrm>
            <a:prstGeom prst="line">
              <a:avLst/>
            </a:prstGeom>
            <a:ln w="28575">
              <a:solidFill>
                <a:srgbClr val="4472C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4E2F4EA2-6CE9-4527-9963-D279E30EC869}"/>
              </a:ext>
            </a:extLst>
          </p:cNvPr>
          <p:cNvSpPr/>
          <p:nvPr/>
        </p:nvSpPr>
        <p:spPr>
          <a:xfrm>
            <a:off x="7784742" y="3028338"/>
            <a:ext cx="15253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CBSC_CBA</a:t>
            </a:r>
          </a:p>
          <a:p>
            <a:pPr marL="171450" indent="-171450" algn="ctr">
              <a:buFontTx/>
              <a:buChar char="-"/>
            </a:pP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&amp; Evaluation -</a:t>
            </a:r>
          </a:p>
        </p:txBody>
      </p:sp>
      <p:sp>
        <p:nvSpPr>
          <p:cNvPr id="255" name="모서리가 둥근 직사각형 32">
            <a:extLst>
              <a:ext uri="{FF2B5EF4-FFF2-40B4-BE49-F238E27FC236}">
                <a16:creationId xmlns:a16="http://schemas.microsoft.com/office/drawing/2014/main" id="{FF23D2E4-B27E-42FE-A114-104B37585724}"/>
              </a:ext>
            </a:extLst>
          </p:cNvPr>
          <p:cNvSpPr/>
          <p:nvPr/>
        </p:nvSpPr>
        <p:spPr>
          <a:xfrm>
            <a:off x="10275193" y="5508773"/>
            <a:ext cx="1231231" cy="483558"/>
          </a:xfrm>
          <a:prstGeom prst="roundRect">
            <a:avLst>
              <a:gd name="adj" fmla="val 1352"/>
            </a:avLst>
          </a:prstGeom>
          <a:solidFill>
            <a:srgbClr val="35AAED"/>
          </a:solidFill>
          <a:ln w="107950" cmpd="thinThick">
            <a:solidFill>
              <a:srgbClr val="35A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2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RHC</a:t>
            </a:r>
          </a:p>
          <a:p>
            <a:pPr algn="ctr"/>
            <a:r>
              <a:rPr lang="en-US" altLang="ko-K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Host Institute -</a:t>
            </a:r>
            <a:endParaRPr lang="ko-KR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" name="그림 255">
            <a:extLst>
              <a:ext uri="{FF2B5EF4-FFF2-40B4-BE49-F238E27FC236}">
                <a16:creationId xmlns:a16="http://schemas.microsoft.com/office/drawing/2014/main" id="{97D8A6B3-1048-4D6A-AC1B-A6E08478D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73" y="2532489"/>
            <a:ext cx="429983" cy="429983"/>
          </a:xfrm>
          <a:prstGeom prst="rect">
            <a:avLst/>
          </a:prstGeom>
        </p:spPr>
      </p:pic>
      <p:sp>
        <p:nvSpPr>
          <p:cNvPr id="257" name="Freeform 11">
            <a:extLst>
              <a:ext uri="{FF2B5EF4-FFF2-40B4-BE49-F238E27FC236}">
                <a16:creationId xmlns:a16="http://schemas.microsoft.com/office/drawing/2014/main" id="{B42BD75F-8BD9-4846-92BB-DDA18DC78F07}"/>
              </a:ext>
            </a:extLst>
          </p:cNvPr>
          <p:cNvSpPr>
            <a:spLocks noEditPoints="1"/>
          </p:cNvSpPr>
          <p:nvPr/>
        </p:nvSpPr>
        <p:spPr bwMode="auto">
          <a:xfrm>
            <a:off x="8351079" y="2447891"/>
            <a:ext cx="488043" cy="599178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447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67EC023D-836D-42EB-A7A2-227086642651}"/>
              </a:ext>
            </a:extLst>
          </p:cNvPr>
          <p:cNvSpPr/>
          <p:nvPr/>
        </p:nvSpPr>
        <p:spPr>
          <a:xfrm>
            <a:off x="7696542" y="3667039"/>
            <a:ext cx="20067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Review and amend Proc. 1,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Review and evaluate Proc. 4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9" name="그룹 258">
            <a:extLst>
              <a:ext uri="{FF2B5EF4-FFF2-40B4-BE49-F238E27FC236}">
                <a16:creationId xmlns:a16="http://schemas.microsoft.com/office/drawing/2014/main" id="{06095BA6-2040-4E3E-A163-393C0D36F071}"/>
              </a:ext>
            </a:extLst>
          </p:cNvPr>
          <p:cNvGrpSpPr/>
          <p:nvPr/>
        </p:nvGrpSpPr>
        <p:grpSpPr>
          <a:xfrm>
            <a:off x="9774847" y="2371823"/>
            <a:ext cx="1795435" cy="1331880"/>
            <a:chOff x="7593534" y="1583815"/>
            <a:chExt cx="3065459" cy="2255017"/>
          </a:xfrm>
        </p:grpSpPr>
        <p:sp>
          <p:nvSpPr>
            <p:cNvPr id="260" name="모서리가 둥근 직사각형 24">
              <a:extLst>
                <a:ext uri="{FF2B5EF4-FFF2-40B4-BE49-F238E27FC236}">
                  <a16:creationId xmlns:a16="http://schemas.microsoft.com/office/drawing/2014/main" id="{83DB037E-410A-4B08-9C59-0DA27CBC15E9}"/>
                </a:ext>
              </a:extLst>
            </p:cNvPr>
            <p:cNvSpPr/>
            <p:nvPr/>
          </p:nvSpPr>
          <p:spPr>
            <a:xfrm>
              <a:off x="7593534" y="1583815"/>
              <a:ext cx="2170918" cy="2170918"/>
            </a:xfrm>
            <a:prstGeom prst="roundRect">
              <a:avLst/>
            </a:prstGeom>
            <a:ln w="28575">
              <a:solidFill>
                <a:srgbClr val="00B0F0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61" name="직사각형 260">
              <a:extLst>
                <a:ext uri="{FF2B5EF4-FFF2-40B4-BE49-F238E27FC236}">
                  <a16:creationId xmlns:a16="http://schemas.microsoft.com/office/drawing/2014/main" id="{A6A6C979-0D35-4805-ACF1-274A71CFFCF3}"/>
                </a:ext>
              </a:extLst>
            </p:cNvPr>
            <p:cNvSpPr/>
            <p:nvPr/>
          </p:nvSpPr>
          <p:spPr>
            <a:xfrm>
              <a:off x="9364116" y="3278659"/>
              <a:ext cx="529527" cy="56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59F06F39-8B89-4755-AD70-B3058C857804}"/>
                </a:ext>
              </a:extLst>
            </p:cNvPr>
            <p:cNvCxnSpPr/>
            <p:nvPr/>
          </p:nvCxnSpPr>
          <p:spPr>
            <a:xfrm>
              <a:off x="8678993" y="3754733"/>
              <a:ext cx="1980000" cy="0"/>
            </a:xfrm>
            <a:prstGeom prst="line">
              <a:avLst/>
            </a:prstGeom>
            <a:ln w="28575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4752388B-D6F1-4AF4-9190-110E6104EFA7}"/>
              </a:ext>
            </a:extLst>
          </p:cNvPr>
          <p:cNvSpPr/>
          <p:nvPr/>
        </p:nvSpPr>
        <p:spPr>
          <a:xfrm>
            <a:off x="9691998" y="3066420"/>
            <a:ext cx="15253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CBSC_SEC</a:t>
            </a:r>
          </a:p>
          <a:p>
            <a:pPr marL="171450" indent="-171450" algn="ctr">
              <a:buFontTx/>
              <a:buChar char="-"/>
            </a:pP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Review &amp; Evaluation 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4" name="Freeform 11">
            <a:extLst>
              <a:ext uri="{FF2B5EF4-FFF2-40B4-BE49-F238E27FC236}">
                <a16:creationId xmlns:a16="http://schemas.microsoft.com/office/drawing/2014/main" id="{2052B525-EE86-4F4A-928B-E72A7C09DEE0}"/>
              </a:ext>
            </a:extLst>
          </p:cNvPr>
          <p:cNvSpPr>
            <a:spLocks noEditPoints="1"/>
          </p:cNvSpPr>
          <p:nvPr/>
        </p:nvSpPr>
        <p:spPr bwMode="auto">
          <a:xfrm>
            <a:off x="10258335" y="2485973"/>
            <a:ext cx="488043" cy="599178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265" name="직사각형 264">
            <a:extLst>
              <a:ext uri="{FF2B5EF4-FFF2-40B4-BE49-F238E27FC236}">
                <a16:creationId xmlns:a16="http://schemas.microsoft.com/office/drawing/2014/main" id="{9BE76692-FE24-4F25-A7D8-6F83E8E8E317}"/>
              </a:ext>
            </a:extLst>
          </p:cNvPr>
          <p:cNvSpPr/>
          <p:nvPr/>
        </p:nvSpPr>
        <p:spPr>
          <a:xfrm>
            <a:off x="9703288" y="3699781"/>
            <a:ext cx="2119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Final review of Proc. 1 &amp; 4</a:t>
            </a: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Review Management Plan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" name="그룹 265">
            <a:extLst>
              <a:ext uri="{FF2B5EF4-FFF2-40B4-BE49-F238E27FC236}">
                <a16:creationId xmlns:a16="http://schemas.microsoft.com/office/drawing/2014/main" id="{A32634C4-3838-4955-B0CA-B17E604C1C0A}"/>
              </a:ext>
            </a:extLst>
          </p:cNvPr>
          <p:cNvGrpSpPr/>
          <p:nvPr/>
        </p:nvGrpSpPr>
        <p:grpSpPr>
          <a:xfrm>
            <a:off x="6152154" y="4687426"/>
            <a:ext cx="1795435" cy="1331880"/>
            <a:chOff x="7593534" y="1583815"/>
            <a:chExt cx="3065459" cy="2255017"/>
          </a:xfrm>
        </p:grpSpPr>
        <p:sp>
          <p:nvSpPr>
            <p:cNvPr id="267" name="모서리가 둥근 직사각형 24">
              <a:extLst>
                <a:ext uri="{FF2B5EF4-FFF2-40B4-BE49-F238E27FC236}">
                  <a16:creationId xmlns:a16="http://schemas.microsoft.com/office/drawing/2014/main" id="{AF8CE443-DD20-4819-8D5A-FE268DBCFF8F}"/>
                </a:ext>
              </a:extLst>
            </p:cNvPr>
            <p:cNvSpPr/>
            <p:nvPr/>
          </p:nvSpPr>
          <p:spPr>
            <a:xfrm>
              <a:off x="7593534" y="1583815"/>
              <a:ext cx="2170918" cy="2170918"/>
            </a:xfrm>
            <a:prstGeom prst="roundRect">
              <a:avLst/>
            </a:prstGeom>
            <a:ln w="28575">
              <a:solidFill>
                <a:srgbClr val="3E4B5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68" name="직사각형 267">
              <a:extLst>
                <a:ext uri="{FF2B5EF4-FFF2-40B4-BE49-F238E27FC236}">
                  <a16:creationId xmlns:a16="http://schemas.microsoft.com/office/drawing/2014/main" id="{63A6FF3D-43CA-4C53-AD7F-9333139AEB9B}"/>
                </a:ext>
              </a:extLst>
            </p:cNvPr>
            <p:cNvSpPr/>
            <p:nvPr/>
          </p:nvSpPr>
          <p:spPr>
            <a:xfrm>
              <a:off x="9364116" y="3278659"/>
              <a:ext cx="529527" cy="56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69" name="직선 연결선 268">
              <a:extLst>
                <a:ext uri="{FF2B5EF4-FFF2-40B4-BE49-F238E27FC236}">
                  <a16:creationId xmlns:a16="http://schemas.microsoft.com/office/drawing/2014/main" id="{FB1FC03B-C0B8-4E63-B478-A7F6E477573E}"/>
                </a:ext>
              </a:extLst>
            </p:cNvPr>
            <p:cNvCxnSpPr/>
            <p:nvPr/>
          </p:nvCxnSpPr>
          <p:spPr>
            <a:xfrm>
              <a:off x="8678993" y="3754733"/>
              <a:ext cx="1980000" cy="0"/>
            </a:xfrm>
            <a:prstGeom prst="line">
              <a:avLst/>
            </a:prstGeom>
            <a:ln w="28575">
              <a:solidFill>
                <a:srgbClr val="3E4B5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988984EF-8304-4BFA-AAB4-E2F78060F275}"/>
              </a:ext>
            </a:extLst>
          </p:cNvPr>
          <p:cNvSpPr/>
          <p:nvPr/>
        </p:nvSpPr>
        <p:spPr>
          <a:xfrm>
            <a:off x="6069305" y="5382023"/>
            <a:ext cx="15253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 Annual Meeting</a:t>
            </a:r>
          </a:p>
          <a:p>
            <a:pPr marL="171450" indent="-171450" algn="ctr">
              <a:buFontTx/>
              <a:buChar char="-"/>
            </a:pP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-</a:t>
            </a:r>
          </a:p>
        </p:txBody>
      </p:sp>
      <p:sp>
        <p:nvSpPr>
          <p:cNvPr id="271" name="Freeform 11">
            <a:extLst>
              <a:ext uri="{FF2B5EF4-FFF2-40B4-BE49-F238E27FC236}">
                <a16:creationId xmlns:a16="http://schemas.microsoft.com/office/drawing/2014/main" id="{3A6FA820-56D2-4DB0-9292-626BB41D708E}"/>
              </a:ext>
            </a:extLst>
          </p:cNvPr>
          <p:cNvSpPr>
            <a:spLocks noEditPoints="1"/>
          </p:cNvSpPr>
          <p:nvPr/>
        </p:nvSpPr>
        <p:spPr bwMode="auto">
          <a:xfrm>
            <a:off x="6635642" y="4801576"/>
            <a:ext cx="488043" cy="599178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3E4B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DA1AF7E6-30C5-4144-A836-DA2F7E5FA2D1}"/>
              </a:ext>
            </a:extLst>
          </p:cNvPr>
          <p:cNvSpPr/>
          <p:nvPr/>
        </p:nvSpPr>
        <p:spPr>
          <a:xfrm>
            <a:off x="6184997" y="5992331"/>
            <a:ext cx="1582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Final approval of </a:t>
            </a:r>
          </a:p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CB activity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3" name="그룹 272">
            <a:extLst>
              <a:ext uri="{FF2B5EF4-FFF2-40B4-BE49-F238E27FC236}">
                <a16:creationId xmlns:a16="http://schemas.microsoft.com/office/drawing/2014/main" id="{E8C8A11C-A9AA-4D52-B92A-F5FD7FB4BB75}"/>
              </a:ext>
            </a:extLst>
          </p:cNvPr>
          <p:cNvGrpSpPr/>
          <p:nvPr/>
        </p:nvGrpSpPr>
        <p:grpSpPr>
          <a:xfrm>
            <a:off x="8125936" y="4698675"/>
            <a:ext cx="1890933" cy="1331880"/>
            <a:chOff x="7593534" y="1583815"/>
            <a:chExt cx="3065459" cy="2255017"/>
          </a:xfrm>
        </p:grpSpPr>
        <p:sp>
          <p:nvSpPr>
            <p:cNvPr id="274" name="모서리가 둥근 직사각형 24">
              <a:extLst>
                <a:ext uri="{FF2B5EF4-FFF2-40B4-BE49-F238E27FC236}">
                  <a16:creationId xmlns:a16="http://schemas.microsoft.com/office/drawing/2014/main" id="{BEF4273E-9A5E-480C-8743-947BF4643242}"/>
                </a:ext>
              </a:extLst>
            </p:cNvPr>
            <p:cNvSpPr/>
            <p:nvPr/>
          </p:nvSpPr>
          <p:spPr>
            <a:xfrm>
              <a:off x="7593534" y="1583815"/>
              <a:ext cx="2170918" cy="2170918"/>
            </a:xfrm>
            <a:prstGeom prst="roundRect">
              <a:avLst/>
            </a:prstGeom>
            <a:ln w="28575">
              <a:solidFill>
                <a:srgbClr val="341886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75" name="직사각형 274">
              <a:extLst>
                <a:ext uri="{FF2B5EF4-FFF2-40B4-BE49-F238E27FC236}">
                  <a16:creationId xmlns:a16="http://schemas.microsoft.com/office/drawing/2014/main" id="{ADBEC495-6A07-4AB2-860F-71956AC2D6FC}"/>
                </a:ext>
              </a:extLst>
            </p:cNvPr>
            <p:cNvSpPr/>
            <p:nvPr/>
          </p:nvSpPr>
          <p:spPr>
            <a:xfrm>
              <a:off x="9364116" y="3278659"/>
              <a:ext cx="529527" cy="56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76" name="직선 연결선 275">
              <a:extLst>
                <a:ext uri="{FF2B5EF4-FFF2-40B4-BE49-F238E27FC236}">
                  <a16:creationId xmlns:a16="http://schemas.microsoft.com/office/drawing/2014/main" id="{EEA3EA52-63CC-4F8D-8BA2-9356F63465A3}"/>
                </a:ext>
              </a:extLst>
            </p:cNvPr>
            <p:cNvCxnSpPr/>
            <p:nvPr/>
          </p:nvCxnSpPr>
          <p:spPr>
            <a:xfrm>
              <a:off x="8678993" y="3754733"/>
              <a:ext cx="1980000" cy="0"/>
            </a:xfrm>
            <a:prstGeom prst="line">
              <a:avLst/>
            </a:prstGeom>
            <a:ln w="28575">
              <a:solidFill>
                <a:srgbClr val="34188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직사각형 276">
            <a:extLst>
              <a:ext uri="{FF2B5EF4-FFF2-40B4-BE49-F238E27FC236}">
                <a16:creationId xmlns:a16="http://schemas.microsoft.com/office/drawing/2014/main" id="{FDB6FFB1-6A65-447E-9B91-CBF71C57AEE3}"/>
              </a:ext>
            </a:extLst>
          </p:cNvPr>
          <p:cNvSpPr/>
          <p:nvPr/>
        </p:nvSpPr>
        <p:spPr>
          <a:xfrm>
            <a:off x="8043087" y="5405305"/>
            <a:ext cx="152535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RHC</a:t>
            </a:r>
          </a:p>
          <a:p>
            <a:pPr algn="ctr"/>
            <a:r>
              <a:rPr lang="en-US" altLang="ko-K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Coordinator</a:t>
            </a:r>
          </a:p>
          <a:p>
            <a:pPr algn="ctr"/>
            <a:r>
              <a:rPr lang="en-US" altLang="ko-KR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Management -</a:t>
            </a:r>
          </a:p>
        </p:txBody>
      </p:sp>
      <p:sp>
        <p:nvSpPr>
          <p:cNvPr id="278" name="TextBox 6">
            <a:extLst>
              <a:ext uri="{FF2B5EF4-FFF2-40B4-BE49-F238E27FC236}">
                <a16:creationId xmlns:a16="http://schemas.microsoft.com/office/drawing/2014/main" id="{1770BCD2-CFFC-4AB4-A98C-00F0739A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454" y="3375342"/>
            <a:ext cx="594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4000">
                <a:solidFill>
                  <a:srgbClr val="FFFF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3200">
                <a:solidFill>
                  <a:srgbClr val="FFFF00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900" b="1" dirty="0">
                <a:solidFill>
                  <a:srgbClr val="00B0F0"/>
                </a:solidFill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Submit</a:t>
            </a:r>
            <a:endParaRPr lang="ko-KR" altLang="en-US" sz="900" b="1" dirty="0">
              <a:solidFill>
                <a:srgbClr val="00B0F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grpSp>
        <p:nvGrpSpPr>
          <p:cNvPr id="279" name="Group 20">
            <a:extLst>
              <a:ext uri="{FF2B5EF4-FFF2-40B4-BE49-F238E27FC236}">
                <a16:creationId xmlns:a16="http://schemas.microsoft.com/office/drawing/2014/main" id="{273712A9-12E9-48E1-84ED-F32C369C78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85687" y="4847227"/>
            <a:ext cx="352002" cy="480148"/>
            <a:chOff x="2597" y="4163"/>
            <a:chExt cx="217" cy="296"/>
          </a:xfrm>
          <a:solidFill>
            <a:srgbClr val="341886"/>
          </a:solidFill>
        </p:grpSpPr>
        <p:sp>
          <p:nvSpPr>
            <p:cNvPr id="280" name="Freeform 22">
              <a:extLst>
                <a:ext uri="{FF2B5EF4-FFF2-40B4-BE49-F238E27FC236}">
                  <a16:creationId xmlns:a16="http://schemas.microsoft.com/office/drawing/2014/main" id="{E52562DD-73A5-4FBC-9B3A-021746047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" y="4163"/>
              <a:ext cx="151" cy="176"/>
            </a:xfrm>
            <a:custGeom>
              <a:avLst/>
              <a:gdLst>
                <a:gd name="T0" fmla="*/ 410 w 1662"/>
                <a:gd name="T1" fmla="*/ 645 h 1942"/>
                <a:gd name="T2" fmla="*/ 309 w 1662"/>
                <a:gd name="T3" fmla="*/ 847 h 1942"/>
                <a:gd name="T4" fmla="*/ 255 w 1662"/>
                <a:gd name="T5" fmla="*/ 1023 h 1942"/>
                <a:gd name="T6" fmla="*/ 263 w 1662"/>
                <a:gd name="T7" fmla="*/ 1206 h 1942"/>
                <a:gd name="T8" fmla="*/ 347 w 1662"/>
                <a:gd name="T9" fmla="*/ 1429 h 1942"/>
                <a:gd name="T10" fmla="*/ 476 w 1662"/>
                <a:gd name="T11" fmla="*/ 1620 h 1942"/>
                <a:gd name="T12" fmla="*/ 638 w 1662"/>
                <a:gd name="T13" fmla="*/ 1753 h 1942"/>
                <a:gd name="T14" fmla="*/ 825 w 1662"/>
                <a:gd name="T15" fmla="*/ 1803 h 1942"/>
                <a:gd name="T16" fmla="*/ 1013 w 1662"/>
                <a:gd name="T17" fmla="*/ 1753 h 1942"/>
                <a:gd name="T18" fmla="*/ 1176 w 1662"/>
                <a:gd name="T19" fmla="*/ 1619 h 1942"/>
                <a:gd name="T20" fmla="*/ 1305 w 1662"/>
                <a:gd name="T21" fmla="*/ 1428 h 1942"/>
                <a:gd name="T22" fmla="*/ 1388 w 1662"/>
                <a:gd name="T23" fmla="*/ 1205 h 1942"/>
                <a:gd name="T24" fmla="*/ 1418 w 1662"/>
                <a:gd name="T25" fmla="*/ 974 h 1942"/>
                <a:gd name="T26" fmla="*/ 1266 w 1662"/>
                <a:gd name="T27" fmla="*/ 836 h 1942"/>
                <a:gd name="T28" fmla="*/ 1012 w 1662"/>
                <a:gd name="T29" fmla="*/ 794 h 1942"/>
                <a:gd name="T30" fmla="*/ 806 w 1662"/>
                <a:gd name="T31" fmla="*/ 713 h 1942"/>
                <a:gd name="T32" fmla="*/ 646 w 1662"/>
                <a:gd name="T33" fmla="*/ 610 h 1942"/>
                <a:gd name="T34" fmla="*/ 526 w 1662"/>
                <a:gd name="T35" fmla="*/ 499 h 1942"/>
                <a:gd name="T36" fmla="*/ 944 w 1662"/>
                <a:gd name="T37" fmla="*/ 23 h 1942"/>
                <a:gd name="T38" fmla="*/ 1152 w 1662"/>
                <a:gd name="T39" fmla="*/ 118 h 1942"/>
                <a:gd name="T40" fmla="*/ 1271 w 1662"/>
                <a:gd name="T41" fmla="*/ 205 h 1942"/>
                <a:gd name="T42" fmla="*/ 1388 w 1662"/>
                <a:gd name="T43" fmla="*/ 323 h 1942"/>
                <a:gd name="T44" fmla="*/ 1455 w 1662"/>
                <a:gd name="T45" fmla="*/ 429 h 1942"/>
                <a:gd name="T46" fmla="*/ 1524 w 1662"/>
                <a:gd name="T47" fmla="*/ 626 h 1942"/>
                <a:gd name="T48" fmla="*/ 1555 w 1662"/>
                <a:gd name="T49" fmla="*/ 892 h 1942"/>
                <a:gd name="T50" fmla="*/ 1619 w 1662"/>
                <a:gd name="T51" fmla="*/ 939 h 1942"/>
                <a:gd name="T52" fmla="*/ 1657 w 1662"/>
                <a:gd name="T53" fmla="*/ 1032 h 1942"/>
                <a:gd name="T54" fmla="*/ 1655 w 1662"/>
                <a:gd name="T55" fmla="*/ 1183 h 1942"/>
                <a:gd name="T56" fmla="*/ 1611 w 1662"/>
                <a:gd name="T57" fmla="*/ 1304 h 1942"/>
                <a:gd name="T58" fmla="*/ 1537 w 1662"/>
                <a:gd name="T59" fmla="*/ 1372 h 1942"/>
                <a:gd name="T60" fmla="*/ 1445 w 1662"/>
                <a:gd name="T61" fmla="*/ 1454 h 1942"/>
                <a:gd name="T62" fmla="*/ 1313 w 1662"/>
                <a:gd name="T63" fmla="*/ 1670 h 1942"/>
                <a:gd name="T64" fmla="*/ 1141 w 1662"/>
                <a:gd name="T65" fmla="*/ 1836 h 1942"/>
                <a:gd name="T66" fmla="*/ 937 w 1662"/>
                <a:gd name="T67" fmla="*/ 1930 h 1942"/>
                <a:gd name="T68" fmla="*/ 714 w 1662"/>
                <a:gd name="T69" fmla="*/ 1930 h 1942"/>
                <a:gd name="T70" fmla="*/ 510 w 1662"/>
                <a:gd name="T71" fmla="*/ 1836 h 1942"/>
                <a:gd name="T72" fmla="*/ 337 w 1662"/>
                <a:gd name="T73" fmla="*/ 1669 h 1942"/>
                <a:gd name="T74" fmla="*/ 205 w 1662"/>
                <a:gd name="T75" fmla="*/ 1452 h 1942"/>
                <a:gd name="T76" fmla="*/ 111 w 1662"/>
                <a:gd name="T77" fmla="*/ 1364 h 1942"/>
                <a:gd name="T78" fmla="*/ 39 w 1662"/>
                <a:gd name="T79" fmla="*/ 1284 h 1942"/>
                <a:gd name="T80" fmla="*/ 2 w 1662"/>
                <a:gd name="T81" fmla="*/ 1143 h 1942"/>
                <a:gd name="T82" fmla="*/ 9 w 1662"/>
                <a:gd name="T83" fmla="*/ 1009 h 1942"/>
                <a:gd name="T84" fmla="*/ 50 w 1662"/>
                <a:gd name="T85" fmla="*/ 930 h 1942"/>
                <a:gd name="T86" fmla="*/ 98 w 1662"/>
                <a:gd name="T87" fmla="*/ 851 h 1942"/>
                <a:gd name="T88" fmla="*/ 85 w 1662"/>
                <a:gd name="T89" fmla="*/ 643 h 1942"/>
                <a:gd name="T90" fmla="*/ 120 w 1662"/>
                <a:gd name="T91" fmla="*/ 487 h 1942"/>
                <a:gd name="T92" fmla="*/ 183 w 1662"/>
                <a:gd name="T93" fmla="*/ 377 h 1942"/>
                <a:gd name="T94" fmla="*/ 257 w 1662"/>
                <a:gd name="T95" fmla="*/ 305 h 1942"/>
                <a:gd name="T96" fmla="*/ 319 w 1662"/>
                <a:gd name="T97" fmla="*/ 266 h 1942"/>
                <a:gd name="T98" fmla="*/ 352 w 1662"/>
                <a:gd name="T99" fmla="*/ 246 h 1942"/>
                <a:gd name="T100" fmla="*/ 390 w 1662"/>
                <a:gd name="T101" fmla="*/ 196 h 1942"/>
                <a:gd name="T102" fmla="*/ 459 w 1662"/>
                <a:gd name="T103" fmla="*/ 127 h 1942"/>
                <a:gd name="T104" fmla="*/ 559 w 1662"/>
                <a:gd name="T105" fmla="*/ 57 h 1942"/>
                <a:gd name="T106" fmla="*/ 690 w 1662"/>
                <a:gd name="T107" fmla="*/ 1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2" h="1942">
                  <a:moveTo>
                    <a:pt x="526" y="499"/>
                  </a:moveTo>
                  <a:lnTo>
                    <a:pt x="484" y="546"/>
                  </a:lnTo>
                  <a:lnTo>
                    <a:pt x="445" y="595"/>
                  </a:lnTo>
                  <a:lnTo>
                    <a:pt x="410" y="645"/>
                  </a:lnTo>
                  <a:lnTo>
                    <a:pt x="379" y="696"/>
                  </a:lnTo>
                  <a:lnTo>
                    <a:pt x="352" y="747"/>
                  </a:lnTo>
                  <a:lnTo>
                    <a:pt x="329" y="797"/>
                  </a:lnTo>
                  <a:lnTo>
                    <a:pt x="309" y="847"/>
                  </a:lnTo>
                  <a:lnTo>
                    <a:pt x="291" y="895"/>
                  </a:lnTo>
                  <a:lnTo>
                    <a:pt x="277" y="941"/>
                  </a:lnTo>
                  <a:lnTo>
                    <a:pt x="264" y="984"/>
                  </a:lnTo>
                  <a:lnTo>
                    <a:pt x="255" y="1023"/>
                  </a:lnTo>
                  <a:lnTo>
                    <a:pt x="247" y="1059"/>
                  </a:lnTo>
                  <a:lnTo>
                    <a:pt x="241" y="1091"/>
                  </a:lnTo>
                  <a:lnTo>
                    <a:pt x="250" y="1148"/>
                  </a:lnTo>
                  <a:lnTo>
                    <a:pt x="263" y="1206"/>
                  </a:lnTo>
                  <a:lnTo>
                    <a:pt x="280" y="1263"/>
                  </a:lnTo>
                  <a:lnTo>
                    <a:pt x="299" y="1320"/>
                  </a:lnTo>
                  <a:lnTo>
                    <a:pt x="322" y="1375"/>
                  </a:lnTo>
                  <a:lnTo>
                    <a:pt x="347" y="1429"/>
                  </a:lnTo>
                  <a:lnTo>
                    <a:pt x="375" y="1480"/>
                  </a:lnTo>
                  <a:lnTo>
                    <a:pt x="406" y="1530"/>
                  </a:lnTo>
                  <a:lnTo>
                    <a:pt x="440" y="1576"/>
                  </a:lnTo>
                  <a:lnTo>
                    <a:pt x="476" y="1620"/>
                  </a:lnTo>
                  <a:lnTo>
                    <a:pt x="513" y="1659"/>
                  </a:lnTo>
                  <a:lnTo>
                    <a:pt x="553" y="1695"/>
                  </a:lnTo>
                  <a:lnTo>
                    <a:pt x="594" y="1726"/>
                  </a:lnTo>
                  <a:lnTo>
                    <a:pt x="638" y="1753"/>
                  </a:lnTo>
                  <a:lnTo>
                    <a:pt x="683" y="1774"/>
                  </a:lnTo>
                  <a:lnTo>
                    <a:pt x="729" y="1789"/>
                  </a:lnTo>
                  <a:lnTo>
                    <a:pt x="777" y="1800"/>
                  </a:lnTo>
                  <a:lnTo>
                    <a:pt x="825" y="1803"/>
                  </a:lnTo>
                  <a:lnTo>
                    <a:pt x="875" y="1800"/>
                  </a:lnTo>
                  <a:lnTo>
                    <a:pt x="922" y="1789"/>
                  </a:lnTo>
                  <a:lnTo>
                    <a:pt x="968" y="1774"/>
                  </a:lnTo>
                  <a:lnTo>
                    <a:pt x="1013" y="1753"/>
                  </a:lnTo>
                  <a:lnTo>
                    <a:pt x="1056" y="1726"/>
                  </a:lnTo>
                  <a:lnTo>
                    <a:pt x="1099" y="1695"/>
                  </a:lnTo>
                  <a:lnTo>
                    <a:pt x="1139" y="1659"/>
                  </a:lnTo>
                  <a:lnTo>
                    <a:pt x="1176" y="1619"/>
                  </a:lnTo>
                  <a:lnTo>
                    <a:pt x="1212" y="1576"/>
                  </a:lnTo>
                  <a:lnTo>
                    <a:pt x="1245" y="1529"/>
                  </a:lnTo>
                  <a:lnTo>
                    <a:pt x="1276" y="1480"/>
                  </a:lnTo>
                  <a:lnTo>
                    <a:pt x="1305" y="1428"/>
                  </a:lnTo>
                  <a:lnTo>
                    <a:pt x="1330" y="1374"/>
                  </a:lnTo>
                  <a:lnTo>
                    <a:pt x="1353" y="1319"/>
                  </a:lnTo>
                  <a:lnTo>
                    <a:pt x="1372" y="1262"/>
                  </a:lnTo>
                  <a:lnTo>
                    <a:pt x="1388" y="1205"/>
                  </a:lnTo>
                  <a:lnTo>
                    <a:pt x="1401" y="1147"/>
                  </a:lnTo>
                  <a:lnTo>
                    <a:pt x="1411" y="1089"/>
                  </a:lnTo>
                  <a:lnTo>
                    <a:pt x="1416" y="1032"/>
                  </a:lnTo>
                  <a:lnTo>
                    <a:pt x="1418" y="974"/>
                  </a:lnTo>
                  <a:lnTo>
                    <a:pt x="1417" y="904"/>
                  </a:lnTo>
                  <a:lnTo>
                    <a:pt x="1414" y="838"/>
                  </a:lnTo>
                  <a:lnTo>
                    <a:pt x="1339" y="839"/>
                  </a:lnTo>
                  <a:lnTo>
                    <a:pt x="1266" y="836"/>
                  </a:lnTo>
                  <a:lnTo>
                    <a:pt x="1198" y="830"/>
                  </a:lnTo>
                  <a:lnTo>
                    <a:pt x="1133" y="820"/>
                  </a:lnTo>
                  <a:lnTo>
                    <a:pt x="1070" y="808"/>
                  </a:lnTo>
                  <a:lnTo>
                    <a:pt x="1012" y="794"/>
                  </a:lnTo>
                  <a:lnTo>
                    <a:pt x="956" y="777"/>
                  </a:lnTo>
                  <a:lnTo>
                    <a:pt x="903" y="757"/>
                  </a:lnTo>
                  <a:lnTo>
                    <a:pt x="853" y="737"/>
                  </a:lnTo>
                  <a:lnTo>
                    <a:pt x="806" y="713"/>
                  </a:lnTo>
                  <a:lnTo>
                    <a:pt x="762" y="690"/>
                  </a:lnTo>
                  <a:lnTo>
                    <a:pt x="721" y="664"/>
                  </a:lnTo>
                  <a:lnTo>
                    <a:pt x="682" y="638"/>
                  </a:lnTo>
                  <a:lnTo>
                    <a:pt x="646" y="610"/>
                  </a:lnTo>
                  <a:lnTo>
                    <a:pt x="612" y="583"/>
                  </a:lnTo>
                  <a:lnTo>
                    <a:pt x="581" y="555"/>
                  </a:lnTo>
                  <a:lnTo>
                    <a:pt x="552" y="527"/>
                  </a:lnTo>
                  <a:lnTo>
                    <a:pt x="526" y="499"/>
                  </a:lnTo>
                  <a:close/>
                  <a:moveTo>
                    <a:pt x="808" y="0"/>
                  </a:moveTo>
                  <a:lnTo>
                    <a:pt x="851" y="3"/>
                  </a:lnTo>
                  <a:lnTo>
                    <a:pt x="897" y="11"/>
                  </a:lnTo>
                  <a:lnTo>
                    <a:pt x="944" y="23"/>
                  </a:lnTo>
                  <a:lnTo>
                    <a:pt x="993" y="39"/>
                  </a:lnTo>
                  <a:lnTo>
                    <a:pt x="1044" y="60"/>
                  </a:lnTo>
                  <a:lnTo>
                    <a:pt x="1097" y="86"/>
                  </a:lnTo>
                  <a:lnTo>
                    <a:pt x="1152" y="118"/>
                  </a:lnTo>
                  <a:lnTo>
                    <a:pt x="1179" y="135"/>
                  </a:lnTo>
                  <a:lnTo>
                    <a:pt x="1208" y="155"/>
                  </a:lnTo>
                  <a:lnTo>
                    <a:pt x="1239" y="179"/>
                  </a:lnTo>
                  <a:lnTo>
                    <a:pt x="1271" y="205"/>
                  </a:lnTo>
                  <a:lnTo>
                    <a:pt x="1304" y="233"/>
                  </a:lnTo>
                  <a:lnTo>
                    <a:pt x="1334" y="261"/>
                  </a:lnTo>
                  <a:lnTo>
                    <a:pt x="1363" y="292"/>
                  </a:lnTo>
                  <a:lnTo>
                    <a:pt x="1388" y="323"/>
                  </a:lnTo>
                  <a:lnTo>
                    <a:pt x="1409" y="353"/>
                  </a:lnTo>
                  <a:lnTo>
                    <a:pt x="1409" y="353"/>
                  </a:lnTo>
                  <a:lnTo>
                    <a:pt x="1433" y="389"/>
                  </a:lnTo>
                  <a:lnTo>
                    <a:pt x="1455" y="429"/>
                  </a:lnTo>
                  <a:lnTo>
                    <a:pt x="1475" y="472"/>
                  </a:lnTo>
                  <a:lnTo>
                    <a:pt x="1493" y="519"/>
                  </a:lnTo>
                  <a:lnTo>
                    <a:pt x="1509" y="570"/>
                  </a:lnTo>
                  <a:lnTo>
                    <a:pt x="1524" y="626"/>
                  </a:lnTo>
                  <a:lnTo>
                    <a:pt x="1535" y="685"/>
                  </a:lnTo>
                  <a:lnTo>
                    <a:pt x="1545" y="749"/>
                  </a:lnTo>
                  <a:lnTo>
                    <a:pt x="1551" y="817"/>
                  </a:lnTo>
                  <a:lnTo>
                    <a:pt x="1555" y="892"/>
                  </a:lnTo>
                  <a:lnTo>
                    <a:pt x="1573" y="900"/>
                  </a:lnTo>
                  <a:lnTo>
                    <a:pt x="1590" y="910"/>
                  </a:lnTo>
                  <a:lnTo>
                    <a:pt x="1605" y="922"/>
                  </a:lnTo>
                  <a:lnTo>
                    <a:pt x="1619" y="939"/>
                  </a:lnTo>
                  <a:lnTo>
                    <a:pt x="1632" y="957"/>
                  </a:lnTo>
                  <a:lnTo>
                    <a:pt x="1642" y="979"/>
                  </a:lnTo>
                  <a:lnTo>
                    <a:pt x="1651" y="1003"/>
                  </a:lnTo>
                  <a:lnTo>
                    <a:pt x="1657" y="1032"/>
                  </a:lnTo>
                  <a:lnTo>
                    <a:pt x="1661" y="1064"/>
                  </a:lnTo>
                  <a:lnTo>
                    <a:pt x="1662" y="1102"/>
                  </a:lnTo>
                  <a:lnTo>
                    <a:pt x="1660" y="1143"/>
                  </a:lnTo>
                  <a:lnTo>
                    <a:pt x="1655" y="1183"/>
                  </a:lnTo>
                  <a:lnTo>
                    <a:pt x="1648" y="1218"/>
                  </a:lnTo>
                  <a:lnTo>
                    <a:pt x="1638" y="1250"/>
                  </a:lnTo>
                  <a:lnTo>
                    <a:pt x="1625" y="1278"/>
                  </a:lnTo>
                  <a:lnTo>
                    <a:pt x="1611" y="1304"/>
                  </a:lnTo>
                  <a:lnTo>
                    <a:pt x="1595" y="1325"/>
                  </a:lnTo>
                  <a:lnTo>
                    <a:pt x="1577" y="1344"/>
                  </a:lnTo>
                  <a:lnTo>
                    <a:pt x="1558" y="1360"/>
                  </a:lnTo>
                  <a:lnTo>
                    <a:pt x="1537" y="1372"/>
                  </a:lnTo>
                  <a:lnTo>
                    <a:pt x="1515" y="1382"/>
                  </a:lnTo>
                  <a:lnTo>
                    <a:pt x="1493" y="1390"/>
                  </a:lnTo>
                  <a:lnTo>
                    <a:pt x="1471" y="1395"/>
                  </a:lnTo>
                  <a:lnTo>
                    <a:pt x="1445" y="1454"/>
                  </a:lnTo>
                  <a:lnTo>
                    <a:pt x="1416" y="1512"/>
                  </a:lnTo>
                  <a:lnTo>
                    <a:pt x="1385" y="1567"/>
                  </a:lnTo>
                  <a:lnTo>
                    <a:pt x="1350" y="1620"/>
                  </a:lnTo>
                  <a:lnTo>
                    <a:pt x="1313" y="1670"/>
                  </a:lnTo>
                  <a:lnTo>
                    <a:pt x="1273" y="1717"/>
                  </a:lnTo>
                  <a:lnTo>
                    <a:pt x="1231" y="1761"/>
                  </a:lnTo>
                  <a:lnTo>
                    <a:pt x="1187" y="1801"/>
                  </a:lnTo>
                  <a:lnTo>
                    <a:pt x="1141" y="1836"/>
                  </a:lnTo>
                  <a:lnTo>
                    <a:pt x="1092" y="1868"/>
                  </a:lnTo>
                  <a:lnTo>
                    <a:pt x="1042" y="1893"/>
                  </a:lnTo>
                  <a:lnTo>
                    <a:pt x="990" y="1915"/>
                  </a:lnTo>
                  <a:lnTo>
                    <a:pt x="937" y="1930"/>
                  </a:lnTo>
                  <a:lnTo>
                    <a:pt x="882" y="1939"/>
                  </a:lnTo>
                  <a:lnTo>
                    <a:pt x="825" y="1942"/>
                  </a:lnTo>
                  <a:lnTo>
                    <a:pt x="769" y="1939"/>
                  </a:lnTo>
                  <a:lnTo>
                    <a:pt x="714" y="1930"/>
                  </a:lnTo>
                  <a:lnTo>
                    <a:pt x="661" y="1915"/>
                  </a:lnTo>
                  <a:lnTo>
                    <a:pt x="608" y="1893"/>
                  </a:lnTo>
                  <a:lnTo>
                    <a:pt x="558" y="1867"/>
                  </a:lnTo>
                  <a:lnTo>
                    <a:pt x="510" y="1836"/>
                  </a:lnTo>
                  <a:lnTo>
                    <a:pt x="464" y="1800"/>
                  </a:lnTo>
                  <a:lnTo>
                    <a:pt x="419" y="1760"/>
                  </a:lnTo>
                  <a:lnTo>
                    <a:pt x="377" y="1716"/>
                  </a:lnTo>
                  <a:lnTo>
                    <a:pt x="337" y="1669"/>
                  </a:lnTo>
                  <a:lnTo>
                    <a:pt x="300" y="1618"/>
                  </a:lnTo>
                  <a:lnTo>
                    <a:pt x="266" y="1565"/>
                  </a:lnTo>
                  <a:lnTo>
                    <a:pt x="234" y="1510"/>
                  </a:lnTo>
                  <a:lnTo>
                    <a:pt x="205" y="1452"/>
                  </a:lnTo>
                  <a:lnTo>
                    <a:pt x="179" y="1392"/>
                  </a:lnTo>
                  <a:lnTo>
                    <a:pt x="156" y="1386"/>
                  </a:lnTo>
                  <a:lnTo>
                    <a:pt x="133" y="1376"/>
                  </a:lnTo>
                  <a:lnTo>
                    <a:pt x="111" y="1364"/>
                  </a:lnTo>
                  <a:lnTo>
                    <a:pt x="91" y="1349"/>
                  </a:lnTo>
                  <a:lnTo>
                    <a:pt x="72" y="1330"/>
                  </a:lnTo>
                  <a:lnTo>
                    <a:pt x="55" y="1309"/>
                  </a:lnTo>
                  <a:lnTo>
                    <a:pt x="39" y="1284"/>
                  </a:lnTo>
                  <a:lnTo>
                    <a:pt x="26" y="1254"/>
                  </a:lnTo>
                  <a:lnTo>
                    <a:pt x="15" y="1221"/>
                  </a:lnTo>
                  <a:lnTo>
                    <a:pt x="7" y="1184"/>
                  </a:lnTo>
                  <a:lnTo>
                    <a:pt x="2" y="1143"/>
                  </a:lnTo>
                  <a:lnTo>
                    <a:pt x="0" y="1104"/>
                  </a:lnTo>
                  <a:lnTo>
                    <a:pt x="1" y="1068"/>
                  </a:lnTo>
                  <a:lnTo>
                    <a:pt x="4" y="1038"/>
                  </a:lnTo>
                  <a:lnTo>
                    <a:pt x="9" y="1009"/>
                  </a:lnTo>
                  <a:lnTo>
                    <a:pt x="17" y="985"/>
                  </a:lnTo>
                  <a:lnTo>
                    <a:pt x="27" y="964"/>
                  </a:lnTo>
                  <a:lnTo>
                    <a:pt x="38" y="946"/>
                  </a:lnTo>
                  <a:lnTo>
                    <a:pt x="50" y="930"/>
                  </a:lnTo>
                  <a:lnTo>
                    <a:pt x="65" y="916"/>
                  </a:lnTo>
                  <a:lnTo>
                    <a:pt x="80" y="906"/>
                  </a:lnTo>
                  <a:lnTo>
                    <a:pt x="96" y="897"/>
                  </a:lnTo>
                  <a:lnTo>
                    <a:pt x="98" y="851"/>
                  </a:lnTo>
                  <a:lnTo>
                    <a:pt x="89" y="794"/>
                  </a:lnTo>
                  <a:lnTo>
                    <a:pt x="85" y="740"/>
                  </a:lnTo>
                  <a:lnTo>
                    <a:pt x="83" y="690"/>
                  </a:lnTo>
                  <a:lnTo>
                    <a:pt x="85" y="643"/>
                  </a:lnTo>
                  <a:lnTo>
                    <a:pt x="90" y="599"/>
                  </a:lnTo>
                  <a:lnTo>
                    <a:pt x="98" y="559"/>
                  </a:lnTo>
                  <a:lnTo>
                    <a:pt x="108" y="522"/>
                  </a:lnTo>
                  <a:lnTo>
                    <a:pt x="120" y="487"/>
                  </a:lnTo>
                  <a:lnTo>
                    <a:pt x="134" y="455"/>
                  </a:lnTo>
                  <a:lnTo>
                    <a:pt x="149" y="427"/>
                  </a:lnTo>
                  <a:lnTo>
                    <a:pt x="166" y="400"/>
                  </a:lnTo>
                  <a:lnTo>
                    <a:pt x="183" y="377"/>
                  </a:lnTo>
                  <a:lnTo>
                    <a:pt x="202" y="355"/>
                  </a:lnTo>
                  <a:lnTo>
                    <a:pt x="220" y="337"/>
                  </a:lnTo>
                  <a:lnTo>
                    <a:pt x="239" y="320"/>
                  </a:lnTo>
                  <a:lnTo>
                    <a:pt x="257" y="305"/>
                  </a:lnTo>
                  <a:lnTo>
                    <a:pt x="274" y="293"/>
                  </a:lnTo>
                  <a:lnTo>
                    <a:pt x="290" y="282"/>
                  </a:lnTo>
                  <a:lnTo>
                    <a:pt x="305" y="273"/>
                  </a:lnTo>
                  <a:lnTo>
                    <a:pt x="319" y="266"/>
                  </a:lnTo>
                  <a:lnTo>
                    <a:pt x="331" y="260"/>
                  </a:lnTo>
                  <a:lnTo>
                    <a:pt x="341" y="255"/>
                  </a:lnTo>
                  <a:lnTo>
                    <a:pt x="348" y="253"/>
                  </a:lnTo>
                  <a:lnTo>
                    <a:pt x="352" y="246"/>
                  </a:lnTo>
                  <a:lnTo>
                    <a:pt x="359" y="237"/>
                  </a:lnTo>
                  <a:lnTo>
                    <a:pt x="367" y="225"/>
                  </a:lnTo>
                  <a:lnTo>
                    <a:pt x="377" y="212"/>
                  </a:lnTo>
                  <a:lnTo>
                    <a:pt x="390" y="196"/>
                  </a:lnTo>
                  <a:lnTo>
                    <a:pt x="404" y="180"/>
                  </a:lnTo>
                  <a:lnTo>
                    <a:pt x="421" y="163"/>
                  </a:lnTo>
                  <a:lnTo>
                    <a:pt x="439" y="145"/>
                  </a:lnTo>
                  <a:lnTo>
                    <a:pt x="459" y="127"/>
                  </a:lnTo>
                  <a:lnTo>
                    <a:pt x="481" y="108"/>
                  </a:lnTo>
                  <a:lnTo>
                    <a:pt x="505" y="91"/>
                  </a:lnTo>
                  <a:lnTo>
                    <a:pt x="531" y="74"/>
                  </a:lnTo>
                  <a:lnTo>
                    <a:pt x="559" y="57"/>
                  </a:lnTo>
                  <a:lnTo>
                    <a:pt x="589" y="43"/>
                  </a:lnTo>
                  <a:lnTo>
                    <a:pt x="620" y="30"/>
                  </a:lnTo>
                  <a:lnTo>
                    <a:pt x="655" y="19"/>
                  </a:lnTo>
                  <a:lnTo>
                    <a:pt x="690" y="10"/>
                  </a:lnTo>
                  <a:lnTo>
                    <a:pt x="728" y="3"/>
                  </a:lnTo>
                  <a:lnTo>
                    <a:pt x="767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solidFill>
                  <a:srgbClr val="341886"/>
                </a:solidFill>
              </a:endParaRPr>
            </a:p>
          </p:txBody>
        </p:sp>
        <p:sp>
          <p:nvSpPr>
            <p:cNvPr id="281" name="Freeform 23">
              <a:extLst>
                <a:ext uri="{FF2B5EF4-FFF2-40B4-BE49-F238E27FC236}">
                  <a16:creationId xmlns:a16="http://schemas.microsoft.com/office/drawing/2014/main" id="{7736BF5B-4C54-46A0-A431-5A7BA9F98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4250"/>
              <a:ext cx="83" cy="27"/>
            </a:xfrm>
            <a:custGeom>
              <a:avLst/>
              <a:gdLst>
                <a:gd name="T0" fmla="*/ 613 w 916"/>
                <a:gd name="T1" fmla="*/ 78 h 300"/>
                <a:gd name="T2" fmla="*/ 561 w 916"/>
                <a:gd name="T3" fmla="*/ 109 h 300"/>
                <a:gd name="T4" fmla="*/ 554 w 916"/>
                <a:gd name="T5" fmla="*/ 165 h 300"/>
                <a:gd name="T6" fmla="*/ 579 w 916"/>
                <a:gd name="T7" fmla="*/ 210 h 300"/>
                <a:gd name="T8" fmla="*/ 665 w 916"/>
                <a:gd name="T9" fmla="*/ 229 h 300"/>
                <a:gd name="T10" fmla="*/ 787 w 916"/>
                <a:gd name="T11" fmla="*/ 223 h 300"/>
                <a:gd name="T12" fmla="*/ 839 w 916"/>
                <a:gd name="T13" fmla="*/ 191 h 300"/>
                <a:gd name="T14" fmla="*/ 846 w 916"/>
                <a:gd name="T15" fmla="*/ 135 h 300"/>
                <a:gd name="T16" fmla="*/ 820 w 916"/>
                <a:gd name="T17" fmla="*/ 90 h 300"/>
                <a:gd name="T18" fmla="*/ 734 w 916"/>
                <a:gd name="T19" fmla="*/ 72 h 300"/>
                <a:gd name="T20" fmla="*/ 153 w 916"/>
                <a:gd name="T21" fmla="*/ 74 h 300"/>
                <a:gd name="T22" fmla="*/ 85 w 916"/>
                <a:gd name="T23" fmla="*/ 99 h 300"/>
                <a:gd name="T24" fmla="*/ 70 w 916"/>
                <a:gd name="T25" fmla="*/ 150 h 300"/>
                <a:gd name="T26" fmla="*/ 85 w 916"/>
                <a:gd name="T27" fmla="*/ 201 h 300"/>
                <a:gd name="T28" fmla="*/ 153 w 916"/>
                <a:gd name="T29" fmla="*/ 227 h 300"/>
                <a:gd name="T30" fmla="*/ 280 w 916"/>
                <a:gd name="T31" fmla="*/ 227 h 300"/>
                <a:gd name="T32" fmla="*/ 348 w 916"/>
                <a:gd name="T33" fmla="*/ 201 h 300"/>
                <a:gd name="T34" fmla="*/ 363 w 916"/>
                <a:gd name="T35" fmla="*/ 150 h 300"/>
                <a:gd name="T36" fmla="*/ 348 w 916"/>
                <a:gd name="T37" fmla="*/ 99 h 300"/>
                <a:gd name="T38" fmla="*/ 280 w 916"/>
                <a:gd name="T39" fmla="*/ 74 h 300"/>
                <a:gd name="T40" fmla="*/ 234 w 916"/>
                <a:gd name="T41" fmla="*/ 0 h 300"/>
                <a:gd name="T42" fmla="*/ 321 w 916"/>
                <a:gd name="T43" fmla="*/ 9 h 300"/>
                <a:gd name="T44" fmla="*/ 400 w 916"/>
                <a:gd name="T45" fmla="*/ 53 h 300"/>
                <a:gd name="T46" fmla="*/ 574 w 916"/>
                <a:gd name="T47" fmla="*/ 17 h 300"/>
                <a:gd name="T48" fmla="*/ 662 w 916"/>
                <a:gd name="T49" fmla="*/ 1 h 300"/>
                <a:gd name="T50" fmla="*/ 732 w 916"/>
                <a:gd name="T51" fmla="*/ 0 h 300"/>
                <a:gd name="T52" fmla="*/ 806 w 916"/>
                <a:gd name="T53" fmla="*/ 10 h 300"/>
                <a:gd name="T54" fmla="*/ 875 w 916"/>
                <a:gd name="T55" fmla="*/ 45 h 300"/>
                <a:gd name="T56" fmla="*/ 914 w 916"/>
                <a:gd name="T57" fmla="*/ 123 h 300"/>
                <a:gd name="T58" fmla="*/ 900 w 916"/>
                <a:gd name="T59" fmla="*/ 223 h 300"/>
                <a:gd name="T60" fmla="*/ 843 w 916"/>
                <a:gd name="T61" fmla="*/ 277 h 300"/>
                <a:gd name="T62" fmla="*/ 768 w 916"/>
                <a:gd name="T63" fmla="*/ 297 h 300"/>
                <a:gd name="T64" fmla="*/ 699 w 916"/>
                <a:gd name="T65" fmla="*/ 300 h 300"/>
                <a:gd name="T66" fmla="*/ 632 w 916"/>
                <a:gd name="T67" fmla="*/ 297 h 300"/>
                <a:gd name="T68" fmla="*/ 557 w 916"/>
                <a:gd name="T69" fmla="*/ 277 h 300"/>
                <a:gd name="T70" fmla="*/ 500 w 916"/>
                <a:gd name="T71" fmla="*/ 224 h 300"/>
                <a:gd name="T72" fmla="*/ 485 w 916"/>
                <a:gd name="T73" fmla="*/ 137 h 300"/>
                <a:gd name="T74" fmla="*/ 432 w 916"/>
                <a:gd name="T75" fmla="*/ 150 h 300"/>
                <a:gd name="T76" fmla="*/ 405 w 916"/>
                <a:gd name="T77" fmla="*/ 241 h 300"/>
                <a:gd name="T78" fmla="*/ 342 w 916"/>
                <a:gd name="T79" fmla="*/ 284 h 300"/>
                <a:gd name="T80" fmla="*/ 266 w 916"/>
                <a:gd name="T81" fmla="*/ 298 h 300"/>
                <a:gd name="T82" fmla="*/ 201 w 916"/>
                <a:gd name="T83" fmla="*/ 299 h 300"/>
                <a:gd name="T84" fmla="*/ 129 w 916"/>
                <a:gd name="T85" fmla="*/ 294 h 300"/>
                <a:gd name="T86" fmla="*/ 57 w 916"/>
                <a:gd name="T87" fmla="*/ 267 h 300"/>
                <a:gd name="T88" fmla="*/ 7 w 916"/>
                <a:gd name="T89" fmla="*/ 202 h 300"/>
                <a:gd name="T90" fmla="*/ 7 w 916"/>
                <a:gd name="T91" fmla="*/ 98 h 300"/>
                <a:gd name="T92" fmla="*/ 57 w 916"/>
                <a:gd name="T93" fmla="*/ 33 h 300"/>
                <a:gd name="T94" fmla="*/ 129 w 916"/>
                <a:gd name="T95" fmla="*/ 6 h 300"/>
                <a:gd name="T96" fmla="*/ 201 w 916"/>
                <a:gd name="T9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6" h="300">
                  <a:moveTo>
                    <a:pt x="699" y="71"/>
                  </a:moveTo>
                  <a:lnTo>
                    <a:pt x="665" y="72"/>
                  </a:lnTo>
                  <a:lnTo>
                    <a:pt x="636" y="74"/>
                  </a:lnTo>
                  <a:lnTo>
                    <a:pt x="613" y="78"/>
                  </a:lnTo>
                  <a:lnTo>
                    <a:pt x="594" y="83"/>
                  </a:lnTo>
                  <a:lnTo>
                    <a:pt x="579" y="90"/>
                  </a:lnTo>
                  <a:lnTo>
                    <a:pt x="569" y="99"/>
                  </a:lnTo>
                  <a:lnTo>
                    <a:pt x="561" y="109"/>
                  </a:lnTo>
                  <a:lnTo>
                    <a:pt x="556" y="122"/>
                  </a:lnTo>
                  <a:lnTo>
                    <a:pt x="554" y="135"/>
                  </a:lnTo>
                  <a:lnTo>
                    <a:pt x="553" y="150"/>
                  </a:lnTo>
                  <a:lnTo>
                    <a:pt x="554" y="165"/>
                  </a:lnTo>
                  <a:lnTo>
                    <a:pt x="556" y="179"/>
                  </a:lnTo>
                  <a:lnTo>
                    <a:pt x="561" y="191"/>
                  </a:lnTo>
                  <a:lnTo>
                    <a:pt x="569" y="201"/>
                  </a:lnTo>
                  <a:lnTo>
                    <a:pt x="579" y="210"/>
                  </a:lnTo>
                  <a:lnTo>
                    <a:pt x="594" y="216"/>
                  </a:lnTo>
                  <a:lnTo>
                    <a:pt x="613" y="223"/>
                  </a:lnTo>
                  <a:lnTo>
                    <a:pt x="636" y="227"/>
                  </a:lnTo>
                  <a:lnTo>
                    <a:pt x="665" y="229"/>
                  </a:lnTo>
                  <a:lnTo>
                    <a:pt x="699" y="230"/>
                  </a:lnTo>
                  <a:lnTo>
                    <a:pt x="734" y="229"/>
                  </a:lnTo>
                  <a:lnTo>
                    <a:pt x="763" y="227"/>
                  </a:lnTo>
                  <a:lnTo>
                    <a:pt x="787" y="223"/>
                  </a:lnTo>
                  <a:lnTo>
                    <a:pt x="805" y="216"/>
                  </a:lnTo>
                  <a:lnTo>
                    <a:pt x="820" y="210"/>
                  </a:lnTo>
                  <a:lnTo>
                    <a:pt x="831" y="201"/>
                  </a:lnTo>
                  <a:lnTo>
                    <a:pt x="839" y="191"/>
                  </a:lnTo>
                  <a:lnTo>
                    <a:pt x="843" y="179"/>
                  </a:lnTo>
                  <a:lnTo>
                    <a:pt x="846" y="165"/>
                  </a:lnTo>
                  <a:lnTo>
                    <a:pt x="847" y="150"/>
                  </a:lnTo>
                  <a:lnTo>
                    <a:pt x="846" y="135"/>
                  </a:lnTo>
                  <a:lnTo>
                    <a:pt x="843" y="122"/>
                  </a:lnTo>
                  <a:lnTo>
                    <a:pt x="839" y="109"/>
                  </a:lnTo>
                  <a:lnTo>
                    <a:pt x="831" y="99"/>
                  </a:lnTo>
                  <a:lnTo>
                    <a:pt x="820" y="90"/>
                  </a:lnTo>
                  <a:lnTo>
                    <a:pt x="805" y="83"/>
                  </a:lnTo>
                  <a:lnTo>
                    <a:pt x="787" y="78"/>
                  </a:lnTo>
                  <a:lnTo>
                    <a:pt x="763" y="74"/>
                  </a:lnTo>
                  <a:lnTo>
                    <a:pt x="734" y="72"/>
                  </a:lnTo>
                  <a:lnTo>
                    <a:pt x="699" y="71"/>
                  </a:lnTo>
                  <a:close/>
                  <a:moveTo>
                    <a:pt x="216" y="71"/>
                  </a:moveTo>
                  <a:lnTo>
                    <a:pt x="182" y="72"/>
                  </a:lnTo>
                  <a:lnTo>
                    <a:pt x="153" y="74"/>
                  </a:lnTo>
                  <a:lnTo>
                    <a:pt x="130" y="78"/>
                  </a:lnTo>
                  <a:lnTo>
                    <a:pt x="111" y="83"/>
                  </a:lnTo>
                  <a:lnTo>
                    <a:pt x="96" y="90"/>
                  </a:lnTo>
                  <a:lnTo>
                    <a:pt x="85" y="99"/>
                  </a:lnTo>
                  <a:lnTo>
                    <a:pt x="78" y="109"/>
                  </a:lnTo>
                  <a:lnTo>
                    <a:pt x="73" y="122"/>
                  </a:lnTo>
                  <a:lnTo>
                    <a:pt x="70" y="135"/>
                  </a:lnTo>
                  <a:lnTo>
                    <a:pt x="70" y="150"/>
                  </a:lnTo>
                  <a:lnTo>
                    <a:pt x="70" y="165"/>
                  </a:lnTo>
                  <a:lnTo>
                    <a:pt x="73" y="179"/>
                  </a:lnTo>
                  <a:lnTo>
                    <a:pt x="78" y="191"/>
                  </a:lnTo>
                  <a:lnTo>
                    <a:pt x="85" y="201"/>
                  </a:lnTo>
                  <a:lnTo>
                    <a:pt x="96" y="210"/>
                  </a:lnTo>
                  <a:lnTo>
                    <a:pt x="111" y="216"/>
                  </a:lnTo>
                  <a:lnTo>
                    <a:pt x="130" y="223"/>
                  </a:lnTo>
                  <a:lnTo>
                    <a:pt x="153" y="227"/>
                  </a:lnTo>
                  <a:lnTo>
                    <a:pt x="182" y="229"/>
                  </a:lnTo>
                  <a:lnTo>
                    <a:pt x="216" y="230"/>
                  </a:lnTo>
                  <a:lnTo>
                    <a:pt x="250" y="229"/>
                  </a:lnTo>
                  <a:lnTo>
                    <a:pt x="280" y="227"/>
                  </a:lnTo>
                  <a:lnTo>
                    <a:pt x="304" y="223"/>
                  </a:lnTo>
                  <a:lnTo>
                    <a:pt x="322" y="216"/>
                  </a:lnTo>
                  <a:lnTo>
                    <a:pt x="337" y="210"/>
                  </a:lnTo>
                  <a:lnTo>
                    <a:pt x="348" y="201"/>
                  </a:lnTo>
                  <a:lnTo>
                    <a:pt x="355" y="191"/>
                  </a:lnTo>
                  <a:lnTo>
                    <a:pt x="360" y="179"/>
                  </a:lnTo>
                  <a:lnTo>
                    <a:pt x="363" y="165"/>
                  </a:lnTo>
                  <a:lnTo>
                    <a:pt x="363" y="150"/>
                  </a:lnTo>
                  <a:lnTo>
                    <a:pt x="363" y="135"/>
                  </a:lnTo>
                  <a:lnTo>
                    <a:pt x="360" y="122"/>
                  </a:lnTo>
                  <a:lnTo>
                    <a:pt x="355" y="109"/>
                  </a:lnTo>
                  <a:lnTo>
                    <a:pt x="348" y="99"/>
                  </a:lnTo>
                  <a:lnTo>
                    <a:pt x="337" y="90"/>
                  </a:lnTo>
                  <a:lnTo>
                    <a:pt x="322" y="83"/>
                  </a:lnTo>
                  <a:lnTo>
                    <a:pt x="304" y="78"/>
                  </a:lnTo>
                  <a:lnTo>
                    <a:pt x="280" y="74"/>
                  </a:lnTo>
                  <a:lnTo>
                    <a:pt x="250" y="72"/>
                  </a:lnTo>
                  <a:lnTo>
                    <a:pt x="216" y="71"/>
                  </a:lnTo>
                  <a:close/>
                  <a:moveTo>
                    <a:pt x="216" y="0"/>
                  </a:moveTo>
                  <a:lnTo>
                    <a:pt x="234" y="0"/>
                  </a:lnTo>
                  <a:lnTo>
                    <a:pt x="254" y="1"/>
                  </a:lnTo>
                  <a:lnTo>
                    <a:pt x="276" y="2"/>
                  </a:lnTo>
                  <a:lnTo>
                    <a:pt x="298" y="5"/>
                  </a:lnTo>
                  <a:lnTo>
                    <a:pt x="321" y="9"/>
                  </a:lnTo>
                  <a:lnTo>
                    <a:pt x="343" y="17"/>
                  </a:lnTo>
                  <a:lnTo>
                    <a:pt x="364" y="26"/>
                  </a:lnTo>
                  <a:lnTo>
                    <a:pt x="383" y="37"/>
                  </a:lnTo>
                  <a:lnTo>
                    <a:pt x="400" y="53"/>
                  </a:lnTo>
                  <a:lnTo>
                    <a:pt x="516" y="53"/>
                  </a:lnTo>
                  <a:lnTo>
                    <a:pt x="533" y="37"/>
                  </a:lnTo>
                  <a:lnTo>
                    <a:pt x="553" y="26"/>
                  </a:lnTo>
                  <a:lnTo>
                    <a:pt x="574" y="17"/>
                  </a:lnTo>
                  <a:lnTo>
                    <a:pt x="596" y="9"/>
                  </a:lnTo>
                  <a:lnTo>
                    <a:pt x="618" y="5"/>
                  </a:lnTo>
                  <a:lnTo>
                    <a:pt x="640" y="2"/>
                  </a:lnTo>
                  <a:lnTo>
                    <a:pt x="662" y="1"/>
                  </a:lnTo>
                  <a:lnTo>
                    <a:pt x="682" y="0"/>
                  </a:lnTo>
                  <a:lnTo>
                    <a:pt x="699" y="0"/>
                  </a:lnTo>
                  <a:lnTo>
                    <a:pt x="715" y="0"/>
                  </a:lnTo>
                  <a:lnTo>
                    <a:pt x="732" y="0"/>
                  </a:lnTo>
                  <a:lnTo>
                    <a:pt x="749" y="1"/>
                  </a:lnTo>
                  <a:lnTo>
                    <a:pt x="768" y="3"/>
                  </a:lnTo>
                  <a:lnTo>
                    <a:pt x="787" y="6"/>
                  </a:lnTo>
                  <a:lnTo>
                    <a:pt x="806" y="10"/>
                  </a:lnTo>
                  <a:lnTo>
                    <a:pt x="825" y="16"/>
                  </a:lnTo>
                  <a:lnTo>
                    <a:pt x="843" y="24"/>
                  </a:lnTo>
                  <a:lnTo>
                    <a:pt x="860" y="33"/>
                  </a:lnTo>
                  <a:lnTo>
                    <a:pt x="875" y="45"/>
                  </a:lnTo>
                  <a:lnTo>
                    <a:pt x="889" y="59"/>
                  </a:lnTo>
                  <a:lnTo>
                    <a:pt x="900" y="77"/>
                  </a:lnTo>
                  <a:lnTo>
                    <a:pt x="908" y="98"/>
                  </a:lnTo>
                  <a:lnTo>
                    <a:pt x="914" y="123"/>
                  </a:lnTo>
                  <a:lnTo>
                    <a:pt x="916" y="150"/>
                  </a:lnTo>
                  <a:lnTo>
                    <a:pt x="914" y="178"/>
                  </a:lnTo>
                  <a:lnTo>
                    <a:pt x="908" y="202"/>
                  </a:lnTo>
                  <a:lnTo>
                    <a:pt x="900" y="223"/>
                  </a:lnTo>
                  <a:lnTo>
                    <a:pt x="889" y="241"/>
                  </a:lnTo>
                  <a:lnTo>
                    <a:pt x="875" y="255"/>
                  </a:lnTo>
                  <a:lnTo>
                    <a:pt x="860" y="267"/>
                  </a:lnTo>
                  <a:lnTo>
                    <a:pt x="843" y="277"/>
                  </a:lnTo>
                  <a:lnTo>
                    <a:pt x="825" y="285"/>
                  </a:lnTo>
                  <a:lnTo>
                    <a:pt x="806" y="290"/>
                  </a:lnTo>
                  <a:lnTo>
                    <a:pt x="787" y="294"/>
                  </a:lnTo>
                  <a:lnTo>
                    <a:pt x="768" y="297"/>
                  </a:lnTo>
                  <a:lnTo>
                    <a:pt x="749" y="298"/>
                  </a:lnTo>
                  <a:lnTo>
                    <a:pt x="732" y="299"/>
                  </a:lnTo>
                  <a:lnTo>
                    <a:pt x="715" y="299"/>
                  </a:lnTo>
                  <a:lnTo>
                    <a:pt x="699" y="300"/>
                  </a:lnTo>
                  <a:lnTo>
                    <a:pt x="685" y="299"/>
                  </a:lnTo>
                  <a:lnTo>
                    <a:pt x="668" y="299"/>
                  </a:lnTo>
                  <a:lnTo>
                    <a:pt x="650" y="298"/>
                  </a:lnTo>
                  <a:lnTo>
                    <a:pt x="632" y="297"/>
                  </a:lnTo>
                  <a:lnTo>
                    <a:pt x="613" y="294"/>
                  </a:lnTo>
                  <a:lnTo>
                    <a:pt x="593" y="290"/>
                  </a:lnTo>
                  <a:lnTo>
                    <a:pt x="575" y="285"/>
                  </a:lnTo>
                  <a:lnTo>
                    <a:pt x="557" y="277"/>
                  </a:lnTo>
                  <a:lnTo>
                    <a:pt x="540" y="267"/>
                  </a:lnTo>
                  <a:lnTo>
                    <a:pt x="524" y="255"/>
                  </a:lnTo>
                  <a:lnTo>
                    <a:pt x="511" y="241"/>
                  </a:lnTo>
                  <a:lnTo>
                    <a:pt x="500" y="224"/>
                  </a:lnTo>
                  <a:lnTo>
                    <a:pt x="491" y="202"/>
                  </a:lnTo>
                  <a:lnTo>
                    <a:pt x="486" y="179"/>
                  </a:lnTo>
                  <a:lnTo>
                    <a:pt x="484" y="150"/>
                  </a:lnTo>
                  <a:lnTo>
                    <a:pt x="485" y="137"/>
                  </a:lnTo>
                  <a:lnTo>
                    <a:pt x="486" y="125"/>
                  </a:lnTo>
                  <a:lnTo>
                    <a:pt x="430" y="125"/>
                  </a:lnTo>
                  <a:lnTo>
                    <a:pt x="432" y="137"/>
                  </a:lnTo>
                  <a:lnTo>
                    <a:pt x="432" y="150"/>
                  </a:lnTo>
                  <a:lnTo>
                    <a:pt x="430" y="179"/>
                  </a:lnTo>
                  <a:lnTo>
                    <a:pt x="425" y="202"/>
                  </a:lnTo>
                  <a:lnTo>
                    <a:pt x="416" y="224"/>
                  </a:lnTo>
                  <a:lnTo>
                    <a:pt x="405" y="241"/>
                  </a:lnTo>
                  <a:lnTo>
                    <a:pt x="392" y="255"/>
                  </a:lnTo>
                  <a:lnTo>
                    <a:pt x="377" y="267"/>
                  </a:lnTo>
                  <a:lnTo>
                    <a:pt x="360" y="277"/>
                  </a:lnTo>
                  <a:lnTo>
                    <a:pt x="342" y="284"/>
                  </a:lnTo>
                  <a:lnTo>
                    <a:pt x="323" y="290"/>
                  </a:lnTo>
                  <a:lnTo>
                    <a:pt x="304" y="294"/>
                  </a:lnTo>
                  <a:lnTo>
                    <a:pt x="285" y="296"/>
                  </a:lnTo>
                  <a:lnTo>
                    <a:pt x="266" y="298"/>
                  </a:lnTo>
                  <a:lnTo>
                    <a:pt x="248" y="299"/>
                  </a:lnTo>
                  <a:lnTo>
                    <a:pt x="231" y="299"/>
                  </a:lnTo>
                  <a:lnTo>
                    <a:pt x="216" y="299"/>
                  </a:lnTo>
                  <a:lnTo>
                    <a:pt x="201" y="299"/>
                  </a:lnTo>
                  <a:lnTo>
                    <a:pt x="185" y="299"/>
                  </a:lnTo>
                  <a:lnTo>
                    <a:pt x="167" y="298"/>
                  </a:lnTo>
                  <a:lnTo>
                    <a:pt x="148" y="296"/>
                  </a:lnTo>
                  <a:lnTo>
                    <a:pt x="129" y="294"/>
                  </a:lnTo>
                  <a:lnTo>
                    <a:pt x="110" y="290"/>
                  </a:lnTo>
                  <a:lnTo>
                    <a:pt x="91" y="284"/>
                  </a:lnTo>
                  <a:lnTo>
                    <a:pt x="73" y="277"/>
                  </a:lnTo>
                  <a:lnTo>
                    <a:pt x="57" y="267"/>
                  </a:lnTo>
                  <a:lnTo>
                    <a:pt x="41" y="255"/>
                  </a:lnTo>
                  <a:lnTo>
                    <a:pt x="27" y="240"/>
                  </a:lnTo>
                  <a:lnTo>
                    <a:pt x="16" y="223"/>
                  </a:lnTo>
                  <a:lnTo>
                    <a:pt x="7" y="202"/>
                  </a:lnTo>
                  <a:lnTo>
                    <a:pt x="2" y="178"/>
                  </a:lnTo>
                  <a:lnTo>
                    <a:pt x="0" y="150"/>
                  </a:lnTo>
                  <a:lnTo>
                    <a:pt x="2" y="122"/>
                  </a:lnTo>
                  <a:lnTo>
                    <a:pt x="7" y="98"/>
                  </a:lnTo>
                  <a:lnTo>
                    <a:pt x="16" y="77"/>
                  </a:lnTo>
                  <a:lnTo>
                    <a:pt x="27" y="59"/>
                  </a:lnTo>
                  <a:lnTo>
                    <a:pt x="41" y="45"/>
                  </a:lnTo>
                  <a:lnTo>
                    <a:pt x="57" y="33"/>
                  </a:lnTo>
                  <a:lnTo>
                    <a:pt x="73" y="23"/>
                  </a:lnTo>
                  <a:lnTo>
                    <a:pt x="91" y="16"/>
                  </a:lnTo>
                  <a:lnTo>
                    <a:pt x="110" y="10"/>
                  </a:lnTo>
                  <a:lnTo>
                    <a:pt x="129" y="6"/>
                  </a:lnTo>
                  <a:lnTo>
                    <a:pt x="148" y="3"/>
                  </a:lnTo>
                  <a:lnTo>
                    <a:pt x="167" y="1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solidFill>
                  <a:srgbClr val="341886"/>
                </a:solidFill>
              </a:endParaRPr>
            </a:p>
          </p:txBody>
        </p:sp>
        <p:sp>
          <p:nvSpPr>
            <p:cNvPr id="282" name="Freeform 24">
              <a:extLst>
                <a:ext uri="{FF2B5EF4-FFF2-40B4-BE49-F238E27FC236}">
                  <a16:creationId xmlns:a16="http://schemas.microsoft.com/office/drawing/2014/main" id="{71F7FFD2-643D-4627-9AB4-58A453DE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7" y="4335"/>
              <a:ext cx="217" cy="124"/>
            </a:xfrm>
            <a:custGeom>
              <a:avLst/>
              <a:gdLst>
                <a:gd name="T0" fmla="*/ 1796 w 2393"/>
                <a:gd name="T1" fmla="*/ 704 h 1360"/>
                <a:gd name="T2" fmla="*/ 1761 w 2393"/>
                <a:gd name="T3" fmla="*/ 720 h 1360"/>
                <a:gd name="T4" fmla="*/ 1590 w 2393"/>
                <a:gd name="T5" fmla="*/ 904 h 1360"/>
                <a:gd name="T6" fmla="*/ 1882 w 2393"/>
                <a:gd name="T7" fmla="*/ 733 h 1360"/>
                <a:gd name="T8" fmla="*/ 1851 w 2393"/>
                <a:gd name="T9" fmla="*/ 709 h 1360"/>
                <a:gd name="T10" fmla="*/ 1814 w 2393"/>
                <a:gd name="T11" fmla="*/ 702 h 1360"/>
                <a:gd name="T12" fmla="*/ 1831 w 2393"/>
                <a:gd name="T13" fmla="*/ 20 h 1360"/>
                <a:gd name="T14" fmla="*/ 1950 w 2393"/>
                <a:gd name="T15" fmla="*/ 61 h 1360"/>
                <a:gd name="T16" fmla="*/ 2057 w 2393"/>
                <a:gd name="T17" fmla="*/ 121 h 1360"/>
                <a:gd name="T18" fmla="*/ 2154 w 2393"/>
                <a:gd name="T19" fmla="*/ 196 h 1360"/>
                <a:gd name="T20" fmla="*/ 2235 w 2393"/>
                <a:gd name="T21" fmla="*/ 286 h 1360"/>
                <a:gd name="T22" fmla="*/ 2301 w 2393"/>
                <a:gd name="T23" fmla="*/ 388 h 1360"/>
                <a:gd name="T24" fmla="*/ 2352 w 2393"/>
                <a:gd name="T25" fmla="*/ 501 h 1360"/>
                <a:gd name="T26" fmla="*/ 2382 w 2393"/>
                <a:gd name="T27" fmla="*/ 622 h 1360"/>
                <a:gd name="T28" fmla="*/ 2393 w 2393"/>
                <a:gd name="T29" fmla="*/ 748 h 1360"/>
                <a:gd name="T30" fmla="*/ 2390 w 2393"/>
                <a:gd name="T31" fmla="*/ 1230 h 1360"/>
                <a:gd name="T32" fmla="*/ 2370 w 2393"/>
                <a:gd name="T33" fmla="*/ 1282 h 1360"/>
                <a:gd name="T34" fmla="*/ 2335 w 2393"/>
                <a:gd name="T35" fmla="*/ 1324 h 1360"/>
                <a:gd name="T36" fmla="*/ 2286 w 2393"/>
                <a:gd name="T37" fmla="*/ 1351 h 1360"/>
                <a:gd name="T38" fmla="*/ 2230 w 2393"/>
                <a:gd name="T39" fmla="*/ 1360 h 1360"/>
                <a:gd name="T40" fmla="*/ 129 w 2393"/>
                <a:gd name="T41" fmla="*/ 1358 h 1360"/>
                <a:gd name="T42" fmla="*/ 77 w 2393"/>
                <a:gd name="T43" fmla="*/ 1339 h 1360"/>
                <a:gd name="T44" fmla="*/ 36 w 2393"/>
                <a:gd name="T45" fmla="*/ 1304 h 1360"/>
                <a:gd name="T46" fmla="*/ 10 w 2393"/>
                <a:gd name="T47" fmla="*/ 1256 h 1360"/>
                <a:gd name="T48" fmla="*/ 0 w 2393"/>
                <a:gd name="T49" fmla="*/ 1200 h 1360"/>
                <a:gd name="T50" fmla="*/ 3 w 2393"/>
                <a:gd name="T51" fmla="*/ 684 h 1360"/>
                <a:gd name="T52" fmla="*/ 23 w 2393"/>
                <a:gd name="T53" fmla="*/ 561 h 1360"/>
                <a:gd name="T54" fmla="*/ 63 w 2393"/>
                <a:gd name="T55" fmla="*/ 443 h 1360"/>
                <a:gd name="T56" fmla="*/ 122 w 2393"/>
                <a:gd name="T57" fmla="*/ 336 h 1360"/>
                <a:gd name="T58" fmla="*/ 195 w 2393"/>
                <a:gd name="T59" fmla="*/ 240 h 1360"/>
                <a:gd name="T60" fmla="*/ 283 w 2393"/>
                <a:gd name="T61" fmla="*/ 157 h 1360"/>
                <a:gd name="T62" fmla="*/ 385 w 2393"/>
                <a:gd name="T63" fmla="*/ 89 h 1360"/>
                <a:gd name="T64" fmla="*/ 498 w 2393"/>
                <a:gd name="T65" fmla="*/ 38 h 1360"/>
                <a:gd name="T66" fmla="*/ 640 w 2393"/>
                <a:gd name="T67" fmla="*/ 0 h 1360"/>
                <a:gd name="T68" fmla="*/ 1748 w 2393"/>
                <a:gd name="T6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3" h="1360">
                  <a:moveTo>
                    <a:pt x="1814" y="702"/>
                  </a:moveTo>
                  <a:lnTo>
                    <a:pt x="1796" y="704"/>
                  </a:lnTo>
                  <a:lnTo>
                    <a:pt x="1778" y="709"/>
                  </a:lnTo>
                  <a:lnTo>
                    <a:pt x="1761" y="720"/>
                  </a:lnTo>
                  <a:lnTo>
                    <a:pt x="1746" y="733"/>
                  </a:lnTo>
                  <a:lnTo>
                    <a:pt x="1590" y="904"/>
                  </a:lnTo>
                  <a:lnTo>
                    <a:pt x="2038" y="904"/>
                  </a:lnTo>
                  <a:lnTo>
                    <a:pt x="1882" y="733"/>
                  </a:lnTo>
                  <a:lnTo>
                    <a:pt x="1867" y="719"/>
                  </a:lnTo>
                  <a:lnTo>
                    <a:pt x="1851" y="709"/>
                  </a:lnTo>
                  <a:lnTo>
                    <a:pt x="1833" y="703"/>
                  </a:lnTo>
                  <a:lnTo>
                    <a:pt x="1814" y="702"/>
                  </a:lnTo>
                  <a:close/>
                  <a:moveTo>
                    <a:pt x="1748" y="0"/>
                  </a:moveTo>
                  <a:lnTo>
                    <a:pt x="1831" y="20"/>
                  </a:lnTo>
                  <a:lnTo>
                    <a:pt x="1892" y="38"/>
                  </a:lnTo>
                  <a:lnTo>
                    <a:pt x="1950" y="61"/>
                  </a:lnTo>
                  <a:lnTo>
                    <a:pt x="2005" y="88"/>
                  </a:lnTo>
                  <a:lnTo>
                    <a:pt x="2057" y="121"/>
                  </a:lnTo>
                  <a:lnTo>
                    <a:pt x="2107" y="157"/>
                  </a:lnTo>
                  <a:lnTo>
                    <a:pt x="2154" y="196"/>
                  </a:lnTo>
                  <a:lnTo>
                    <a:pt x="2196" y="239"/>
                  </a:lnTo>
                  <a:lnTo>
                    <a:pt x="2235" y="286"/>
                  </a:lnTo>
                  <a:lnTo>
                    <a:pt x="2270" y="336"/>
                  </a:lnTo>
                  <a:lnTo>
                    <a:pt x="2301" y="388"/>
                  </a:lnTo>
                  <a:lnTo>
                    <a:pt x="2328" y="443"/>
                  </a:lnTo>
                  <a:lnTo>
                    <a:pt x="2352" y="501"/>
                  </a:lnTo>
                  <a:lnTo>
                    <a:pt x="2369" y="561"/>
                  </a:lnTo>
                  <a:lnTo>
                    <a:pt x="2382" y="622"/>
                  </a:lnTo>
                  <a:lnTo>
                    <a:pt x="2390" y="684"/>
                  </a:lnTo>
                  <a:lnTo>
                    <a:pt x="2393" y="748"/>
                  </a:lnTo>
                  <a:lnTo>
                    <a:pt x="2393" y="1200"/>
                  </a:lnTo>
                  <a:lnTo>
                    <a:pt x="2390" y="1230"/>
                  </a:lnTo>
                  <a:lnTo>
                    <a:pt x="2383" y="1256"/>
                  </a:lnTo>
                  <a:lnTo>
                    <a:pt x="2370" y="1282"/>
                  </a:lnTo>
                  <a:lnTo>
                    <a:pt x="2354" y="1304"/>
                  </a:lnTo>
                  <a:lnTo>
                    <a:pt x="2335" y="1324"/>
                  </a:lnTo>
                  <a:lnTo>
                    <a:pt x="2311" y="1339"/>
                  </a:lnTo>
                  <a:lnTo>
                    <a:pt x="2286" y="1351"/>
                  </a:lnTo>
                  <a:lnTo>
                    <a:pt x="2259" y="1358"/>
                  </a:lnTo>
                  <a:lnTo>
                    <a:pt x="2230" y="1360"/>
                  </a:lnTo>
                  <a:lnTo>
                    <a:pt x="157" y="1360"/>
                  </a:lnTo>
                  <a:lnTo>
                    <a:pt x="129" y="1358"/>
                  </a:lnTo>
                  <a:lnTo>
                    <a:pt x="101" y="1351"/>
                  </a:lnTo>
                  <a:lnTo>
                    <a:pt x="77" y="1339"/>
                  </a:lnTo>
                  <a:lnTo>
                    <a:pt x="55" y="1324"/>
                  </a:lnTo>
                  <a:lnTo>
                    <a:pt x="36" y="1304"/>
                  </a:lnTo>
                  <a:lnTo>
                    <a:pt x="21" y="1282"/>
                  </a:lnTo>
                  <a:lnTo>
                    <a:pt x="10" y="1256"/>
                  </a:lnTo>
                  <a:lnTo>
                    <a:pt x="3" y="1230"/>
                  </a:lnTo>
                  <a:lnTo>
                    <a:pt x="0" y="1200"/>
                  </a:lnTo>
                  <a:lnTo>
                    <a:pt x="0" y="748"/>
                  </a:lnTo>
                  <a:lnTo>
                    <a:pt x="3" y="684"/>
                  </a:lnTo>
                  <a:lnTo>
                    <a:pt x="11" y="622"/>
                  </a:lnTo>
                  <a:lnTo>
                    <a:pt x="23" y="561"/>
                  </a:lnTo>
                  <a:lnTo>
                    <a:pt x="41" y="501"/>
                  </a:lnTo>
                  <a:lnTo>
                    <a:pt x="63" y="443"/>
                  </a:lnTo>
                  <a:lnTo>
                    <a:pt x="90" y="389"/>
                  </a:lnTo>
                  <a:lnTo>
                    <a:pt x="122" y="336"/>
                  </a:lnTo>
                  <a:lnTo>
                    <a:pt x="156" y="286"/>
                  </a:lnTo>
                  <a:lnTo>
                    <a:pt x="195" y="240"/>
                  </a:lnTo>
                  <a:lnTo>
                    <a:pt x="237" y="196"/>
                  </a:lnTo>
                  <a:lnTo>
                    <a:pt x="283" y="157"/>
                  </a:lnTo>
                  <a:lnTo>
                    <a:pt x="332" y="121"/>
                  </a:lnTo>
                  <a:lnTo>
                    <a:pt x="385" y="89"/>
                  </a:lnTo>
                  <a:lnTo>
                    <a:pt x="440" y="62"/>
                  </a:lnTo>
                  <a:lnTo>
                    <a:pt x="498" y="38"/>
                  </a:lnTo>
                  <a:lnTo>
                    <a:pt x="559" y="20"/>
                  </a:lnTo>
                  <a:lnTo>
                    <a:pt x="640" y="0"/>
                  </a:lnTo>
                  <a:lnTo>
                    <a:pt x="1193" y="128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solidFill>
                  <a:srgbClr val="341886"/>
                </a:solidFill>
              </a:endParaRPr>
            </a:p>
          </p:txBody>
        </p:sp>
        <p:sp>
          <p:nvSpPr>
            <p:cNvPr id="283" name="Freeform 25">
              <a:extLst>
                <a:ext uri="{FF2B5EF4-FFF2-40B4-BE49-F238E27FC236}">
                  <a16:creationId xmlns:a16="http://schemas.microsoft.com/office/drawing/2014/main" id="{20E86526-A326-4BBB-B725-304A57D65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4347"/>
              <a:ext cx="34" cy="83"/>
            </a:xfrm>
            <a:custGeom>
              <a:avLst/>
              <a:gdLst>
                <a:gd name="T0" fmla="*/ 135 w 373"/>
                <a:gd name="T1" fmla="*/ 0 h 915"/>
                <a:gd name="T2" fmla="*/ 237 w 373"/>
                <a:gd name="T3" fmla="*/ 0 h 915"/>
                <a:gd name="T4" fmla="*/ 258 w 373"/>
                <a:gd name="T5" fmla="*/ 2 h 915"/>
                <a:gd name="T6" fmla="*/ 278 w 373"/>
                <a:gd name="T7" fmla="*/ 9 h 915"/>
                <a:gd name="T8" fmla="*/ 295 w 373"/>
                <a:gd name="T9" fmla="*/ 21 h 915"/>
                <a:gd name="T10" fmla="*/ 310 w 373"/>
                <a:gd name="T11" fmla="*/ 36 h 915"/>
                <a:gd name="T12" fmla="*/ 321 w 373"/>
                <a:gd name="T13" fmla="*/ 53 h 915"/>
                <a:gd name="T14" fmla="*/ 328 w 373"/>
                <a:gd name="T15" fmla="*/ 74 h 915"/>
                <a:gd name="T16" fmla="*/ 366 w 373"/>
                <a:gd name="T17" fmla="*/ 234 h 915"/>
                <a:gd name="T18" fmla="*/ 368 w 373"/>
                <a:gd name="T19" fmla="*/ 257 h 915"/>
                <a:gd name="T20" fmla="*/ 365 w 373"/>
                <a:gd name="T21" fmla="*/ 281 h 915"/>
                <a:gd name="T22" fmla="*/ 357 w 373"/>
                <a:gd name="T23" fmla="*/ 301 h 915"/>
                <a:gd name="T24" fmla="*/ 345 w 373"/>
                <a:gd name="T25" fmla="*/ 319 h 915"/>
                <a:gd name="T26" fmla="*/ 329 w 373"/>
                <a:gd name="T27" fmla="*/ 334 h 915"/>
                <a:gd name="T28" fmla="*/ 309 w 373"/>
                <a:gd name="T29" fmla="*/ 345 h 915"/>
                <a:gd name="T30" fmla="*/ 287 w 373"/>
                <a:gd name="T31" fmla="*/ 351 h 915"/>
                <a:gd name="T32" fmla="*/ 373 w 373"/>
                <a:gd name="T33" fmla="*/ 438 h 915"/>
                <a:gd name="T34" fmla="*/ 187 w 373"/>
                <a:gd name="T35" fmla="*/ 915 h 915"/>
                <a:gd name="T36" fmla="*/ 0 w 373"/>
                <a:gd name="T37" fmla="*/ 438 h 915"/>
                <a:gd name="T38" fmla="*/ 85 w 373"/>
                <a:gd name="T39" fmla="*/ 351 h 915"/>
                <a:gd name="T40" fmla="*/ 63 w 373"/>
                <a:gd name="T41" fmla="*/ 345 h 915"/>
                <a:gd name="T42" fmla="*/ 44 w 373"/>
                <a:gd name="T43" fmla="*/ 334 h 915"/>
                <a:gd name="T44" fmla="*/ 27 w 373"/>
                <a:gd name="T45" fmla="*/ 319 h 915"/>
                <a:gd name="T46" fmla="*/ 15 w 373"/>
                <a:gd name="T47" fmla="*/ 301 h 915"/>
                <a:gd name="T48" fmla="*/ 7 w 373"/>
                <a:gd name="T49" fmla="*/ 281 h 915"/>
                <a:gd name="T50" fmla="*/ 4 w 373"/>
                <a:gd name="T51" fmla="*/ 257 h 915"/>
                <a:gd name="T52" fmla="*/ 6 w 373"/>
                <a:gd name="T53" fmla="*/ 234 h 915"/>
                <a:gd name="T54" fmla="*/ 44 w 373"/>
                <a:gd name="T55" fmla="*/ 74 h 915"/>
                <a:gd name="T56" fmla="*/ 52 w 373"/>
                <a:gd name="T57" fmla="*/ 53 h 915"/>
                <a:gd name="T58" fmla="*/ 63 w 373"/>
                <a:gd name="T59" fmla="*/ 36 h 915"/>
                <a:gd name="T60" fmla="*/ 77 w 373"/>
                <a:gd name="T61" fmla="*/ 21 h 915"/>
                <a:gd name="T62" fmla="*/ 95 w 373"/>
                <a:gd name="T63" fmla="*/ 9 h 915"/>
                <a:gd name="T64" fmla="*/ 114 w 373"/>
                <a:gd name="T65" fmla="*/ 2 h 915"/>
                <a:gd name="T66" fmla="*/ 135 w 373"/>
                <a:gd name="T6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3" h="915">
                  <a:moveTo>
                    <a:pt x="135" y="0"/>
                  </a:moveTo>
                  <a:lnTo>
                    <a:pt x="237" y="0"/>
                  </a:lnTo>
                  <a:lnTo>
                    <a:pt x="258" y="2"/>
                  </a:lnTo>
                  <a:lnTo>
                    <a:pt x="278" y="9"/>
                  </a:lnTo>
                  <a:lnTo>
                    <a:pt x="295" y="21"/>
                  </a:lnTo>
                  <a:lnTo>
                    <a:pt x="310" y="36"/>
                  </a:lnTo>
                  <a:lnTo>
                    <a:pt x="321" y="53"/>
                  </a:lnTo>
                  <a:lnTo>
                    <a:pt x="328" y="74"/>
                  </a:lnTo>
                  <a:lnTo>
                    <a:pt x="366" y="234"/>
                  </a:lnTo>
                  <a:lnTo>
                    <a:pt x="368" y="257"/>
                  </a:lnTo>
                  <a:lnTo>
                    <a:pt x="365" y="281"/>
                  </a:lnTo>
                  <a:lnTo>
                    <a:pt x="357" y="301"/>
                  </a:lnTo>
                  <a:lnTo>
                    <a:pt x="345" y="319"/>
                  </a:lnTo>
                  <a:lnTo>
                    <a:pt x="329" y="334"/>
                  </a:lnTo>
                  <a:lnTo>
                    <a:pt x="309" y="345"/>
                  </a:lnTo>
                  <a:lnTo>
                    <a:pt x="287" y="351"/>
                  </a:lnTo>
                  <a:lnTo>
                    <a:pt x="373" y="438"/>
                  </a:lnTo>
                  <a:lnTo>
                    <a:pt x="187" y="915"/>
                  </a:lnTo>
                  <a:lnTo>
                    <a:pt x="0" y="438"/>
                  </a:lnTo>
                  <a:lnTo>
                    <a:pt x="85" y="351"/>
                  </a:lnTo>
                  <a:lnTo>
                    <a:pt x="63" y="345"/>
                  </a:lnTo>
                  <a:lnTo>
                    <a:pt x="44" y="334"/>
                  </a:lnTo>
                  <a:lnTo>
                    <a:pt x="27" y="319"/>
                  </a:lnTo>
                  <a:lnTo>
                    <a:pt x="15" y="301"/>
                  </a:lnTo>
                  <a:lnTo>
                    <a:pt x="7" y="281"/>
                  </a:lnTo>
                  <a:lnTo>
                    <a:pt x="4" y="257"/>
                  </a:lnTo>
                  <a:lnTo>
                    <a:pt x="6" y="234"/>
                  </a:lnTo>
                  <a:lnTo>
                    <a:pt x="44" y="74"/>
                  </a:lnTo>
                  <a:lnTo>
                    <a:pt x="52" y="53"/>
                  </a:lnTo>
                  <a:lnTo>
                    <a:pt x="63" y="36"/>
                  </a:lnTo>
                  <a:lnTo>
                    <a:pt x="77" y="21"/>
                  </a:lnTo>
                  <a:lnTo>
                    <a:pt x="95" y="9"/>
                  </a:lnTo>
                  <a:lnTo>
                    <a:pt x="114" y="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solidFill>
                  <a:srgbClr val="341886"/>
                </a:solidFill>
              </a:endParaRPr>
            </a:p>
          </p:txBody>
        </p:sp>
      </p:grpSp>
      <p:sp>
        <p:nvSpPr>
          <p:cNvPr id="284" name="TextBox 6">
            <a:extLst>
              <a:ext uri="{FF2B5EF4-FFF2-40B4-BE49-F238E27FC236}">
                <a16:creationId xmlns:a16="http://schemas.microsoft.com/office/drawing/2014/main" id="{7CD3CE75-250E-4A70-A80C-A69B26E1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146" y="5697494"/>
            <a:ext cx="594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4000">
                <a:solidFill>
                  <a:srgbClr val="FFFF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3200">
                <a:solidFill>
                  <a:srgbClr val="FFFF00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900" b="1" dirty="0">
                <a:solidFill>
                  <a:srgbClr val="00B0F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Notice</a:t>
            </a:r>
            <a:endParaRPr lang="ko-KR" altLang="en-US" sz="900" b="1" dirty="0">
              <a:solidFill>
                <a:srgbClr val="00B0F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85" name="TextBox 44">
            <a:extLst>
              <a:ext uri="{FF2B5EF4-FFF2-40B4-BE49-F238E27FC236}">
                <a16:creationId xmlns:a16="http://schemas.microsoft.com/office/drawing/2014/main" id="{FEE5F7FC-1D8D-40C0-94E7-7AF3BCBA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0795" y="5607934"/>
            <a:ext cx="863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4000">
                <a:solidFill>
                  <a:srgbClr val="FFFF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3200">
                <a:solidFill>
                  <a:srgbClr val="FFFF00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800">
                <a:solidFill>
                  <a:srgbClr val="FFFF00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900" b="1" dirty="0">
                <a:solidFill>
                  <a:srgbClr val="00B0F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Regional CB meeting </a:t>
            </a:r>
            <a:endParaRPr lang="ko-KR" altLang="en-US" sz="900" b="1" dirty="0">
              <a:solidFill>
                <a:srgbClr val="00B0F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9975" y="449821"/>
            <a:ext cx="3276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Ⅱ. Main Improvements</a:t>
            </a:r>
          </a:p>
        </p:txBody>
      </p:sp>
      <p:sp>
        <p:nvSpPr>
          <p:cNvPr id="3" name="오른쪽 화살표 2"/>
          <p:cNvSpPr/>
          <p:nvPr/>
        </p:nvSpPr>
        <p:spPr>
          <a:xfrm>
            <a:off x="5310143" y="1305390"/>
            <a:ext cx="985962" cy="574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DA1AF7E6-30C5-4144-A836-DA2F7E5FA2D1}"/>
              </a:ext>
            </a:extLst>
          </p:cNvPr>
          <p:cNvSpPr/>
          <p:nvPr/>
        </p:nvSpPr>
        <p:spPr>
          <a:xfrm>
            <a:off x="8093370" y="6019475"/>
            <a:ext cx="1582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Implementation of</a:t>
            </a:r>
          </a:p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CB activity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10936916" y="5156573"/>
            <a:ext cx="0" cy="24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10167348" y="4713559"/>
            <a:ext cx="1370343" cy="415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to CBSC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슬라이드 번호 개체 틀 2"/>
          <p:cNvSpPr txBox="1">
            <a:spLocks/>
          </p:cNvSpPr>
          <p:nvPr/>
        </p:nvSpPr>
        <p:spPr>
          <a:xfrm>
            <a:off x="10146443" y="6508749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123450" y="648900"/>
            <a:ext cx="2369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Home Page</a:t>
            </a:r>
            <a:endParaRPr lang="ko-KR" altLang="en-US" sz="1600" dirty="0">
              <a:solidFill>
                <a:srgbClr val="70A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261FA90-66F8-4A2E-ACEA-4B116ECD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1" y="1423609"/>
            <a:ext cx="4787359" cy="4118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DF886CF-60F9-478C-A978-62DCFBB0E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605" y="105932"/>
            <a:ext cx="5245983" cy="3842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71C98C9-76C4-448D-9DE5-8290B7C74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682" y="2888843"/>
            <a:ext cx="5245983" cy="395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58ABF30-7A2C-4A11-8D4E-80E9C4E8B4E1}"/>
              </a:ext>
            </a:extLst>
          </p:cNvPr>
          <p:cNvSpPr/>
          <p:nvPr/>
        </p:nvSpPr>
        <p:spPr>
          <a:xfrm>
            <a:off x="569495" y="1423609"/>
            <a:ext cx="4203031" cy="56560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AEE134C-66CE-4EAB-8B30-2907C021CB9E}"/>
              </a:ext>
            </a:extLst>
          </p:cNvPr>
          <p:cNvSpPr/>
          <p:nvPr/>
        </p:nvSpPr>
        <p:spPr>
          <a:xfrm>
            <a:off x="6885682" y="105932"/>
            <a:ext cx="5245983" cy="5429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AFF9FF9-E4DF-4D03-BCB7-B3AF1CE79C61}"/>
              </a:ext>
            </a:extLst>
          </p:cNvPr>
          <p:cNvSpPr/>
          <p:nvPr/>
        </p:nvSpPr>
        <p:spPr>
          <a:xfrm>
            <a:off x="6885682" y="2887355"/>
            <a:ext cx="5245983" cy="72612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EFACC326-75A1-445E-BE13-E40F13006C38}"/>
              </a:ext>
            </a:extLst>
          </p:cNvPr>
          <p:cNvCxnSpPr>
            <a:cxnSpLocks/>
            <a:stCxn id="2" idx="3"/>
            <a:endCxn id="31" idx="1"/>
          </p:cNvCxnSpPr>
          <p:nvPr/>
        </p:nvCxnSpPr>
        <p:spPr>
          <a:xfrm flipV="1">
            <a:off x="4772526" y="377416"/>
            <a:ext cx="2113156" cy="13289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3D18458-3B68-497E-9B4B-E141BBB4700A}"/>
              </a:ext>
            </a:extLst>
          </p:cNvPr>
          <p:cNvCxnSpPr>
            <a:stCxn id="2" idx="3"/>
            <a:endCxn id="32" idx="1"/>
          </p:cNvCxnSpPr>
          <p:nvPr/>
        </p:nvCxnSpPr>
        <p:spPr>
          <a:xfrm>
            <a:off x="4772526" y="1706411"/>
            <a:ext cx="2113156" cy="15440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3336792-C3EB-4014-915A-8BB5A901BFA7}"/>
              </a:ext>
            </a:extLst>
          </p:cNvPr>
          <p:cNvSpPr/>
          <p:nvPr/>
        </p:nvSpPr>
        <p:spPr>
          <a:xfrm>
            <a:off x="697660" y="5785592"/>
            <a:ext cx="4572085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Simplified the menu on the home page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5F2C87A-D983-46DF-B7AF-0C4B0F557B80}"/>
              </a:ext>
            </a:extLst>
          </p:cNvPr>
          <p:cNvSpPr/>
          <p:nvPr/>
        </p:nvSpPr>
        <p:spPr>
          <a:xfrm>
            <a:off x="446190" y="6073874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+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7224" y="559892"/>
            <a:ext cx="3276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Ⅱ. Main Improvements</a:t>
            </a:r>
          </a:p>
        </p:txBody>
      </p:sp>
      <p:sp>
        <p:nvSpPr>
          <p:cNvPr id="17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403475" y="-1050925"/>
            <a:ext cx="457200" cy="36766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6" idx="1"/>
          </p:cNvCxnSpPr>
          <p:nvPr/>
        </p:nvCxnSpPr>
        <p:spPr>
          <a:xfrm>
            <a:off x="4470400" y="1016000"/>
            <a:ext cx="66504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19587" y="618122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Proc.1 Added Project Summary</a:t>
            </a:r>
            <a:endParaRPr lang="ko-KR" altLang="en-US" sz="1600" dirty="0">
              <a:solidFill>
                <a:srgbClr val="70A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1ED5AE-7A94-4DCF-A022-295A7E2CF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2" y="1064788"/>
            <a:ext cx="4035070" cy="472334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393A708-D796-4ECD-8DAF-E8DEAAAD4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254" y="1051240"/>
            <a:ext cx="3856192" cy="569080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2991B70-323D-4700-8A1B-6034589F7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875" y="1050280"/>
            <a:ext cx="4285126" cy="506423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604137-C557-49CD-BF6D-47B5D5611AC1}"/>
              </a:ext>
            </a:extLst>
          </p:cNvPr>
          <p:cNvSpPr/>
          <p:nvPr/>
        </p:nvSpPr>
        <p:spPr>
          <a:xfrm>
            <a:off x="1225049" y="2045866"/>
            <a:ext cx="64355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D82E672-8A29-4145-A64A-DFAC74472616}"/>
              </a:ext>
            </a:extLst>
          </p:cNvPr>
          <p:cNvSpPr/>
          <p:nvPr/>
        </p:nvSpPr>
        <p:spPr>
          <a:xfrm>
            <a:off x="5177662" y="1912082"/>
            <a:ext cx="64355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DA7363-8EA0-41E2-9B05-B610A8501BF1}"/>
              </a:ext>
            </a:extLst>
          </p:cNvPr>
          <p:cNvSpPr/>
          <p:nvPr/>
        </p:nvSpPr>
        <p:spPr>
          <a:xfrm>
            <a:off x="2646856" y="2298526"/>
            <a:ext cx="64355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FB1916-3EA5-47D9-B57C-E3BD7AE34216}"/>
              </a:ext>
            </a:extLst>
          </p:cNvPr>
          <p:cNvSpPr/>
          <p:nvPr/>
        </p:nvSpPr>
        <p:spPr>
          <a:xfrm>
            <a:off x="11251064" y="2021052"/>
            <a:ext cx="64355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1E67451-3C6A-4E54-88A7-C354CE0B32CD}"/>
              </a:ext>
            </a:extLst>
          </p:cNvPr>
          <p:cNvSpPr/>
          <p:nvPr/>
        </p:nvSpPr>
        <p:spPr>
          <a:xfrm>
            <a:off x="9971485" y="2255668"/>
            <a:ext cx="197706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482C33B-9DD4-49AB-9CCA-51DDD2B6FC39}"/>
              </a:ext>
            </a:extLst>
          </p:cNvPr>
          <p:cNvSpPr/>
          <p:nvPr/>
        </p:nvSpPr>
        <p:spPr>
          <a:xfrm>
            <a:off x="1799034" y="1901779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1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6A6A0E6-4D62-4A0B-A856-1E9CAD512D23}"/>
              </a:ext>
            </a:extLst>
          </p:cNvPr>
          <p:cNvSpPr/>
          <p:nvPr/>
        </p:nvSpPr>
        <p:spPr>
          <a:xfrm>
            <a:off x="5696279" y="1816378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1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6F54209-DEB6-4D43-BAD6-929AD7C5F8FA}"/>
              </a:ext>
            </a:extLst>
          </p:cNvPr>
          <p:cNvSpPr/>
          <p:nvPr/>
        </p:nvSpPr>
        <p:spPr>
          <a:xfrm>
            <a:off x="3220841" y="2154439"/>
            <a:ext cx="191407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2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920E8A34-3F0A-478B-9B99-BC788CD36AF2}"/>
              </a:ext>
            </a:extLst>
          </p:cNvPr>
          <p:cNvSpPr/>
          <p:nvPr/>
        </p:nvSpPr>
        <p:spPr>
          <a:xfrm>
            <a:off x="11781232" y="1883786"/>
            <a:ext cx="193449" cy="191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7" dirty="0">
                <a:latin typeface="HY고딕 A1 350" panose="02000600000101010101" pitchFamily="2" charset="-127"/>
                <a:ea typeface="HY고딕 A1 350" panose="02000600000101010101" pitchFamily="2" charset="-127"/>
                <a:cs typeface="HY고딕 A1 350" panose="02000600000101010101" pitchFamily="2" charset="-127"/>
              </a:rPr>
              <a:t>3</a:t>
            </a:r>
            <a:endParaRPr lang="ko-KR" altLang="en-US" sz="1467" dirty="0">
              <a:latin typeface="HY고딕 A1 350" panose="02000600000101010101" pitchFamily="2" charset="-127"/>
              <a:ea typeface="HY고딕 A1 350" panose="02000600000101010101" pitchFamily="2" charset="-127"/>
              <a:cs typeface="HY고딕 A1 350" panose="02000600000101010101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D83788B-9CA5-4F6C-B041-A4DBBE00288E}"/>
              </a:ext>
            </a:extLst>
          </p:cNvPr>
          <p:cNvSpPr/>
          <p:nvPr/>
        </p:nvSpPr>
        <p:spPr>
          <a:xfrm>
            <a:off x="184150" y="6071404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B20DCC3-49A2-4DC4-BD7B-9BF5E11D8B09}"/>
              </a:ext>
            </a:extLst>
          </p:cNvPr>
          <p:cNvSpPr/>
          <p:nvPr/>
        </p:nvSpPr>
        <p:spPr>
          <a:xfrm>
            <a:off x="431298" y="5972333"/>
            <a:ext cx="6266139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Select the number of proposals to show in one page (10, 20, 50)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Check the proposed and approved costs at the same time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F94FAFE-2BAF-4AB5-BB6C-983379A92AC7}"/>
              </a:ext>
            </a:extLst>
          </p:cNvPr>
          <p:cNvSpPr/>
          <p:nvPr/>
        </p:nvSpPr>
        <p:spPr>
          <a:xfrm>
            <a:off x="179828" y="6392761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A252877-78EF-481A-94D4-D022CB44F600}"/>
              </a:ext>
            </a:extLst>
          </p:cNvPr>
          <p:cNvSpPr/>
          <p:nvPr/>
        </p:nvSpPr>
        <p:spPr>
          <a:xfrm>
            <a:off x="7627069" y="6067312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Added columns for viewing project summary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5219D2C-BC09-4C88-A67B-3A353D46F276}"/>
              </a:ext>
            </a:extLst>
          </p:cNvPr>
          <p:cNvSpPr/>
          <p:nvPr/>
        </p:nvSpPr>
        <p:spPr>
          <a:xfrm>
            <a:off x="7357669" y="6267952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"/>
          <p:cNvSpPr txBox="1">
            <a:spLocks/>
          </p:cNvSpPr>
          <p:nvPr/>
        </p:nvSpPr>
        <p:spPr>
          <a:xfrm>
            <a:off x="10499146" y="6461668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48E7E7E0-44FB-43F0-9A72-CC43CACD1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65" t="7176" r="15022" b="149"/>
          <a:stretch/>
        </p:blipFill>
        <p:spPr>
          <a:xfrm>
            <a:off x="8193741" y="1160237"/>
            <a:ext cx="3900893" cy="50302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F00588-746D-456B-9234-5557E532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7" t="7042" r="14910" b="2078"/>
          <a:stretch/>
        </p:blipFill>
        <p:spPr>
          <a:xfrm>
            <a:off x="4138215" y="1160237"/>
            <a:ext cx="4038570" cy="50150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A25C437-C45C-4100-9F50-7AD7BCF7D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09" t="6086" r="14877" b="1241"/>
          <a:stretch/>
        </p:blipFill>
        <p:spPr>
          <a:xfrm>
            <a:off x="37969" y="1131690"/>
            <a:ext cx="4039250" cy="5182682"/>
          </a:xfrm>
          <a:prstGeom prst="rect">
            <a:avLst/>
          </a:prstGeom>
        </p:spPr>
      </p:pic>
      <p:sp>
        <p:nvSpPr>
          <p:cNvPr id="6" name="오른쪽 대괄호 5"/>
          <p:cNvSpPr/>
          <p:nvPr/>
        </p:nvSpPr>
        <p:spPr>
          <a:xfrm rot="16200000">
            <a:off x="2106557" y="-852621"/>
            <a:ext cx="457200" cy="3280041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stCxn id="6" idx="1"/>
          </p:cNvCxnSpPr>
          <p:nvPr/>
        </p:nvCxnSpPr>
        <p:spPr>
          <a:xfrm>
            <a:off x="3975178" y="1015999"/>
            <a:ext cx="704708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09689" y="648900"/>
            <a:ext cx="3397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convenience for users</a:t>
            </a:r>
            <a:endParaRPr lang="ko-KR" altLang="en-US" sz="1600" b="1" kern="0" dirty="0">
              <a:solidFill>
                <a:srgbClr val="70A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7780DC-AE2A-4290-BB0D-7F8272B98A43}"/>
              </a:ext>
            </a:extLst>
          </p:cNvPr>
          <p:cNvSpPr/>
          <p:nvPr/>
        </p:nvSpPr>
        <p:spPr>
          <a:xfrm>
            <a:off x="2406963" y="3136394"/>
            <a:ext cx="1568215" cy="1931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777D5EA-016B-431D-A756-23A21A772952}"/>
              </a:ext>
            </a:extLst>
          </p:cNvPr>
          <p:cNvSpPr/>
          <p:nvPr/>
        </p:nvSpPr>
        <p:spPr>
          <a:xfrm>
            <a:off x="5248494" y="3870499"/>
            <a:ext cx="810126" cy="6938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078118D-015C-4017-A3A2-4C20F5510BB1}"/>
              </a:ext>
            </a:extLst>
          </p:cNvPr>
          <p:cNvSpPr/>
          <p:nvPr/>
        </p:nvSpPr>
        <p:spPr>
          <a:xfrm>
            <a:off x="9197002" y="4406460"/>
            <a:ext cx="2562724" cy="1355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1C7052E5-0187-462E-9303-C62974871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87276"/>
              </p:ext>
            </p:extLst>
          </p:nvPr>
        </p:nvGraphicFramePr>
        <p:xfrm>
          <a:off x="121921" y="6342924"/>
          <a:ext cx="11948160" cy="28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473"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rgbClr val="70A9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rgbClr val="70A9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b="0" dirty="0">
                        <a:solidFill>
                          <a:srgbClr val="70A9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C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그룹 31">
            <a:extLst>
              <a:ext uri="{FF2B5EF4-FFF2-40B4-BE49-F238E27FC236}">
                <a16:creationId xmlns:a16="http://schemas.microsoft.com/office/drawing/2014/main" id="{A73AEEAB-702B-45EA-9509-450DEB87B474}"/>
              </a:ext>
            </a:extLst>
          </p:cNvPr>
          <p:cNvGrpSpPr/>
          <p:nvPr/>
        </p:nvGrpSpPr>
        <p:grpSpPr>
          <a:xfrm>
            <a:off x="538305" y="6460218"/>
            <a:ext cx="2952000" cy="0"/>
            <a:chOff x="1000585" y="2320985"/>
            <a:chExt cx="2952000" cy="0"/>
          </a:xfrm>
        </p:grpSpPr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29623F8-DB57-403C-979E-0D9EE42872DB}"/>
                </a:ext>
              </a:extLst>
            </p:cNvPr>
            <p:cNvCxnSpPr/>
            <p:nvPr/>
          </p:nvCxnSpPr>
          <p:spPr>
            <a:xfrm rot="16200000" flipV="1">
              <a:off x="1738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9F42A724-68E9-4C92-9F00-62FA879396D1}"/>
                </a:ext>
              </a:extLst>
            </p:cNvPr>
            <p:cNvCxnSpPr/>
            <p:nvPr/>
          </p:nvCxnSpPr>
          <p:spPr>
            <a:xfrm rot="16200000" flipV="1">
              <a:off x="3214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751256D-B7E1-41F5-93F9-6859A4A5F3F2}"/>
              </a:ext>
            </a:extLst>
          </p:cNvPr>
          <p:cNvGrpSpPr/>
          <p:nvPr/>
        </p:nvGrpSpPr>
        <p:grpSpPr>
          <a:xfrm>
            <a:off x="4582620" y="6460218"/>
            <a:ext cx="2952000" cy="0"/>
            <a:chOff x="1000585" y="2320985"/>
            <a:chExt cx="2952000" cy="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FA16F824-DAD5-4E30-B6C7-65B2A5F76EF7}"/>
                </a:ext>
              </a:extLst>
            </p:cNvPr>
            <p:cNvCxnSpPr/>
            <p:nvPr/>
          </p:nvCxnSpPr>
          <p:spPr>
            <a:xfrm rot="16200000" flipV="1">
              <a:off x="1738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D9BB2CA1-3A8F-481F-9343-4B1382BF3417}"/>
                </a:ext>
              </a:extLst>
            </p:cNvPr>
            <p:cNvCxnSpPr/>
            <p:nvPr/>
          </p:nvCxnSpPr>
          <p:spPr>
            <a:xfrm rot="16200000" flipV="1">
              <a:off x="3214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B9AE2F0-AE53-448A-91E2-E610176874EB}"/>
              </a:ext>
            </a:extLst>
          </p:cNvPr>
          <p:cNvGrpSpPr/>
          <p:nvPr/>
        </p:nvGrpSpPr>
        <p:grpSpPr>
          <a:xfrm>
            <a:off x="8568515" y="6455587"/>
            <a:ext cx="2952000" cy="0"/>
            <a:chOff x="1000585" y="2320985"/>
            <a:chExt cx="2952000" cy="0"/>
          </a:xfrm>
        </p:grpSpPr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1A9F6BD-CEDF-4AD4-876D-EAFEBD932FF0}"/>
                </a:ext>
              </a:extLst>
            </p:cNvPr>
            <p:cNvCxnSpPr/>
            <p:nvPr/>
          </p:nvCxnSpPr>
          <p:spPr>
            <a:xfrm rot="16200000" flipV="1">
              <a:off x="1738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6977D628-4501-471A-927F-2D1D018FA666}"/>
                </a:ext>
              </a:extLst>
            </p:cNvPr>
            <p:cNvCxnSpPr/>
            <p:nvPr/>
          </p:nvCxnSpPr>
          <p:spPr>
            <a:xfrm rot="16200000" flipV="1">
              <a:off x="3214585" y="1582985"/>
              <a:ext cx="0" cy="1476000"/>
            </a:xfrm>
            <a:prstGeom prst="line">
              <a:avLst/>
            </a:prstGeom>
            <a:ln w="12700">
              <a:solidFill>
                <a:srgbClr val="70A9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8A10AF9-679D-442E-BFBF-ACC64AB2242B}"/>
              </a:ext>
            </a:extLst>
          </p:cNvPr>
          <p:cNvSpPr txBox="1"/>
          <p:nvPr/>
        </p:nvSpPr>
        <p:spPr>
          <a:xfrm>
            <a:off x="70427" y="6487160"/>
            <a:ext cx="358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Added explanations for each CB Phase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6AAB8B-9658-4FB6-951A-5B92E12D5808}"/>
              </a:ext>
            </a:extLst>
          </p:cNvPr>
          <p:cNvSpPr txBox="1"/>
          <p:nvPr/>
        </p:nvSpPr>
        <p:spPr>
          <a:xfrm>
            <a:off x="3885051" y="6487160"/>
            <a:ext cx="424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Select the date with a calendar and show today’s date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2E4595-028A-4682-86E4-73A63481C8AC}"/>
              </a:ext>
            </a:extLst>
          </p:cNvPr>
          <p:cNvSpPr txBox="1"/>
          <p:nvPr/>
        </p:nvSpPr>
        <p:spPr>
          <a:xfrm>
            <a:off x="8193741" y="6487160"/>
            <a:ext cx="382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Country is automatically selected with country code</a:t>
            </a:r>
          </a:p>
        </p:txBody>
      </p:sp>
    </p:spTree>
    <p:extLst>
      <p:ext uri="{BB962C8B-B14F-4D97-AF65-F5344CB8AC3E}">
        <p14:creationId xmlns:p14="http://schemas.microsoft.com/office/powerpoint/2010/main" val="420119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122655" y="-841664"/>
            <a:ext cx="457200" cy="3258128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6" idx="1"/>
          </p:cNvCxnSpPr>
          <p:nvPr/>
        </p:nvCxnSpPr>
        <p:spPr>
          <a:xfrm>
            <a:off x="3980319" y="1016000"/>
            <a:ext cx="7069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25288" y="648900"/>
            <a:ext cx="2965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Management Plan</a:t>
            </a:r>
            <a:endParaRPr lang="ko-KR" altLang="en-US" sz="1600" b="1" kern="0" dirty="0">
              <a:solidFill>
                <a:srgbClr val="70A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4EE7226-FB6C-4AE3-8E0F-34FD2D568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22" y="1497390"/>
            <a:ext cx="5843607" cy="402148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C04B03-2C90-4F32-A253-AB5375A7A19B}"/>
              </a:ext>
            </a:extLst>
          </p:cNvPr>
          <p:cNvSpPr/>
          <p:nvPr/>
        </p:nvSpPr>
        <p:spPr>
          <a:xfrm>
            <a:off x="2395111" y="4879191"/>
            <a:ext cx="1025719" cy="274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79110DC-4583-4EB8-8C24-2889B289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84" y="2462034"/>
            <a:ext cx="5538746" cy="3218403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532E462-6CE1-4D4E-98A3-E5410709797F}"/>
              </a:ext>
            </a:extLst>
          </p:cNvPr>
          <p:cNvSpPr/>
          <p:nvPr/>
        </p:nvSpPr>
        <p:spPr>
          <a:xfrm>
            <a:off x="2351256" y="2025777"/>
            <a:ext cx="1069574" cy="33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2400F66-8722-4B8E-AD02-8B7B4F6A275D}"/>
              </a:ext>
            </a:extLst>
          </p:cNvPr>
          <p:cNvSpPr/>
          <p:nvPr/>
        </p:nvSpPr>
        <p:spPr>
          <a:xfrm>
            <a:off x="1176542" y="5788210"/>
            <a:ext cx="80554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When “Excel Download” is clicked,</a:t>
            </a:r>
            <a:r>
              <a:rPr lang="ko-KR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Management Plan is downloaded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Procedure 4 format.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776F431-4F60-4BBA-A709-538D7F28EF63}"/>
              </a:ext>
            </a:extLst>
          </p:cNvPr>
          <p:cNvSpPr/>
          <p:nvPr/>
        </p:nvSpPr>
        <p:spPr>
          <a:xfrm>
            <a:off x="920750" y="5973558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+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3727308" y="4810984"/>
            <a:ext cx="2174749" cy="286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7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대괄호 5"/>
          <p:cNvSpPr/>
          <p:nvPr/>
        </p:nvSpPr>
        <p:spPr>
          <a:xfrm rot="16200000">
            <a:off x="2079625" y="-727075"/>
            <a:ext cx="457200" cy="3028950"/>
          </a:xfrm>
          <a:prstGeom prst="rightBracket">
            <a:avLst>
              <a:gd name="adj" fmla="val 0"/>
            </a:avLst>
          </a:prstGeom>
          <a:ln>
            <a:solidFill>
              <a:srgbClr val="70A9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8" name="직선 연결선 7"/>
          <p:cNvCxnSpPr>
            <a:cxnSpLocks/>
            <a:stCxn id="6" idx="1"/>
          </p:cNvCxnSpPr>
          <p:nvPr/>
        </p:nvCxnSpPr>
        <p:spPr>
          <a:xfrm>
            <a:off x="3822700" y="1016000"/>
            <a:ext cx="7298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92616" y="648900"/>
            <a:ext cx="283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kern="0" dirty="0">
                <a:solidFill>
                  <a:srgbClr val="70A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IHO WP Element</a:t>
            </a:r>
            <a:endParaRPr lang="ko-KR" altLang="en-US" sz="1600" dirty="0">
              <a:solidFill>
                <a:srgbClr val="70A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2400F66-8722-4B8E-AD02-8B7B4F6A275D}"/>
              </a:ext>
            </a:extLst>
          </p:cNvPr>
          <p:cNvSpPr/>
          <p:nvPr/>
        </p:nvSpPr>
        <p:spPr>
          <a:xfrm>
            <a:off x="6096000" y="1289044"/>
            <a:ext cx="53608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When “Excel Download” is clicked, WP Element is downloaded in excel format.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776F431-4F60-4BBA-A709-538D7F28EF63}"/>
              </a:ext>
            </a:extLst>
          </p:cNvPr>
          <p:cNvSpPr/>
          <p:nvPr/>
        </p:nvSpPr>
        <p:spPr>
          <a:xfrm>
            <a:off x="5840208" y="1420602"/>
            <a:ext cx="251470" cy="251470"/>
          </a:xfrm>
          <a:prstGeom prst="rect">
            <a:avLst/>
          </a:prstGeom>
          <a:solidFill>
            <a:srgbClr val="70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</a:rPr>
              <a:t>+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A966490-F7D0-45A5-9D37-9CE60403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57972"/>
            <a:ext cx="5090160" cy="555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8DE3100-6E1D-4E7B-B581-AECA458B2D90}"/>
              </a:ext>
            </a:extLst>
          </p:cNvPr>
          <p:cNvSpPr/>
          <p:nvPr/>
        </p:nvSpPr>
        <p:spPr>
          <a:xfrm>
            <a:off x="2352260" y="6439961"/>
            <a:ext cx="1025719" cy="33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AEA8F12-9837-4185-A9FA-CA7E378326C5}"/>
              </a:ext>
            </a:extLst>
          </p:cNvPr>
          <p:cNvSpPr/>
          <p:nvPr/>
        </p:nvSpPr>
        <p:spPr>
          <a:xfrm>
            <a:off x="3353545" y="1157972"/>
            <a:ext cx="933975" cy="33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37A008-F4A2-4BA0-ABEE-6EDC8850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87" y="2769263"/>
            <a:ext cx="6199373" cy="3419785"/>
          </a:xfrm>
          <a:prstGeom prst="rect">
            <a:avLst/>
          </a:prstGeom>
          <a:ln w="28575">
            <a:solidFill>
              <a:srgbClr val="341886"/>
            </a:solidFill>
          </a:ln>
        </p:spPr>
      </p:pic>
      <p:sp>
        <p:nvSpPr>
          <p:cNvPr id="15" name="오른쪽 화살표 14"/>
          <p:cNvSpPr/>
          <p:nvPr/>
        </p:nvSpPr>
        <p:spPr>
          <a:xfrm rot="20581436">
            <a:off x="4036549" y="6156998"/>
            <a:ext cx="1160519" cy="286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슬라이드 번호 개체 틀 2"/>
          <p:cNvSpPr txBox="1">
            <a:spLocks/>
          </p:cNvSpPr>
          <p:nvPr/>
        </p:nvSpPr>
        <p:spPr>
          <a:xfrm>
            <a:off x="9904396" y="6356350"/>
            <a:ext cx="1449404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r>
              <a:rPr lang="en-US" altLang="ko-K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/12</a:t>
            </a:r>
            <a:endParaRPr lang="ko-KR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552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650</Words>
  <Application>Microsoft Office PowerPoint</Application>
  <PresentationFormat>와이드스크린</PresentationFormat>
  <Paragraphs>161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5" baseType="lpstr">
      <vt:lpstr>Arita Sans Bold</vt:lpstr>
      <vt:lpstr>HY고딕 A1 350</vt:lpstr>
      <vt:lpstr>HY헤드라인M</vt:lpstr>
      <vt:lpstr>MS UI Gothic</vt:lpstr>
      <vt:lpstr>Noto Sans CJK KR Black</vt:lpstr>
      <vt:lpstr>굴림</vt:lpstr>
      <vt:lpstr>맑은 고딕</vt:lpstr>
      <vt:lpstr>Arial</vt:lpstr>
      <vt:lpstr>Arial Black</vt:lpstr>
      <vt:lpstr>Arial Narrow</vt:lpstr>
      <vt:lpstr>Wingdings</vt:lpstr>
      <vt:lpstr>1_Office 테마</vt:lpstr>
      <vt:lpstr>Image</vt:lpstr>
      <vt:lpstr>PowerPoint 프레젠테이션</vt:lpstr>
      <vt:lpstr>Table of 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MOF</cp:lastModifiedBy>
  <cp:revision>67</cp:revision>
  <dcterms:created xsi:type="dcterms:W3CDTF">2020-02-14T03:17:50Z</dcterms:created>
  <dcterms:modified xsi:type="dcterms:W3CDTF">2020-05-29T10:10:44Z</dcterms:modified>
</cp:coreProperties>
</file>