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9" r:id="rId3"/>
    <p:sldId id="263" r:id="rId4"/>
    <p:sldId id="264" r:id="rId5"/>
    <p:sldId id="262" r:id="rId6"/>
    <p:sldId id="265" r:id="rId7"/>
    <p:sldId id="258" r:id="rId8"/>
    <p:sldId id="26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0" autoAdjust="0"/>
    <p:restoredTop sz="94660"/>
  </p:normalViewPr>
  <p:slideViewPr>
    <p:cSldViewPr snapToGrid="0">
      <p:cViewPr>
        <p:scale>
          <a:sx n="83" d="100"/>
          <a:sy n="83" d="100"/>
        </p:scale>
        <p:origin x="16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747B5-E66B-4154-90D6-A233B31FAF24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C83737-4882-435F-8944-AEF0208BD54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EAHC</a:t>
          </a:r>
        </a:p>
        <a:p>
          <a:pPr>
            <a:lnSpc>
              <a:spcPct val="100000"/>
            </a:lnSpc>
          </a:pPr>
          <a:r>
            <a:rPr lang="en-US" sz="14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Steering Committee</a:t>
          </a:r>
          <a:endParaRPr lang="en-US" sz="1400" b="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E583033-4784-489A-AE46-8A89240A2788}" type="parTrans" cxnId="{3D1BB21B-7C1C-4C61-8FCD-E7AE6C84C96F}">
      <dgm:prSet/>
      <dgm:spPr/>
      <dgm:t>
        <a:bodyPr/>
        <a:lstStyle/>
        <a:p>
          <a:endParaRPr lang="en-US"/>
        </a:p>
      </dgm:t>
    </dgm:pt>
    <dgm:pt modelId="{20FA5407-2844-4C6A-8C56-26E51EC17F91}" type="sibTrans" cxnId="{3D1BB21B-7C1C-4C61-8FCD-E7AE6C84C96F}">
      <dgm:prSet/>
      <dgm:spPr/>
      <dgm:t>
        <a:bodyPr/>
        <a:lstStyle/>
        <a:p>
          <a:endParaRPr lang="en-US"/>
        </a:p>
      </dgm:t>
    </dgm:pt>
    <dgm:pt modelId="{A0115C71-C8FB-454E-AABA-7230658F03E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CHC</a:t>
          </a:r>
        </a:p>
        <a:p>
          <a:r>
            <a:rPr lang="en-US" sz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Charting and Hydrography Committee</a:t>
          </a:r>
          <a:endParaRPr lang="en-US" sz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31D43FD7-AEDC-4115-9C33-9CFBD3C41580}" type="parTrans" cxnId="{7A61FF08-1E2B-4506-86C6-8D57C694F3C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8CC934D-D318-4D48-8380-869940E91DF4}" type="sibTrans" cxnId="{7A61FF08-1E2B-4506-86C6-8D57C694F3C1}">
      <dgm:prSet/>
      <dgm:spPr/>
      <dgm:t>
        <a:bodyPr/>
        <a:lstStyle/>
        <a:p>
          <a:endParaRPr lang="en-US"/>
        </a:p>
      </dgm:t>
    </dgm:pt>
    <dgm:pt modelId="{F27F6F00-2F9C-4F96-8944-A40BAA208F6F}">
      <dgm:prSet phldrT="[Text]" custT="1"/>
      <dgm:spPr/>
      <dgm:t>
        <a:bodyPr/>
        <a:lstStyle/>
        <a:p>
          <a:r>
            <a:rPr lang="en-US" sz="18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8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MSDIWG</a:t>
          </a:r>
        </a:p>
        <a:p>
          <a:r>
            <a:rPr lang="en-US" altLang="ko-KR" sz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Marine Spatial Data Infrastructure WG </a:t>
          </a:r>
          <a:endParaRPr lang="en-US" sz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E62437C-AAC9-4B57-984E-DCA32DB9EC09}" type="parTrans" cxnId="{36059313-7F82-4633-8A2E-A41B5B9C19F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BD28F0F-DD50-47BC-8BC0-6C569100A71E}" type="sibTrans" cxnId="{36059313-7F82-4633-8A2E-A41B5B9C19F4}">
      <dgm:prSet/>
      <dgm:spPr/>
      <dgm:t>
        <a:bodyPr/>
        <a:lstStyle/>
        <a:p>
          <a:endParaRPr lang="en-US"/>
        </a:p>
      </dgm:t>
    </dgm:pt>
    <dgm:pt modelId="{2A41F2B2-33A7-4A07-9AB9-DB97E0666B5B}">
      <dgm:prSet phldrT="[Text]" custT="1"/>
      <dgm:spPr>
        <a:gradFill rotWithShape="0">
          <a:gsLst>
            <a:gs pos="24000">
              <a:schemeClr val="accent1"/>
            </a:gs>
            <a:gs pos="100000">
              <a:schemeClr val="tx2">
                <a:lumMod val="90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TRDC</a:t>
          </a:r>
        </a:p>
        <a:p>
          <a:pPr>
            <a:lnSpc>
              <a:spcPct val="100000"/>
            </a:lnSpc>
          </a:pPr>
          <a:r>
            <a:rPr lang="en-US" sz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Training, Research and Development Centre</a:t>
          </a:r>
          <a:endParaRPr lang="en-US" sz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9E1453BC-2073-4A48-9FBC-80E24FD9947D}" type="sibTrans" cxnId="{A7E8DB1C-28D4-4EA6-942C-4FDD2F9CFBD1}">
      <dgm:prSet/>
      <dgm:spPr/>
      <dgm:t>
        <a:bodyPr/>
        <a:lstStyle/>
        <a:p>
          <a:endParaRPr lang="en-US"/>
        </a:p>
      </dgm:t>
    </dgm:pt>
    <dgm:pt modelId="{7BF73804-78D4-477C-8BFA-445D48D302D5}" type="parTrans" cxnId="{A7E8DB1C-28D4-4EA6-942C-4FDD2F9CFBD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482D01B-37FA-492A-BDFC-4AD67913ACE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RECC</a:t>
          </a:r>
        </a:p>
        <a:p>
          <a:r>
            <a:rPr lang="en-US" sz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Regional ENC coordination Committee</a:t>
          </a:r>
          <a:endParaRPr lang="en-US" sz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B4A9FB02-80ED-48CB-B6AD-7E434DE993DA}" type="parTrans" cxnId="{761C33AC-8E7A-4EC9-A757-798F69F22FAD}">
      <dgm:prSet/>
      <dgm:spPr>
        <a:ln w="19050">
          <a:solidFill>
            <a:schemeClr val="tx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BB8A47C4-65BB-488A-8719-1D7EA0C4D55A}" type="sibTrans" cxnId="{761C33AC-8E7A-4EC9-A757-798F69F22FAD}">
      <dgm:prSet/>
      <dgm:spPr/>
      <dgm:t>
        <a:bodyPr/>
        <a:lstStyle/>
        <a:p>
          <a:pPr latinLnBrk="1"/>
          <a:endParaRPr lang="ko-KR" altLang="en-US"/>
        </a:p>
      </dgm:t>
    </dgm:pt>
    <dgm:pt modelId="{35A2E501-42E7-4543-915E-7A2E4F34202B}" type="pres">
      <dgm:prSet presAssocID="{46E747B5-E66B-4154-90D6-A233B31FAF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4C6E34-585A-4646-948E-1E14172D5EDA}" type="pres">
      <dgm:prSet presAssocID="{52C83737-4882-435F-8944-AEF0208BD545}" presName="hierRoot1" presStyleCnt="0">
        <dgm:presLayoutVars>
          <dgm:hierBranch val="ini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C54E96-CE4D-4032-8760-9853F486A65B}" type="pres">
      <dgm:prSet presAssocID="{52C83737-4882-435F-8944-AEF0208BD545}" presName="rootComposite1" presStyleCnt="0"/>
      <dgm:spPr/>
      <dgm:t>
        <a:bodyPr/>
        <a:lstStyle/>
        <a:p>
          <a:pPr latinLnBrk="1"/>
          <a:endParaRPr lang="ko-KR" altLang="en-US"/>
        </a:p>
      </dgm:t>
    </dgm:pt>
    <dgm:pt modelId="{3F41215C-7800-4664-9A9A-8DC97917357B}" type="pres">
      <dgm:prSet presAssocID="{52C83737-4882-435F-8944-AEF0208BD545}" presName="rootText1" presStyleLbl="node0" presStyleIdx="0" presStyleCnt="1" custScaleX="156302" custScaleY="95387" custLinFactNeighborY="-41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FE4A3-6A59-476F-B60C-A06B2F7CDB0E}" type="pres">
      <dgm:prSet presAssocID="{52C83737-4882-435F-8944-AEF0208BD5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FCA7A4-3177-42AB-8243-A1DF2FD25764}" type="pres">
      <dgm:prSet presAssocID="{52C83737-4882-435F-8944-AEF0208BD545}" presName="hierChild2" presStyleCnt="0"/>
      <dgm:spPr/>
      <dgm:t>
        <a:bodyPr/>
        <a:lstStyle/>
        <a:p>
          <a:pPr latinLnBrk="1"/>
          <a:endParaRPr lang="ko-KR" altLang="en-US"/>
        </a:p>
      </dgm:t>
    </dgm:pt>
    <dgm:pt modelId="{FED2DD89-AAD6-4DBC-A002-B11434564DD6}" type="pres">
      <dgm:prSet presAssocID="{7BF73804-78D4-477C-8BFA-445D48D302D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4488DDE-B119-4A9B-A88E-E5A0EEA8E5D0}" type="pres">
      <dgm:prSet presAssocID="{2A41F2B2-33A7-4A07-9AB9-DB97E0666B5B}" presName="hierRoot2" presStyleCnt="0">
        <dgm:presLayoutVars>
          <dgm:hierBranch val="ini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015D80-3CF3-49C3-A5EB-A6E6F21DF480}" type="pres">
      <dgm:prSet presAssocID="{2A41F2B2-33A7-4A07-9AB9-DB97E0666B5B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313C7832-345C-44DE-BF7A-F01A1AB0A6B5}" type="pres">
      <dgm:prSet presAssocID="{2A41F2B2-33A7-4A07-9AB9-DB97E0666B5B}" presName="rootText" presStyleLbl="node2" presStyleIdx="0" presStyleCnt="4" custScaleY="133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74A8BD-93FE-4811-BFD3-036352C20370}" type="pres">
      <dgm:prSet presAssocID="{2A41F2B2-33A7-4A07-9AB9-DB97E0666B5B}" presName="rootConnector" presStyleLbl="node2" presStyleIdx="0" presStyleCnt="4"/>
      <dgm:spPr/>
      <dgm:t>
        <a:bodyPr/>
        <a:lstStyle/>
        <a:p>
          <a:endParaRPr lang="en-US"/>
        </a:p>
      </dgm:t>
    </dgm:pt>
    <dgm:pt modelId="{28E24874-47E9-48B3-BE61-ED13007762F6}" type="pres">
      <dgm:prSet presAssocID="{2A41F2B2-33A7-4A07-9AB9-DB97E0666B5B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60EE3D96-E570-4FAF-947D-8F29E0A7CED6}" type="pres">
      <dgm:prSet presAssocID="{2A41F2B2-33A7-4A07-9AB9-DB97E0666B5B}" presName="hierChild5" presStyleCnt="0"/>
      <dgm:spPr/>
      <dgm:t>
        <a:bodyPr/>
        <a:lstStyle/>
        <a:p>
          <a:pPr latinLnBrk="1"/>
          <a:endParaRPr lang="ko-KR" altLang="en-US"/>
        </a:p>
      </dgm:t>
    </dgm:pt>
    <dgm:pt modelId="{89A1CC6D-6F4D-4042-A350-E3E1151B08F0}" type="pres">
      <dgm:prSet presAssocID="{31D43FD7-AEDC-4115-9C33-9CFBD3C4158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87F291A-2093-44CD-BE67-E9880D0B4542}" type="pres">
      <dgm:prSet presAssocID="{A0115C71-C8FB-454E-AABA-7230658F03EA}" presName="hierRoot2" presStyleCnt="0">
        <dgm:presLayoutVars>
          <dgm:hierBranch val="ini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2435A0-5234-4266-8147-ECFBBBF8F976}" type="pres">
      <dgm:prSet presAssocID="{A0115C71-C8FB-454E-AABA-7230658F03EA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24E332F4-4538-4216-9B43-E6B6B96DC855}" type="pres">
      <dgm:prSet presAssocID="{A0115C71-C8FB-454E-AABA-7230658F03EA}" presName="rootText" presStyleLbl="node2" presStyleIdx="1" presStyleCnt="4" custScaleY="128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E92B0-5966-4E60-BBF6-5CBC16AAE41C}" type="pres">
      <dgm:prSet presAssocID="{A0115C71-C8FB-454E-AABA-7230658F03EA}" presName="rootConnector" presStyleLbl="node2" presStyleIdx="1" presStyleCnt="4"/>
      <dgm:spPr/>
      <dgm:t>
        <a:bodyPr/>
        <a:lstStyle/>
        <a:p>
          <a:endParaRPr lang="en-US"/>
        </a:p>
      </dgm:t>
    </dgm:pt>
    <dgm:pt modelId="{C55AC63C-BFF8-4EC3-8AF7-46C0F5CBA0B8}" type="pres">
      <dgm:prSet presAssocID="{A0115C71-C8FB-454E-AABA-7230658F03EA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5211B817-E90F-407F-B287-70019D547E22}" type="pres">
      <dgm:prSet presAssocID="{A0115C71-C8FB-454E-AABA-7230658F03EA}" presName="hierChild5" presStyleCnt="0"/>
      <dgm:spPr/>
      <dgm:t>
        <a:bodyPr/>
        <a:lstStyle/>
        <a:p>
          <a:pPr latinLnBrk="1"/>
          <a:endParaRPr lang="ko-KR" altLang="en-US"/>
        </a:p>
      </dgm:t>
    </dgm:pt>
    <dgm:pt modelId="{9CCE606D-6E79-4348-9B01-24413C543A9E}" type="pres">
      <dgm:prSet presAssocID="{B4A9FB02-80ED-48CB-B6AD-7E434DE993DA}" presName="Name37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A9AE115-AC70-4672-B013-368334AB3E57}" type="pres">
      <dgm:prSet presAssocID="{8482D01B-37FA-492A-BDFC-4AD67913ACE5}" presName="hierRoot2" presStyleCnt="0">
        <dgm:presLayoutVars>
          <dgm:hierBranch val="ini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8B2566-D321-4921-8A30-2C081920858D}" type="pres">
      <dgm:prSet presAssocID="{8482D01B-37FA-492A-BDFC-4AD67913ACE5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4DF00633-E59E-4238-A852-15478BB498CC}" type="pres">
      <dgm:prSet presAssocID="{8482D01B-37FA-492A-BDFC-4AD67913ACE5}" presName="rootText" presStyleLbl="node2" presStyleIdx="2" presStyleCnt="4" custScaleY="12508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E7E0B0-4A74-43AA-A7C4-B59A7D9F52E6}" type="pres">
      <dgm:prSet presAssocID="{8482D01B-37FA-492A-BDFC-4AD67913ACE5}" presName="rootConnector" presStyleLbl="node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8B70915-F70F-4E69-AB7D-77A7FDC8186A}" type="pres">
      <dgm:prSet presAssocID="{8482D01B-37FA-492A-BDFC-4AD67913ACE5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4A8FB8F9-9384-4F50-8BD5-7156A83C1081}" type="pres">
      <dgm:prSet presAssocID="{8482D01B-37FA-492A-BDFC-4AD67913ACE5}" presName="hierChild5" presStyleCnt="0"/>
      <dgm:spPr/>
      <dgm:t>
        <a:bodyPr/>
        <a:lstStyle/>
        <a:p>
          <a:pPr latinLnBrk="1"/>
          <a:endParaRPr lang="ko-KR" altLang="en-US"/>
        </a:p>
      </dgm:t>
    </dgm:pt>
    <dgm:pt modelId="{820EAA0F-C376-48A1-B0CA-A464B2F16878}" type="pres">
      <dgm:prSet presAssocID="{1E62437C-AAC9-4B57-984E-DCA32DB9EC0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72879045-47A8-45AC-A0F3-784F4DB8153E}" type="pres">
      <dgm:prSet presAssocID="{F27F6F00-2F9C-4F96-8944-A40BAA208F6F}" presName="hierRoot2" presStyleCnt="0">
        <dgm:presLayoutVars>
          <dgm:hierBranch val="ini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69F03F-82E5-4079-8A00-8A7C9AACC94A}" type="pres">
      <dgm:prSet presAssocID="{F27F6F00-2F9C-4F96-8944-A40BAA208F6F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8FFA5A67-68A0-4EE1-8305-4CF9520C4E2E}" type="pres">
      <dgm:prSet presAssocID="{F27F6F00-2F9C-4F96-8944-A40BAA208F6F}" presName="rootText" presStyleLbl="node2" presStyleIdx="3" presStyleCnt="4" custScaleY="12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BEFF4-1604-427A-829D-95C4B0237791}" type="pres">
      <dgm:prSet presAssocID="{F27F6F00-2F9C-4F96-8944-A40BAA208F6F}" presName="rootConnector" presStyleLbl="node2" presStyleIdx="3" presStyleCnt="4"/>
      <dgm:spPr/>
      <dgm:t>
        <a:bodyPr/>
        <a:lstStyle/>
        <a:p>
          <a:endParaRPr lang="en-US"/>
        </a:p>
      </dgm:t>
    </dgm:pt>
    <dgm:pt modelId="{5C7F035D-5C61-4028-88C6-2B46EBC6540E}" type="pres">
      <dgm:prSet presAssocID="{F27F6F00-2F9C-4F96-8944-A40BAA208F6F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72F37155-CADA-4D22-BF3B-E5CA15700549}" type="pres">
      <dgm:prSet presAssocID="{F27F6F00-2F9C-4F96-8944-A40BAA208F6F}" presName="hierChild5" presStyleCnt="0"/>
      <dgm:spPr/>
      <dgm:t>
        <a:bodyPr/>
        <a:lstStyle/>
        <a:p>
          <a:pPr latinLnBrk="1"/>
          <a:endParaRPr lang="ko-KR" altLang="en-US"/>
        </a:p>
      </dgm:t>
    </dgm:pt>
    <dgm:pt modelId="{D5BA28F2-BA7A-4835-A795-8F0846E3664B}" type="pres">
      <dgm:prSet presAssocID="{52C83737-4882-435F-8944-AEF0208BD545}" presName="hierChild3" presStyleCnt="0"/>
      <dgm:spPr/>
      <dgm:t>
        <a:bodyPr/>
        <a:lstStyle/>
        <a:p>
          <a:pPr latinLnBrk="1"/>
          <a:endParaRPr lang="ko-KR" altLang="en-US"/>
        </a:p>
      </dgm:t>
    </dgm:pt>
  </dgm:ptLst>
  <dgm:cxnLst>
    <dgm:cxn modelId="{31E25F86-9710-41D9-B1A3-7628DD634A5B}" type="presOf" srcId="{52C83737-4882-435F-8944-AEF0208BD545}" destId="{F3BFE4A3-6A59-476F-B60C-A06B2F7CDB0E}" srcOrd="1" destOrd="0" presId="urn:microsoft.com/office/officeart/2005/8/layout/orgChart1"/>
    <dgm:cxn modelId="{1BA094FD-906A-4BD3-953D-95D77A661897}" type="presOf" srcId="{2A41F2B2-33A7-4A07-9AB9-DB97E0666B5B}" destId="{5974A8BD-93FE-4811-BFD3-036352C20370}" srcOrd="1" destOrd="0" presId="urn:microsoft.com/office/officeart/2005/8/layout/orgChart1"/>
    <dgm:cxn modelId="{4E3891E0-CAE2-4DEF-8CAA-4353F0FEF551}" type="presOf" srcId="{31D43FD7-AEDC-4115-9C33-9CFBD3C41580}" destId="{89A1CC6D-6F4D-4042-A350-E3E1151B08F0}" srcOrd="0" destOrd="0" presId="urn:microsoft.com/office/officeart/2005/8/layout/orgChart1"/>
    <dgm:cxn modelId="{3F08C004-91AD-4955-A5D4-991E8D793E8E}" type="presOf" srcId="{8482D01B-37FA-492A-BDFC-4AD67913ACE5}" destId="{4DF00633-E59E-4238-A852-15478BB498CC}" srcOrd="0" destOrd="0" presId="urn:microsoft.com/office/officeart/2005/8/layout/orgChart1"/>
    <dgm:cxn modelId="{3D1BB21B-7C1C-4C61-8FCD-E7AE6C84C96F}" srcId="{46E747B5-E66B-4154-90D6-A233B31FAF24}" destId="{52C83737-4882-435F-8944-AEF0208BD545}" srcOrd="0" destOrd="0" parTransId="{0E583033-4784-489A-AE46-8A89240A2788}" sibTransId="{20FA5407-2844-4C6A-8C56-26E51EC17F91}"/>
    <dgm:cxn modelId="{68C6FED9-C072-4CCF-B500-C2C2D1512803}" type="presOf" srcId="{2A41F2B2-33A7-4A07-9AB9-DB97E0666B5B}" destId="{313C7832-345C-44DE-BF7A-F01A1AB0A6B5}" srcOrd="0" destOrd="0" presId="urn:microsoft.com/office/officeart/2005/8/layout/orgChart1"/>
    <dgm:cxn modelId="{A7E8DB1C-28D4-4EA6-942C-4FDD2F9CFBD1}" srcId="{52C83737-4882-435F-8944-AEF0208BD545}" destId="{2A41F2B2-33A7-4A07-9AB9-DB97E0666B5B}" srcOrd="0" destOrd="0" parTransId="{7BF73804-78D4-477C-8BFA-445D48D302D5}" sibTransId="{9E1453BC-2073-4A48-9FBC-80E24FD9947D}"/>
    <dgm:cxn modelId="{7A61FF08-1E2B-4506-86C6-8D57C694F3C1}" srcId="{52C83737-4882-435F-8944-AEF0208BD545}" destId="{A0115C71-C8FB-454E-AABA-7230658F03EA}" srcOrd="1" destOrd="0" parTransId="{31D43FD7-AEDC-4115-9C33-9CFBD3C41580}" sibTransId="{98CC934D-D318-4D48-8380-869940E91DF4}"/>
    <dgm:cxn modelId="{6E322808-6157-4324-9215-9F0CEF78EC1A}" type="presOf" srcId="{8482D01B-37FA-492A-BDFC-4AD67913ACE5}" destId="{5BE7E0B0-4A74-43AA-A7C4-B59A7D9F52E6}" srcOrd="1" destOrd="0" presId="urn:microsoft.com/office/officeart/2005/8/layout/orgChart1"/>
    <dgm:cxn modelId="{13A714BD-1F65-411B-9F21-F288173DCEF9}" type="presOf" srcId="{A0115C71-C8FB-454E-AABA-7230658F03EA}" destId="{DD7E92B0-5966-4E60-BBF6-5CBC16AAE41C}" srcOrd="1" destOrd="0" presId="urn:microsoft.com/office/officeart/2005/8/layout/orgChart1"/>
    <dgm:cxn modelId="{2C368694-A6D6-4859-A0D6-AE1E09943AFC}" type="presOf" srcId="{46E747B5-E66B-4154-90D6-A233B31FAF24}" destId="{35A2E501-42E7-4543-915E-7A2E4F34202B}" srcOrd="0" destOrd="0" presId="urn:microsoft.com/office/officeart/2005/8/layout/orgChart1"/>
    <dgm:cxn modelId="{5E55ED6F-6226-4BFA-ACE7-88727B066000}" type="presOf" srcId="{F27F6F00-2F9C-4F96-8944-A40BAA208F6F}" destId="{8FFA5A67-68A0-4EE1-8305-4CF9520C4E2E}" srcOrd="0" destOrd="0" presId="urn:microsoft.com/office/officeart/2005/8/layout/orgChart1"/>
    <dgm:cxn modelId="{B65C155E-65F0-48AA-8832-466F9740362B}" type="presOf" srcId="{7BF73804-78D4-477C-8BFA-445D48D302D5}" destId="{FED2DD89-AAD6-4DBC-A002-B11434564DD6}" srcOrd="0" destOrd="0" presId="urn:microsoft.com/office/officeart/2005/8/layout/orgChart1"/>
    <dgm:cxn modelId="{36059313-7F82-4633-8A2E-A41B5B9C19F4}" srcId="{52C83737-4882-435F-8944-AEF0208BD545}" destId="{F27F6F00-2F9C-4F96-8944-A40BAA208F6F}" srcOrd="3" destOrd="0" parTransId="{1E62437C-AAC9-4B57-984E-DCA32DB9EC09}" sibTransId="{3BD28F0F-DD50-47BC-8BC0-6C569100A71E}"/>
    <dgm:cxn modelId="{2D8EC9E1-870E-40B8-AC89-353891699AEC}" type="presOf" srcId="{52C83737-4882-435F-8944-AEF0208BD545}" destId="{3F41215C-7800-4664-9A9A-8DC97917357B}" srcOrd="0" destOrd="0" presId="urn:microsoft.com/office/officeart/2005/8/layout/orgChart1"/>
    <dgm:cxn modelId="{0FDF0EB5-A7F0-4637-B6C3-A5F6C4F698AA}" type="presOf" srcId="{1E62437C-AAC9-4B57-984E-DCA32DB9EC09}" destId="{820EAA0F-C376-48A1-B0CA-A464B2F16878}" srcOrd="0" destOrd="0" presId="urn:microsoft.com/office/officeart/2005/8/layout/orgChart1"/>
    <dgm:cxn modelId="{5D11C4A4-AC51-49CB-8A44-AB25CA4E4D04}" type="presOf" srcId="{F27F6F00-2F9C-4F96-8944-A40BAA208F6F}" destId="{753BEFF4-1604-427A-829D-95C4B0237791}" srcOrd="1" destOrd="0" presId="urn:microsoft.com/office/officeart/2005/8/layout/orgChart1"/>
    <dgm:cxn modelId="{34B1AC71-5590-4534-9A95-95D715A23678}" type="presOf" srcId="{A0115C71-C8FB-454E-AABA-7230658F03EA}" destId="{24E332F4-4538-4216-9B43-E6B6B96DC855}" srcOrd="0" destOrd="0" presId="urn:microsoft.com/office/officeart/2005/8/layout/orgChart1"/>
    <dgm:cxn modelId="{512E6F68-95C1-45D3-9348-7414ABB2B656}" type="presOf" srcId="{B4A9FB02-80ED-48CB-B6AD-7E434DE993DA}" destId="{9CCE606D-6E79-4348-9B01-24413C543A9E}" srcOrd="0" destOrd="0" presId="urn:microsoft.com/office/officeart/2005/8/layout/orgChart1"/>
    <dgm:cxn modelId="{761C33AC-8E7A-4EC9-A757-798F69F22FAD}" srcId="{52C83737-4882-435F-8944-AEF0208BD545}" destId="{8482D01B-37FA-492A-BDFC-4AD67913ACE5}" srcOrd="2" destOrd="0" parTransId="{B4A9FB02-80ED-48CB-B6AD-7E434DE993DA}" sibTransId="{BB8A47C4-65BB-488A-8719-1D7EA0C4D55A}"/>
    <dgm:cxn modelId="{19150349-5535-4CAC-B91D-9BB0CF897634}" type="presParOf" srcId="{35A2E501-42E7-4543-915E-7A2E4F34202B}" destId="{B84C6E34-585A-4646-948E-1E14172D5EDA}" srcOrd="0" destOrd="0" presId="urn:microsoft.com/office/officeart/2005/8/layout/orgChart1"/>
    <dgm:cxn modelId="{0C533CE9-ACB8-444C-B7E1-1F931A813E34}" type="presParOf" srcId="{B84C6E34-585A-4646-948E-1E14172D5EDA}" destId="{92C54E96-CE4D-4032-8760-9853F486A65B}" srcOrd="0" destOrd="0" presId="urn:microsoft.com/office/officeart/2005/8/layout/orgChart1"/>
    <dgm:cxn modelId="{2E05E70E-5EE5-4872-98C9-9A0519DC0717}" type="presParOf" srcId="{92C54E96-CE4D-4032-8760-9853F486A65B}" destId="{3F41215C-7800-4664-9A9A-8DC97917357B}" srcOrd="0" destOrd="0" presId="urn:microsoft.com/office/officeart/2005/8/layout/orgChart1"/>
    <dgm:cxn modelId="{A2CF574C-CC27-4BAE-8932-29CB1C373407}" type="presParOf" srcId="{92C54E96-CE4D-4032-8760-9853F486A65B}" destId="{F3BFE4A3-6A59-476F-B60C-A06B2F7CDB0E}" srcOrd="1" destOrd="0" presId="urn:microsoft.com/office/officeart/2005/8/layout/orgChart1"/>
    <dgm:cxn modelId="{96613FD5-07FD-4032-B16E-E64D758FE9F2}" type="presParOf" srcId="{B84C6E34-585A-4646-948E-1E14172D5EDA}" destId="{9FFCA7A4-3177-42AB-8243-A1DF2FD25764}" srcOrd="1" destOrd="0" presId="urn:microsoft.com/office/officeart/2005/8/layout/orgChart1"/>
    <dgm:cxn modelId="{39713255-D2D5-4D4A-957B-B30A6E4F5B37}" type="presParOf" srcId="{9FFCA7A4-3177-42AB-8243-A1DF2FD25764}" destId="{FED2DD89-AAD6-4DBC-A002-B11434564DD6}" srcOrd="0" destOrd="0" presId="urn:microsoft.com/office/officeart/2005/8/layout/orgChart1"/>
    <dgm:cxn modelId="{E7697536-A615-458B-BD03-D9E42E33A532}" type="presParOf" srcId="{9FFCA7A4-3177-42AB-8243-A1DF2FD25764}" destId="{54488DDE-B119-4A9B-A88E-E5A0EEA8E5D0}" srcOrd="1" destOrd="0" presId="urn:microsoft.com/office/officeart/2005/8/layout/orgChart1"/>
    <dgm:cxn modelId="{67CBE574-CF86-4AD6-A9F8-4272CCE01A71}" type="presParOf" srcId="{54488DDE-B119-4A9B-A88E-E5A0EEA8E5D0}" destId="{3E015D80-3CF3-49C3-A5EB-A6E6F21DF480}" srcOrd="0" destOrd="0" presId="urn:microsoft.com/office/officeart/2005/8/layout/orgChart1"/>
    <dgm:cxn modelId="{05A78D27-C128-44EC-B9FC-5B07A3320E1F}" type="presParOf" srcId="{3E015D80-3CF3-49C3-A5EB-A6E6F21DF480}" destId="{313C7832-345C-44DE-BF7A-F01A1AB0A6B5}" srcOrd="0" destOrd="0" presId="urn:microsoft.com/office/officeart/2005/8/layout/orgChart1"/>
    <dgm:cxn modelId="{D9BAE695-DB2F-47E5-B389-AC5477663069}" type="presParOf" srcId="{3E015D80-3CF3-49C3-A5EB-A6E6F21DF480}" destId="{5974A8BD-93FE-4811-BFD3-036352C20370}" srcOrd="1" destOrd="0" presId="urn:microsoft.com/office/officeart/2005/8/layout/orgChart1"/>
    <dgm:cxn modelId="{C1F5CE0C-9F95-451E-A403-FF92A632AAB7}" type="presParOf" srcId="{54488DDE-B119-4A9B-A88E-E5A0EEA8E5D0}" destId="{28E24874-47E9-48B3-BE61-ED13007762F6}" srcOrd="1" destOrd="0" presId="urn:microsoft.com/office/officeart/2005/8/layout/orgChart1"/>
    <dgm:cxn modelId="{1AC75DEB-78B6-40AD-B75E-C89C888726BD}" type="presParOf" srcId="{54488DDE-B119-4A9B-A88E-E5A0EEA8E5D0}" destId="{60EE3D96-E570-4FAF-947D-8F29E0A7CED6}" srcOrd="2" destOrd="0" presId="urn:microsoft.com/office/officeart/2005/8/layout/orgChart1"/>
    <dgm:cxn modelId="{1B0E4E06-D59E-46B7-8B24-2A08899A29E2}" type="presParOf" srcId="{9FFCA7A4-3177-42AB-8243-A1DF2FD25764}" destId="{89A1CC6D-6F4D-4042-A350-E3E1151B08F0}" srcOrd="2" destOrd="0" presId="urn:microsoft.com/office/officeart/2005/8/layout/orgChart1"/>
    <dgm:cxn modelId="{BA5E6092-0E96-4205-98BD-E467AC5A00F0}" type="presParOf" srcId="{9FFCA7A4-3177-42AB-8243-A1DF2FD25764}" destId="{787F291A-2093-44CD-BE67-E9880D0B4542}" srcOrd="3" destOrd="0" presId="urn:microsoft.com/office/officeart/2005/8/layout/orgChart1"/>
    <dgm:cxn modelId="{08B7CCA1-42CA-44B8-9851-60DA2093938B}" type="presParOf" srcId="{787F291A-2093-44CD-BE67-E9880D0B4542}" destId="{1C2435A0-5234-4266-8147-ECFBBBF8F976}" srcOrd="0" destOrd="0" presId="urn:microsoft.com/office/officeart/2005/8/layout/orgChart1"/>
    <dgm:cxn modelId="{3A14E2CA-8A19-495A-8904-A5B3A486E606}" type="presParOf" srcId="{1C2435A0-5234-4266-8147-ECFBBBF8F976}" destId="{24E332F4-4538-4216-9B43-E6B6B96DC855}" srcOrd="0" destOrd="0" presId="urn:microsoft.com/office/officeart/2005/8/layout/orgChart1"/>
    <dgm:cxn modelId="{4E4B56F6-DA59-4812-8442-5241AACCBECA}" type="presParOf" srcId="{1C2435A0-5234-4266-8147-ECFBBBF8F976}" destId="{DD7E92B0-5966-4E60-BBF6-5CBC16AAE41C}" srcOrd="1" destOrd="0" presId="urn:microsoft.com/office/officeart/2005/8/layout/orgChart1"/>
    <dgm:cxn modelId="{9FA5007D-8BEF-4475-BB2B-6894C8C01452}" type="presParOf" srcId="{787F291A-2093-44CD-BE67-E9880D0B4542}" destId="{C55AC63C-BFF8-4EC3-8AF7-46C0F5CBA0B8}" srcOrd="1" destOrd="0" presId="urn:microsoft.com/office/officeart/2005/8/layout/orgChart1"/>
    <dgm:cxn modelId="{FF7ADBA1-3A21-4A30-83DF-B458D4F7C51F}" type="presParOf" srcId="{787F291A-2093-44CD-BE67-E9880D0B4542}" destId="{5211B817-E90F-407F-B287-70019D547E22}" srcOrd="2" destOrd="0" presId="urn:microsoft.com/office/officeart/2005/8/layout/orgChart1"/>
    <dgm:cxn modelId="{84932798-609F-41F4-8E79-25906055BAAE}" type="presParOf" srcId="{9FFCA7A4-3177-42AB-8243-A1DF2FD25764}" destId="{9CCE606D-6E79-4348-9B01-24413C543A9E}" srcOrd="4" destOrd="0" presId="urn:microsoft.com/office/officeart/2005/8/layout/orgChart1"/>
    <dgm:cxn modelId="{B120EF86-0330-45D3-A90E-51BD8DDDCC30}" type="presParOf" srcId="{9FFCA7A4-3177-42AB-8243-A1DF2FD25764}" destId="{9A9AE115-AC70-4672-B013-368334AB3E57}" srcOrd="5" destOrd="0" presId="urn:microsoft.com/office/officeart/2005/8/layout/orgChart1"/>
    <dgm:cxn modelId="{CC6AAB75-7DC7-4693-9C0D-868F333B999B}" type="presParOf" srcId="{9A9AE115-AC70-4672-B013-368334AB3E57}" destId="{C68B2566-D321-4921-8A30-2C081920858D}" srcOrd="0" destOrd="0" presId="urn:microsoft.com/office/officeart/2005/8/layout/orgChart1"/>
    <dgm:cxn modelId="{CC085262-0D28-4E3B-9DF5-DEFBE26C636F}" type="presParOf" srcId="{C68B2566-D321-4921-8A30-2C081920858D}" destId="{4DF00633-E59E-4238-A852-15478BB498CC}" srcOrd="0" destOrd="0" presId="urn:microsoft.com/office/officeart/2005/8/layout/orgChart1"/>
    <dgm:cxn modelId="{453F6C28-506C-4025-AAD8-3C1DA9F8B261}" type="presParOf" srcId="{C68B2566-D321-4921-8A30-2C081920858D}" destId="{5BE7E0B0-4A74-43AA-A7C4-B59A7D9F52E6}" srcOrd="1" destOrd="0" presId="urn:microsoft.com/office/officeart/2005/8/layout/orgChart1"/>
    <dgm:cxn modelId="{58495A7D-4E6F-4E37-985A-399CC65D9A45}" type="presParOf" srcId="{9A9AE115-AC70-4672-B013-368334AB3E57}" destId="{68B70915-F70F-4E69-AB7D-77A7FDC8186A}" srcOrd="1" destOrd="0" presId="urn:microsoft.com/office/officeart/2005/8/layout/orgChart1"/>
    <dgm:cxn modelId="{F9E06F9D-75A7-498D-89F8-7AFEDF237515}" type="presParOf" srcId="{9A9AE115-AC70-4672-B013-368334AB3E57}" destId="{4A8FB8F9-9384-4F50-8BD5-7156A83C1081}" srcOrd="2" destOrd="0" presId="urn:microsoft.com/office/officeart/2005/8/layout/orgChart1"/>
    <dgm:cxn modelId="{1A172EE2-6EC8-4F72-98D6-CB57351B80E2}" type="presParOf" srcId="{9FFCA7A4-3177-42AB-8243-A1DF2FD25764}" destId="{820EAA0F-C376-48A1-B0CA-A464B2F16878}" srcOrd="6" destOrd="0" presId="urn:microsoft.com/office/officeart/2005/8/layout/orgChart1"/>
    <dgm:cxn modelId="{A8EF0EEC-94B2-4B94-A276-73C04C4E43A4}" type="presParOf" srcId="{9FFCA7A4-3177-42AB-8243-A1DF2FD25764}" destId="{72879045-47A8-45AC-A0F3-784F4DB8153E}" srcOrd="7" destOrd="0" presId="urn:microsoft.com/office/officeart/2005/8/layout/orgChart1"/>
    <dgm:cxn modelId="{86CB7D16-40F3-42B3-B143-7E45A70FEB6F}" type="presParOf" srcId="{72879045-47A8-45AC-A0F3-784F4DB8153E}" destId="{E569F03F-82E5-4079-8A00-8A7C9AACC94A}" srcOrd="0" destOrd="0" presId="urn:microsoft.com/office/officeart/2005/8/layout/orgChart1"/>
    <dgm:cxn modelId="{E671D552-076A-4BDD-ABFA-F8E47F4CC2EA}" type="presParOf" srcId="{E569F03F-82E5-4079-8A00-8A7C9AACC94A}" destId="{8FFA5A67-68A0-4EE1-8305-4CF9520C4E2E}" srcOrd="0" destOrd="0" presId="urn:microsoft.com/office/officeart/2005/8/layout/orgChart1"/>
    <dgm:cxn modelId="{8F79B8E5-FBE1-4C71-999A-B8D748920A0E}" type="presParOf" srcId="{E569F03F-82E5-4079-8A00-8A7C9AACC94A}" destId="{753BEFF4-1604-427A-829D-95C4B0237791}" srcOrd="1" destOrd="0" presId="urn:microsoft.com/office/officeart/2005/8/layout/orgChart1"/>
    <dgm:cxn modelId="{CB70BE60-820C-40C1-854A-7D1BBA4CD4ED}" type="presParOf" srcId="{72879045-47A8-45AC-A0F3-784F4DB8153E}" destId="{5C7F035D-5C61-4028-88C6-2B46EBC6540E}" srcOrd="1" destOrd="0" presId="urn:microsoft.com/office/officeart/2005/8/layout/orgChart1"/>
    <dgm:cxn modelId="{6B92A78F-2084-4D57-854A-BD4C427946C9}" type="presParOf" srcId="{72879045-47A8-45AC-A0F3-784F4DB8153E}" destId="{72F37155-CADA-4D22-BF3B-E5CA15700549}" srcOrd="2" destOrd="0" presId="urn:microsoft.com/office/officeart/2005/8/layout/orgChart1"/>
    <dgm:cxn modelId="{ACCD16F1-E2A7-4092-BD0B-841A45720AA2}" type="presParOf" srcId="{B84C6E34-585A-4646-948E-1E14172D5EDA}" destId="{D5BA28F2-BA7A-4835-A795-8F0846E366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AA0F-C376-48A1-B0CA-A464B2F16878}">
      <dsp:nvSpPr>
        <dsp:cNvPr id="0" name=""/>
        <dsp:cNvSpPr/>
      </dsp:nvSpPr>
      <dsp:spPr>
        <a:xfrm>
          <a:off x="3113796" y="1198354"/>
          <a:ext cx="2438744" cy="558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448"/>
              </a:lnTo>
              <a:lnTo>
                <a:pt x="2438744" y="417448"/>
              </a:lnTo>
              <a:lnTo>
                <a:pt x="2438744" y="558532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E606D-6E79-4348-9B01-24413C543A9E}">
      <dsp:nvSpPr>
        <dsp:cNvPr id="0" name=""/>
        <dsp:cNvSpPr/>
      </dsp:nvSpPr>
      <dsp:spPr>
        <a:xfrm>
          <a:off x="3113796" y="1198354"/>
          <a:ext cx="812914" cy="558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448"/>
              </a:lnTo>
              <a:lnTo>
                <a:pt x="812914" y="417448"/>
              </a:lnTo>
              <a:lnTo>
                <a:pt x="812914" y="558532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1CC6D-6F4D-4042-A350-E3E1151B08F0}">
      <dsp:nvSpPr>
        <dsp:cNvPr id="0" name=""/>
        <dsp:cNvSpPr/>
      </dsp:nvSpPr>
      <dsp:spPr>
        <a:xfrm>
          <a:off x="2300881" y="1198354"/>
          <a:ext cx="812914" cy="558532"/>
        </a:xfrm>
        <a:custGeom>
          <a:avLst/>
          <a:gdLst/>
          <a:ahLst/>
          <a:cxnLst/>
          <a:rect l="0" t="0" r="0" b="0"/>
          <a:pathLst>
            <a:path>
              <a:moveTo>
                <a:pt x="812914" y="0"/>
              </a:moveTo>
              <a:lnTo>
                <a:pt x="812914" y="417448"/>
              </a:lnTo>
              <a:lnTo>
                <a:pt x="0" y="417448"/>
              </a:lnTo>
              <a:lnTo>
                <a:pt x="0" y="558532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DD89-AAD6-4DBC-A002-B11434564DD6}">
      <dsp:nvSpPr>
        <dsp:cNvPr id="0" name=""/>
        <dsp:cNvSpPr/>
      </dsp:nvSpPr>
      <dsp:spPr>
        <a:xfrm>
          <a:off x="675051" y="1198354"/>
          <a:ext cx="2438744" cy="558532"/>
        </a:xfrm>
        <a:custGeom>
          <a:avLst/>
          <a:gdLst/>
          <a:ahLst/>
          <a:cxnLst/>
          <a:rect l="0" t="0" r="0" b="0"/>
          <a:pathLst>
            <a:path>
              <a:moveTo>
                <a:pt x="2438744" y="0"/>
              </a:moveTo>
              <a:lnTo>
                <a:pt x="2438744" y="417448"/>
              </a:lnTo>
              <a:lnTo>
                <a:pt x="0" y="417448"/>
              </a:lnTo>
              <a:lnTo>
                <a:pt x="0" y="558532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1215C-7800-4664-9A9A-8DC97917357B}">
      <dsp:nvSpPr>
        <dsp:cNvPr id="0" name=""/>
        <dsp:cNvSpPr/>
      </dsp:nvSpPr>
      <dsp:spPr>
        <a:xfrm>
          <a:off x="2063712" y="557515"/>
          <a:ext cx="2100168" cy="6408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EAHC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Steering Committee</a:t>
          </a:r>
          <a:endParaRPr lang="en-US" sz="1400" b="0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063712" y="557515"/>
        <a:ext cx="2100168" cy="640838"/>
      </dsp:txXfrm>
    </dsp:sp>
    <dsp:sp modelId="{313C7832-345C-44DE-BF7A-F01A1AB0A6B5}">
      <dsp:nvSpPr>
        <dsp:cNvPr id="0" name=""/>
        <dsp:cNvSpPr/>
      </dsp:nvSpPr>
      <dsp:spPr>
        <a:xfrm>
          <a:off x="3221" y="1756887"/>
          <a:ext cx="1343660" cy="897814"/>
        </a:xfrm>
        <a:prstGeom prst="rect">
          <a:avLst/>
        </a:prstGeom>
        <a:gradFill rotWithShape="0">
          <a:gsLst>
            <a:gs pos="24000">
              <a:schemeClr val="accent1"/>
            </a:gs>
            <a:gs pos="100000">
              <a:schemeClr val="tx2"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TRDC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Training, Research and Development Centre</a:t>
          </a:r>
          <a:endParaRPr lang="en-US" sz="1200" kern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221" y="1756887"/>
        <a:ext cx="1343660" cy="897814"/>
      </dsp:txXfrm>
    </dsp:sp>
    <dsp:sp modelId="{24E332F4-4538-4216-9B43-E6B6B96DC855}">
      <dsp:nvSpPr>
        <dsp:cNvPr id="0" name=""/>
        <dsp:cNvSpPr/>
      </dsp:nvSpPr>
      <dsp:spPr>
        <a:xfrm>
          <a:off x="1629051" y="1756887"/>
          <a:ext cx="1343660" cy="861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CHC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Charting and Hydrography Committee</a:t>
          </a:r>
          <a:endParaRPr lang="en-US" sz="1200" kern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29051" y="1756887"/>
        <a:ext cx="1343660" cy="861797"/>
      </dsp:txXfrm>
    </dsp:sp>
    <dsp:sp modelId="{4DF00633-E59E-4238-A852-15478BB498CC}">
      <dsp:nvSpPr>
        <dsp:cNvPr id="0" name=""/>
        <dsp:cNvSpPr/>
      </dsp:nvSpPr>
      <dsp:spPr>
        <a:xfrm>
          <a:off x="3254880" y="1756887"/>
          <a:ext cx="1343660" cy="8403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RECC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Regional ENC coordination Committee</a:t>
          </a:r>
          <a:endParaRPr lang="en-US" sz="1200" kern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254880" y="1756887"/>
        <a:ext cx="1343660" cy="840345"/>
      </dsp:txXfrm>
    </dsp:sp>
    <dsp:sp modelId="{8FFA5A67-68A0-4EE1-8305-4CF9520C4E2E}">
      <dsp:nvSpPr>
        <dsp:cNvPr id="0" name=""/>
        <dsp:cNvSpPr/>
      </dsp:nvSpPr>
      <dsp:spPr>
        <a:xfrm>
          <a:off x="4880710" y="1756887"/>
          <a:ext cx="1343660" cy="8257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8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MSDIWG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bg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Marine Spatial Data Infrastructure WG </a:t>
          </a:r>
          <a:endParaRPr lang="en-US" sz="1200" kern="1200" dirty="0">
            <a:solidFill>
              <a:schemeClr val="bg2">
                <a:lumMod val="75000"/>
              </a:schemeClr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4880710" y="1756887"/>
        <a:ext cx="1343660" cy="82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0366-D0EA-48D2-860B-A8A56318A3E4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D830-7E99-4D5C-ADF3-C9AFE558D4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3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구글 지도로 바꾸기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BD830-7E99-4D5C-ADF3-C9AFE558D443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646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88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6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55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82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77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3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3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92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4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98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4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99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2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39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43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E995F4-636E-4D50-A529-742E43F3F9CF}" type="datetimeFigureOut">
              <a:rPr lang="ko-KR" altLang="en-US" smtClean="0"/>
              <a:t>2019-05-29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5F8E-B30C-420A-AAA2-2F96D9F86F1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747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65687" y="3588543"/>
            <a:ext cx="3750416" cy="1039324"/>
          </a:xfrm>
        </p:spPr>
        <p:txBody>
          <a:bodyPr>
            <a:normAutofit fontScale="90000"/>
          </a:bodyPr>
          <a:lstStyle/>
          <a:p>
            <a:r>
              <a:rPr lang="en-US" altLang="ko-KR" sz="4200" b="1" dirty="0" smtClean="0">
                <a:solidFill>
                  <a:srgbClr val="790033"/>
                </a:solidFill>
                <a:effectLst>
                  <a:outerShdw blurRad="38100" dist="38100" dir="2700000" sx="102000" sy="102000" algn="tl">
                    <a:schemeClr val="tx1">
                      <a:lumMod val="95000"/>
                      <a:alpha val="66000"/>
                    </a:schemeClr>
                  </a:outerShdw>
                </a:effectLst>
                <a:latin typeface="Arial" charset="0"/>
                <a:ea typeface="ヒラギノ角ゴ Pro W3" pitchFamily="1" charset="-128"/>
                <a:cs typeface="+mn-cs"/>
              </a:rPr>
              <a:t>EAHC </a:t>
            </a:r>
            <a:r>
              <a:rPr lang="en-US" altLang="ko-KR" sz="4200" b="1" dirty="0">
                <a:solidFill>
                  <a:srgbClr val="790033"/>
                </a:solidFill>
                <a:effectLst>
                  <a:outerShdw blurRad="38100" dist="38100" dir="2700000" sx="102000" sy="102000" algn="tl">
                    <a:schemeClr val="tx1">
                      <a:lumMod val="95000"/>
                      <a:alpha val="66000"/>
                    </a:schemeClr>
                  </a:outerShdw>
                </a:effectLst>
                <a:latin typeface="Arial" charset="0"/>
                <a:ea typeface="ヒラギノ角ゴ Pro W3" pitchFamily="1" charset="-128"/>
                <a:cs typeface="+mn-cs"/>
              </a:rPr>
              <a:t>Report</a:t>
            </a:r>
            <a:r>
              <a:rPr lang="ko-KR" altLang="ko-KR" sz="3100" b="1" dirty="0">
                <a:solidFill>
                  <a:srgbClr val="790033"/>
                </a:solidFill>
                <a:latin typeface="Arial" charset="0"/>
                <a:ea typeface="ヒラギノ角ゴ Pro W3" pitchFamily="1" charset="-128"/>
                <a:cs typeface="+mn-cs"/>
              </a:rPr>
              <a:t/>
            </a:r>
            <a:br>
              <a:rPr lang="ko-KR" altLang="ko-KR" sz="3100" b="1" dirty="0">
                <a:solidFill>
                  <a:srgbClr val="790033"/>
                </a:solidFill>
                <a:latin typeface="Arial" charset="0"/>
                <a:ea typeface="ヒラギノ角ゴ Pro W3" pitchFamily="1" charset="-128"/>
                <a:cs typeface="+mn-cs"/>
              </a:rPr>
            </a:br>
            <a:endParaRPr lang="ko-KR" altLang="en-US" sz="3100" b="1" dirty="0">
              <a:solidFill>
                <a:srgbClr val="790033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09952" y="5233325"/>
            <a:ext cx="6858000" cy="1167475"/>
          </a:xfrm>
        </p:spPr>
        <p:txBody>
          <a:bodyPr>
            <a:normAutofit fontScale="92500" lnSpcReduction="20000"/>
          </a:bodyPr>
          <a:lstStyle/>
          <a:p>
            <a:endParaRPr lang="en-US" altLang="ko-KR" dirty="0"/>
          </a:p>
          <a:p>
            <a:r>
              <a:rPr lang="en-US" altLang="ko-KR" sz="2600" dirty="0" smtClean="0"/>
              <a:t>Peter YOU</a:t>
            </a:r>
          </a:p>
          <a:p>
            <a:r>
              <a:rPr lang="en-US" altLang="ko-KR" sz="2600" dirty="0" smtClean="0"/>
              <a:t>EAHC </a:t>
            </a:r>
            <a:r>
              <a:rPr lang="en-US" altLang="ko-KR" sz="2600" dirty="0"/>
              <a:t>CB Coordinator</a:t>
            </a:r>
            <a:endParaRPr lang="ko-KR" altLang="en-US" sz="26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5284175"/>
            <a:ext cx="91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6491655"/>
            <a:ext cx="914400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" y="3354"/>
            <a:ext cx="2338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IHO-CBSC17</a:t>
            </a:r>
            <a:endParaRPr lang="ko-KR" altLang="ko-K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Genoa, Italy </a:t>
            </a:r>
            <a:r>
              <a:rPr lang="en-US" altLang="ko-K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1" y="2161180"/>
            <a:ext cx="489056" cy="324000"/>
          </a:xfrm>
          <a:prstGeom prst="rect">
            <a:avLst/>
          </a:prstGeom>
        </p:spPr>
      </p:pic>
      <p:pic>
        <p:nvPicPr>
          <p:cNvPr id="12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74" y="1811999"/>
            <a:ext cx="489056" cy="324000"/>
          </a:xfrm>
          <a:prstGeom prst="rect">
            <a:avLst/>
          </a:prstGeom>
        </p:spPr>
      </p:pic>
      <p:pic>
        <p:nvPicPr>
          <p:cNvPr id="13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0" y="2596764"/>
            <a:ext cx="489056" cy="324000"/>
          </a:xfrm>
          <a:prstGeom prst="rect">
            <a:avLst/>
          </a:prstGeom>
        </p:spPr>
      </p:pic>
      <p:pic>
        <p:nvPicPr>
          <p:cNvPr id="14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58" y="3234328"/>
            <a:ext cx="489056" cy="324000"/>
          </a:xfrm>
          <a:prstGeom prst="rect">
            <a:avLst/>
          </a:prstGeom>
        </p:spPr>
      </p:pic>
      <p:pic>
        <p:nvPicPr>
          <p:cNvPr id="15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58" y="3286300"/>
            <a:ext cx="489056" cy="324000"/>
          </a:xfrm>
          <a:prstGeom prst="rect">
            <a:avLst/>
          </a:prstGeom>
        </p:spPr>
      </p:pic>
      <p:pic>
        <p:nvPicPr>
          <p:cNvPr id="16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83" y="2326480"/>
            <a:ext cx="489056" cy="324000"/>
          </a:xfrm>
          <a:prstGeom prst="rect">
            <a:avLst/>
          </a:prstGeom>
        </p:spPr>
      </p:pic>
      <p:pic>
        <p:nvPicPr>
          <p:cNvPr id="17" name="図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74" y="2838016"/>
            <a:ext cx="489056" cy="324000"/>
          </a:xfrm>
          <a:prstGeom prst="rect">
            <a:avLst/>
          </a:prstGeom>
        </p:spPr>
      </p:pic>
      <p:pic>
        <p:nvPicPr>
          <p:cNvPr id="18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41" y="3326147"/>
            <a:ext cx="489056" cy="324000"/>
          </a:xfrm>
          <a:prstGeom prst="rect">
            <a:avLst/>
          </a:prstGeom>
        </p:spPr>
      </p:pic>
      <p:pic>
        <p:nvPicPr>
          <p:cNvPr id="19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54" y="3038503"/>
            <a:ext cx="489056" cy="324000"/>
          </a:xfrm>
          <a:prstGeom prst="rect">
            <a:avLst/>
          </a:prstGeom>
        </p:spPr>
      </p:pic>
      <p:pic>
        <p:nvPicPr>
          <p:cNvPr id="20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39" y="3174946"/>
            <a:ext cx="493671" cy="32809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77" y="1110750"/>
            <a:ext cx="4895526" cy="8567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95667" y="4862147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June 2019</a:t>
            </a:r>
            <a:endParaRPr lang="ko-KR" altLang="en-US" dirty="0"/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36" y="1761664"/>
            <a:ext cx="1349141" cy="1349141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2" name="직사각형 21"/>
          <p:cNvSpPr/>
          <p:nvPr/>
        </p:nvSpPr>
        <p:spPr>
          <a:xfrm>
            <a:off x="7043557" y="353752"/>
            <a:ext cx="1920889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SG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Agenda-05.1E</a:t>
            </a:r>
            <a:r>
              <a:rPr lang="en-SG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A1C0A2">
                <a:alpha val="30000"/>
              </a:srgb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40469"/>
          </a:xfrm>
        </p:spPr>
        <p:txBody>
          <a:bodyPr/>
          <a:lstStyle/>
          <a:p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7" y="1797202"/>
            <a:ext cx="8587521" cy="38829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Assessment of Capacity Building Phase Stage</a:t>
            </a:r>
            <a:r>
              <a:rPr lang="en-US" altLang="ko-K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ko-KR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Activities completed since CBSC16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Activities planned for 2019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altLang="ko-KR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&amp; </a:t>
            </a:r>
            <a:r>
              <a:rPr lang="en-US" altLang="ko-KR" sz="28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required</a:t>
            </a:r>
            <a:endParaRPr lang="ko-KR" altLang="ko-KR" sz="2800" b="1" dirty="0">
              <a:ln w="317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315808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443136"/>
            <a:ext cx="6477000" cy="609600"/>
          </a:xfrm>
        </p:spPr>
        <p:txBody>
          <a:bodyPr>
            <a:normAutofit/>
          </a:bodyPr>
          <a:lstStyle/>
          <a:p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Introductions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435880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7" name="Diagram 2"/>
          <p:cNvGraphicFramePr/>
          <p:nvPr>
            <p:extLst>
              <p:ext uri="{D42A27DB-BD31-4B8C-83A1-F6EECF244321}">
                <p14:modId xmlns:p14="http://schemas.microsoft.com/office/powerpoint/2010/main" val="3215604815"/>
              </p:ext>
            </p:extLst>
          </p:nvPr>
        </p:nvGraphicFramePr>
        <p:xfrm>
          <a:off x="2740916" y="772519"/>
          <a:ext cx="6227593" cy="348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3527144" y="3457896"/>
            <a:ext cx="5128424" cy="2361019"/>
            <a:chOff x="3527144" y="3531784"/>
            <a:chExt cx="5128424" cy="2361019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7144" y="3531784"/>
              <a:ext cx="4815482" cy="2361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0068" y="4646539"/>
              <a:ext cx="2095500" cy="12382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71" y="3474311"/>
            <a:ext cx="7890147" cy="1951152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Roll of TRDC-BOD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Systematically </a:t>
            </a:r>
            <a:r>
              <a:rPr lang="en-US" altLang="ko-KR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and sustainably build up training courses in the East </a:t>
            </a:r>
            <a:r>
              <a:rPr lang="en-US" altLang="ko-KR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Asia region</a:t>
            </a:r>
          </a:p>
          <a:p>
            <a:r>
              <a:rPr lang="en-US" altLang="ko-KR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Review and feedback of CB activities </a:t>
            </a:r>
          </a:p>
          <a:p>
            <a:r>
              <a:rPr lang="en-US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Updating the Long-term, 5 year and 3 year plans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55859" y="5590387"/>
            <a:ext cx="8032431" cy="707886"/>
            <a:chOff x="555859" y="5664275"/>
            <a:chExt cx="8032431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1087519" y="5664275"/>
              <a:ext cx="7500771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GB" altLang="ko-KR" sz="2000" dirty="0" smtClean="0">
                  <a:ln w="11430"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Face-to-face </a:t>
              </a:r>
              <a:r>
                <a:rPr lang="en-GB" altLang="ko-KR" sz="2000" dirty="0">
                  <a:ln w="11430"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to discuss their contributions, synergies, strengths, </a:t>
              </a:r>
            </a:p>
            <a:p>
              <a:r>
                <a:rPr lang="en-GB" altLang="ko-KR" sz="2000" dirty="0">
                  <a:ln w="11430"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challenges and weaknesses</a:t>
              </a:r>
              <a:r>
                <a:rPr lang="en-GB" altLang="ko-KR" sz="2000" dirty="0" smtClean="0">
                  <a:ln w="11430"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.</a:t>
              </a:r>
              <a:endParaRPr lang="ko-KR" altLang="en-US" dirty="0"/>
            </a:p>
          </p:txBody>
        </p:sp>
        <p:sp>
          <p:nvSpPr>
            <p:cNvPr id="22" name="오른쪽 화살표 21"/>
            <p:cNvSpPr/>
            <p:nvPr/>
          </p:nvSpPr>
          <p:spPr>
            <a:xfrm>
              <a:off x="555859" y="5892803"/>
              <a:ext cx="378691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443136"/>
            <a:ext cx="7353784" cy="609600"/>
          </a:xfrm>
        </p:spPr>
        <p:txBody>
          <a:bodyPr>
            <a:normAutofit/>
          </a:bodyPr>
          <a:lstStyle/>
          <a:p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CB Phase Stage</a:t>
            </a:r>
            <a:endParaRPr lang="en-GB" sz="32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315808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98669"/>
              </p:ext>
            </p:extLst>
          </p:nvPr>
        </p:nvGraphicFramePr>
        <p:xfrm>
          <a:off x="203201" y="1524282"/>
          <a:ext cx="8552872" cy="42121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7997">
                  <a:extLst>
                    <a:ext uri="{9D8B030D-6E8A-4147-A177-3AD203B41FA5}">
                      <a16:colId xmlns:a16="http://schemas.microsoft.com/office/drawing/2014/main" val="4116695982"/>
                    </a:ext>
                  </a:extLst>
                </a:gridCol>
                <a:gridCol w="1955667">
                  <a:extLst>
                    <a:ext uri="{9D8B030D-6E8A-4147-A177-3AD203B41FA5}">
                      <a16:colId xmlns:a16="http://schemas.microsoft.com/office/drawing/2014/main" val="2895539942"/>
                    </a:ext>
                  </a:extLst>
                </a:gridCol>
                <a:gridCol w="1480954">
                  <a:extLst>
                    <a:ext uri="{9D8B030D-6E8A-4147-A177-3AD203B41FA5}">
                      <a16:colId xmlns:a16="http://schemas.microsoft.com/office/drawing/2014/main" val="1595432942"/>
                    </a:ext>
                  </a:extLst>
                </a:gridCol>
                <a:gridCol w="1320491">
                  <a:extLst>
                    <a:ext uri="{9D8B030D-6E8A-4147-A177-3AD203B41FA5}">
                      <a16:colId xmlns:a16="http://schemas.microsoft.com/office/drawing/2014/main" val="1770251742"/>
                    </a:ext>
                  </a:extLst>
                </a:gridCol>
                <a:gridCol w="1185946">
                  <a:extLst>
                    <a:ext uri="{9D8B030D-6E8A-4147-A177-3AD203B41FA5}">
                      <a16:colId xmlns:a16="http://schemas.microsoft.com/office/drawing/2014/main" val="3950787603"/>
                    </a:ext>
                  </a:extLst>
                </a:gridCol>
                <a:gridCol w="1045873">
                  <a:extLst>
                    <a:ext uri="{9D8B030D-6E8A-4147-A177-3AD203B41FA5}">
                      <a16:colId xmlns:a16="http://schemas.microsoft.com/office/drawing/2014/main" val="527150202"/>
                    </a:ext>
                  </a:extLst>
                </a:gridCol>
                <a:gridCol w="1185944">
                  <a:extLst>
                    <a:ext uri="{9D8B030D-6E8A-4147-A177-3AD203B41FA5}">
                      <a16:colId xmlns:a16="http://schemas.microsoft.com/office/drawing/2014/main" val="743135923"/>
                    </a:ext>
                  </a:extLst>
                </a:gridCol>
              </a:tblGrid>
              <a:tr h="454975">
                <a:tc gridSpan="2">
                  <a:txBody>
                    <a:bodyPr/>
                    <a:lstStyle/>
                    <a:p>
                      <a:pPr marL="139700" marR="134620" algn="ctr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Country/Territory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134620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NHC/NHCC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9700" marR="134620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9700" marR="134620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9700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9700" marR="134620">
                        <a:spcAft>
                          <a:spcPts val="0"/>
                        </a:spcAft>
                        <a:tabLst>
                          <a:tab pos="597535" algn="l"/>
                        </a:tabLs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TV</a:t>
                      </a:r>
                      <a:endParaRPr lang="ko-KR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75389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Brunei Darussalam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7712381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517488"/>
                  </a:ext>
                </a:extLst>
              </a:tr>
              <a:tr h="3973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Democratic People’s Rep. of Korea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08069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727044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363561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771616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713036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 of Korea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101808"/>
                  </a:ext>
                </a:extLst>
              </a:tr>
              <a:tr h="2167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464575"/>
                  </a:ext>
                </a:extLst>
              </a:tr>
              <a:tr h="39722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219373"/>
                  </a:ext>
                </a:extLst>
              </a:tr>
              <a:tr h="39722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Cambodia*</a:t>
                      </a:r>
                      <a:endParaRPr lang="ko-KR" sz="15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312765"/>
                  </a:ext>
                </a:extLst>
              </a:tr>
              <a:tr h="39722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Timor-Leste*</a:t>
                      </a:r>
                      <a:endParaRPr lang="ko-KR" sz="15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458349"/>
                  </a:ext>
                </a:extLst>
              </a:tr>
              <a:tr h="39722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ko-KR" sz="15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 Nam**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ko-KR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32514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375" y="5879914"/>
            <a:ext cx="4607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Impending IHO MSs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/ ** IHO MS but impending EAHC MS</a:t>
            </a:r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443136"/>
            <a:ext cx="7446774" cy="60960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ko-KR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completed since CBSC16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95812"/>
            <a:ext cx="7922955" cy="508479"/>
          </a:xfrm>
        </p:spPr>
        <p:txBody>
          <a:bodyPr>
            <a:normAutofit/>
          </a:bodyPr>
          <a:lstStyle/>
          <a:p>
            <a:r>
              <a:rPr lang="en-US" altLang="ko-KR" b="1" dirty="0"/>
              <a:t>IHO CB Activities </a:t>
            </a:r>
            <a:endParaRPr lang="ko-KR" altLang="ko-KR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315808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5834"/>
              </p:ext>
            </p:extLst>
          </p:nvPr>
        </p:nvGraphicFramePr>
        <p:xfrm>
          <a:off x="409770" y="2049906"/>
          <a:ext cx="8026617" cy="1699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26110">
                  <a:extLst>
                    <a:ext uri="{9D8B030D-6E8A-4147-A177-3AD203B41FA5}">
                      <a16:colId xmlns:a16="http://schemas.microsoft.com/office/drawing/2014/main" val="55685813"/>
                    </a:ext>
                  </a:extLst>
                </a:gridCol>
                <a:gridCol w="3013097">
                  <a:extLst>
                    <a:ext uri="{9D8B030D-6E8A-4147-A177-3AD203B41FA5}">
                      <a16:colId xmlns:a16="http://schemas.microsoft.com/office/drawing/2014/main" val="235034470"/>
                    </a:ext>
                  </a:extLst>
                </a:gridCol>
                <a:gridCol w="1218994">
                  <a:extLst>
                    <a:ext uri="{9D8B030D-6E8A-4147-A177-3AD203B41FA5}">
                      <a16:colId xmlns:a16="http://schemas.microsoft.com/office/drawing/2014/main" val="2140821845"/>
                    </a:ext>
                  </a:extLst>
                </a:gridCol>
                <a:gridCol w="1802231">
                  <a:extLst>
                    <a:ext uri="{9D8B030D-6E8A-4147-A177-3AD203B41FA5}">
                      <a16:colId xmlns:a16="http://schemas.microsoft.com/office/drawing/2014/main" val="320710677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98125068"/>
                    </a:ext>
                  </a:extLst>
                </a:gridCol>
                <a:gridCol w="1440785">
                  <a:extLst>
                    <a:ext uri="{9D8B030D-6E8A-4147-A177-3AD203B41FA5}">
                      <a16:colId xmlns:a16="http://schemas.microsoft.com/office/drawing/2014/main" val="2852209207"/>
                    </a:ext>
                  </a:extLst>
                </a:gridCol>
              </a:tblGrid>
              <a:tr h="562235">
                <a:tc>
                  <a:txBody>
                    <a:bodyPr/>
                    <a:lstStyle/>
                    <a:p>
                      <a:pPr marL="38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2510005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GNSS for Tide Correction </a:t>
                      </a:r>
                      <a:endParaRPr lang="en-US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– 13 July. 2018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 / 10 MSs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054809"/>
                  </a:ext>
                </a:extLst>
              </a:tr>
              <a:tr h="547701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 Production DB System </a:t>
                      </a:r>
                      <a:endParaRPr lang="en-US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22-26 October. 2018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/ 11 MSs</a:t>
                      </a:r>
                      <a:endParaRPr lang="ko-KR" altLang="ko-KR" sz="15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0493535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49272"/>
              </p:ext>
            </p:extLst>
          </p:nvPr>
        </p:nvGraphicFramePr>
        <p:xfrm>
          <a:off x="461602" y="4609116"/>
          <a:ext cx="8006146" cy="12190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4768">
                  <a:extLst>
                    <a:ext uri="{9D8B030D-6E8A-4147-A177-3AD203B41FA5}">
                      <a16:colId xmlns:a16="http://schemas.microsoft.com/office/drawing/2014/main" val="3014717083"/>
                    </a:ext>
                  </a:extLst>
                </a:gridCol>
                <a:gridCol w="3140286">
                  <a:extLst>
                    <a:ext uri="{9D8B030D-6E8A-4147-A177-3AD203B41FA5}">
                      <a16:colId xmlns:a16="http://schemas.microsoft.com/office/drawing/2014/main" val="1299519478"/>
                    </a:ext>
                  </a:extLst>
                </a:gridCol>
                <a:gridCol w="1081013">
                  <a:extLst>
                    <a:ext uri="{9D8B030D-6E8A-4147-A177-3AD203B41FA5}">
                      <a16:colId xmlns:a16="http://schemas.microsoft.com/office/drawing/2014/main" val="207588369"/>
                    </a:ext>
                  </a:extLst>
                </a:gridCol>
                <a:gridCol w="1822969">
                  <a:extLst>
                    <a:ext uri="{9D8B030D-6E8A-4147-A177-3AD203B41FA5}">
                      <a16:colId xmlns:a16="http://schemas.microsoft.com/office/drawing/2014/main" val="3242338454"/>
                    </a:ext>
                  </a:extLst>
                </a:gridCol>
                <a:gridCol w="1437110">
                  <a:extLst>
                    <a:ext uri="{9D8B030D-6E8A-4147-A177-3AD203B41FA5}">
                      <a16:colId xmlns:a16="http://schemas.microsoft.com/office/drawing/2014/main" val="3801852303"/>
                    </a:ext>
                  </a:extLst>
                </a:gridCol>
              </a:tblGrid>
              <a:tr h="482244">
                <a:tc>
                  <a:txBody>
                    <a:bodyPr/>
                    <a:lstStyle/>
                    <a:p>
                      <a:pPr marL="38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</a:t>
                      </a:r>
                      <a:endParaRPr lang="ko-KR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ko-KR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Venue</a:t>
                      </a:r>
                      <a:endParaRPr lang="ko-KR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ko-KR" alt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73257"/>
                  </a:ext>
                </a:extLst>
              </a:tr>
              <a:tr h="736785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Hydrographic South East </a:t>
                      </a: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 SEA) Conference and </a:t>
                      </a:r>
                      <a:endParaRPr lang="en-US" sz="15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Exhibition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Malaysia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– 20 Sep. 2018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/ 14 MSs</a:t>
                      </a:r>
                      <a:endParaRPr lang="ko-KR" altLang="ko-KR" sz="15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1957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1602" y="4061851"/>
            <a:ext cx="7922955" cy="50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ko-KR" b="1" dirty="0"/>
              <a:t>Non-IHO </a:t>
            </a:r>
            <a:r>
              <a:rPr lang="en-US" altLang="ko-KR" b="1" dirty="0" smtClean="0"/>
              <a:t>CB Activities </a:t>
            </a:r>
            <a:endParaRPr lang="ko-KR" altLang="ko-K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77" y="150833"/>
            <a:ext cx="3076228" cy="185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71" y="2141450"/>
            <a:ext cx="4845143" cy="20379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13" y="4316090"/>
            <a:ext cx="5312973" cy="2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443136"/>
            <a:ext cx="7446774" cy="60960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2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planned for 2019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315808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375" y="1495812"/>
            <a:ext cx="7922955" cy="508479"/>
          </a:xfrm>
        </p:spPr>
        <p:txBody>
          <a:bodyPr>
            <a:normAutofit/>
          </a:bodyPr>
          <a:lstStyle/>
          <a:p>
            <a:r>
              <a:rPr lang="en-US" altLang="ko-KR" b="1" dirty="0"/>
              <a:t>IHO CB Activities </a:t>
            </a:r>
            <a:endParaRPr lang="ko-KR" altLang="ko-KR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15374"/>
              </p:ext>
            </p:extLst>
          </p:nvPr>
        </p:nvGraphicFramePr>
        <p:xfrm>
          <a:off x="382061" y="2004291"/>
          <a:ext cx="8216994" cy="27952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56416">
                  <a:extLst>
                    <a:ext uri="{9D8B030D-6E8A-4147-A177-3AD203B41FA5}">
                      <a16:colId xmlns:a16="http://schemas.microsoft.com/office/drawing/2014/main" val="55685813"/>
                    </a:ext>
                  </a:extLst>
                </a:gridCol>
                <a:gridCol w="4388212">
                  <a:extLst>
                    <a:ext uri="{9D8B030D-6E8A-4147-A177-3AD203B41FA5}">
                      <a16:colId xmlns:a16="http://schemas.microsoft.com/office/drawing/2014/main" val="235034470"/>
                    </a:ext>
                  </a:extLst>
                </a:gridCol>
                <a:gridCol w="1307356">
                  <a:extLst>
                    <a:ext uri="{9D8B030D-6E8A-4147-A177-3AD203B41FA5}">
                      <a16:colId xmlns:a16="http://schemas.microsoft.com/office/drawing/2014/main" val="2140821845"/>
                    </a:ext>
                  </a:extLst>
                </a:gridCol>
                <a:gridCol w="1833319">
                  <a:extLst>
                    <a:ext uri="{9D8B030D-6E8A-4147-A177-3AD203B41FA5}">
                      <a16:colId xmlns:a16="http://schemas.microsoft.com/office/drawing/2014/main" val="3207106771"/>
                    </a:ext>
                  </a:extLst>
                </a:gridCol>
                <a:gridCol w="31691">
                  <a:extLst>
                    <a:ext uri="{9D8B030D-6E8A-4147-A177-3AD203B41FA5}">
                      <a16:colId xmlns:a16="http://schemas.microsoft.com/office/drawing/2014/main" val="3198125068"/>
                    </a:ext>
                  </a:extLst>
                </a:gridCol>
              </a:tblGrid>
              <a:tr h="562235">
                <a:tc>
                  <a:txBody>
                    <a:bodyPr/>
                    <a:lstStyle/>
                    <a:p>
                      <a:pPr marL="38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(plan)</a:t>
                      </a: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2510005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Maritime Safety Information </a:t>
                      </a: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(MSI) Course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-4445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Indonesia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– 23 Aug. 2019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054809"/>
                  </a:ext>
                </a:extLst>
              </a:tr>
              <a:tr h="547701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Management of </a:t>
                      </a: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MSI</a:t>
                      </a: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DB workshop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-4572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0493535"/>
                  </a:ext>
                </a:extLst>
              </a:tr>
              <a:tr h="547701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Assessment </a:t>
                      </a: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hydrographic surveys and    charting management for the safety of navigation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-4572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Brunei Darussalam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Oct./Nov. 2019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9948547"/>
                  </a:ext>
                </a:extLst>
              </a:tr>
              <a:tr h="547701">
                <a:tc>
                  <a:txBody>
                    <a:bodyPr/>
                    <a:lstStyle/>
                    <a:p>
                      <a:pPr marL="184785" marR="18923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5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ko-KR" sz="15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Visit </a:t>
                      </a: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Cambodia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-45720" algn="ctr" defTabSz="457200" rtl="0" eaLnBrk="1" fontAlgn="auto" latinLnBrk="1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Cambodia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Aug. 2019</a:t>
                      </a:r>
                      <a:endParaRPr lang="ko-KR" altLang="ko-KR" sz="15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5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7292809"/>
                  </a:ext>
                </a:extLst>
              </a:tr>
            </a:tbl>
          </a:graphicData>
        </a:graphic>
      </p:graphicFrame>
      <p:sp>
        <p:nvSpPr>
          <p:cNvPr id="10" name="오른쪽 화살표 9"/>
          <p:cNvSpPr/>
          <p:nvPr/>
        </p:nvSpPr>
        <p:spPr>
          <a:xfrm>
            <a:off x="382061" y="5209147"/>
            <a:ext cx="665018" cy="43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6751" y="5118164"/>
            <a:ext cx="6659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Not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EAHC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but NAVAREA XI countries should also 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invited (E.g.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Vietnam,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Palau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and Marshall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Islands)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443136"/>
            <a:ext cx="7157316" cy="609600"/>
          </a:xfrm>
        </p:spPr>
        <p:txBody>
          <a:bodyPr>
            <a:normAutofit/>
          </a:bodyPr>
          <a:lstStyle/>
          <a:p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Lessons </a:t>
            </a:r>
            <a:r>
              <a:rPr lang="en-GB" sz="32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 &amp; </a:t>
            </a:r>
            <a:r>
              <a:rPr lang="en-GB" sz="32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required</a:t>
            </a:r>
            <a:endParaRPr lang="en-GB" sz="32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1606649"/>
            <a:ext cx="8907672" cy="2937641"/>
          </a:xfrm>
        </p:spPr>
        <p:txBody>
          <a:bodyPr>
            <a:normAutofit/>
          </a:bodyPr>
          <a:lstStyle/>
          <a:p>
            <a:r>
              <a:rPr lang="en-GB" b="1" dirty="0" smtClean="0"/>
              <a:t>Lessons &amp; Learnt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TRDC-BOD meeting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useful for coordinating and feedbacks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is still a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level of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technology gap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among the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MSs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S-100 and MSDI are </a:t>
            </a:r>
            <a:r>
              <a:rPr lang="en-US" altLang="ko-KR" dirty="0" smtClean="0"/>
              <a:t>expected </a:t>
            </a:r>
            <a:r>
              <a:rPr lang="en-US" altLang="ko-KR" dirty="0"/>
              <a:t>to be a valuable </a:t>
            </a:r>
            <a:r>
              <a:rPr lang="en-US" altLang="ko-KR" dirty="0" smtClean="0"/>
              <a:t>CB activity </a:t>
            </a:r>
            <a:r>
              <a:rPr lang="en-US" altLang="ko-KR" dirty="0"/>
              <a:t>for East Asian countries to prepare for the</a:t>
            </a:r>
            <a:r>
              <a:rPr lang="en-US" altLang="ko-KR" b="1" dirty="0"/>
              <a:t> future. </a:t>
            </a:r>
            <a:endParaRPr lang="en-US" altLang="ko-K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EAHC MSs try to expand CB activities even through limitation of CB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60589"/>
            <a:ext cx="9144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-14654" y="6315808"/>
            <a:ext cx="9144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16255" y="4673597"/>
            <a:ext cx="8682181" cy="123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b="1" dirty="0" smtClean="0"/>
              <a:t>Action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note the report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4872" y="6400800"/>
            <a:ext cx="97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6/6</a:t>
            </a:r>
            <a:endParaRPr lang="ko-KR" altLang="en-US" sz="1600" dirty="0">
              <a:solidFill>
                <a:srgbClr val="FFC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130" y="2380464"/>
            <a:ext cx="274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Thank You</a:t>
            </a:r>
          </a:p>
        </p:txBody>
      </p:sp>
      <p:pic>
        <p:nvPicPr>
          <p:cNvPr id="4" name="Picture 3" descr="C:\Users\khoa\Desktop\해랑이 캐릭터 원본 및 이미지\기본동작\JPG\해랑이-감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18" y="2127738"/>
            <a:ext cx="2176038" cy="2939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2363" y="395316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Ubuntu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867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528</Words>
  <Application>Microsoft Office PowerPoint</Application>
  <PresentationFormat>화면 슬라이드 쇼(4:3)</PresentationFormat>
  <Paragraphs>202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ヒラギノ角ゴ Pro W3</vt:lpstr>
      <vt:lpstr>맑은 고딕</vt:lpstr>
      <vt:lpstr>Arial</vt:lpstr>
      <vt:lpstr>Century Gothic</vt:lpstr>
      <vt:lpstr>Microsoft Sans Serif</vt:lpstr>
      <vt:lpstr>times</vt:lpstr>
      <vt:lpstr>Wingdings 3</vt:lpstr>
      <vt:lpstr>이온</vt:lpstr>
      <vt:lpstr>EAHC Report </vt:lpstr>
      <vt:lpstr>Overview of Session</vt:lpstr>
      <vt:lpstr>1. Introductions</vt:lpstr>
      <vt:lpstr>2. Assessment of CB Phase Stage</vt:lpstr>
      <vt:lpstr>3. Activities completed since CBSC16</vt:lpstr>
      <vt:lpstr>4. Activities planned for 2019</vt:lpstr>
      <vt:lpstr>5. Lessons Learnt &amp; Action required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EAHC Report</dc:title>
  <dc:creator>khoa</dc:creator>
  <cp:lastModifiedBy>khoa</cp:lastModifiedBy>
  <cp:revision>38</cp:revision>
  <dcterms:created xsi:type="dcterms:W3CDTF">2019-05-28T06:24:39Z</dcterms:created>
  <dcterms:modified xsi:type="dcterms:W3CDTF">2019-05-29T04:25:43Z</dcterms:modified>
</cp:coreProperties>
</file>