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86" r:id="rId3"/>
    <p:sldId id="287" r:id="rId4"/>
    <p:sldId id="274" r:id="rId5"/>
    <p:sldId id="284" r:id="rId6"/>
    <p:sldId id="293" r:id="rId7"/>
    <p:sldId id="268" r:id="rId8"/>
    <p:sldId id="294" r:id="rId9"/>
    <p:sldId id="279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63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o.in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bsc@iho.i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827583" y="2077156"/>
            <a:ext cx="10969305" cy="3206044"/>
          </a:xfrm>
        </p:spPr>
        <p:txBody>
          <a:bodyPr/>
          <a:lstStyle/>
          <a:p>
            <a:r>
              <a:rPr lang="en-US" sz="4400" b="1" dirty="0"/>
              <a:t>CBSC17</a:t>
            </a:r>
          </a:p>
          <a:p>
            <a:r>
              <a:rPr lang="en-US" sz="3600" b="1" dirty="0"/>
              <a:t>Genoa, Italy, 29 - 31 May 2019</a:t>
            </a:r>
          </a:p>
          <a:p>
            <a:endParaRPr lang="en-US" dirty="0"/>
          </a:p>
          <a:p>
            <a:r>
              <a:rPr lang="en-US" sz="4800" dirty="0"/>
              <a:t>IHO Secretariat Report</a:t>
            </a: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389" y="717848"/>
            <a:ext cx="10035611" cy="453995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IHO Secretariat, here to help you!</a:t>
            </a:r>
            <a:br>
              <a:rPr lang="en-US" dirty="0"/>
            </a:br>
            <a:r>
              <a:rPr lang="en-US" dirty="0">
                <a:hlinkClick r:id="rId2"/>
              </a:rPr>
              <a:t>www.iho.int</a:t>
            </a:r>
            <a:br>
              <a:rPr lang="en-US" dirty="0"/>
            </a:br>
            <a:br>
              <a:rPr lang="en-US" dirty="0"/>
            </a:b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alberto.neves@iho.int </a:t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3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042" y="277814"/>
            <a:ext cx="10320950" cy="81075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IHO Assembly and Council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7406" y="1222218"/>
            <a:ext cx="11280618" cy="55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3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Preparations started for:</a:t>
            </a:r>
          </a:p>
          <a:p>
            <a:pPr marL="0" indent="0">
              <a:buNone/>
            </a:pPr>
            <a:r>
              <a:rPr lang="en-US" sz="3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	The second session of the IHO Assembly (A-2) will be held in Monaco from 21 to 24 April 2020. </a:t>
            </a:r>
          </a:p>
          <a:p>
            <a:pPr marL="0" indent="0">
              <a:buNone/>
            </a:pPr>
            <a:r>
              <a:rPr lang="en-US" sz="3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	The third meeting of the Council will take place in Monaco, from 15 to 18 October 2019.</a:t>
            </a:r>
          </a:p>
          <a:p>
            <a:pPr marL="0" indent="0">
              <a:buNone/>
            </a:pPr>
            <a:r>
              <a:rPr lang="en-US" sz="3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Several points of interest for Capacity Building will be addressed, including the review of the IHO Strategic Plan</a:t>
            </a:r>
            <a:endParaRPr lang="en-US" sz="2000" dirty="0">
              <a:effectLst/>
            </a:endParaRPr>
          </a:p>
          <a:p>
            <a:pPr lvl="1"/>
            <a:endParaRPr lang="en-US" sz="2000" kern="0" dirty="0"/>
          </a:p>
          <a:p>
            <a:pPr lvl="1"/>
            <a:endParaRPr lang="en-US" sz="2000" kern="0" dirty="0"/>
          </a:p>
          <a:p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61099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26" y="277814"/>
            <a:ext cx="10456752" cy="715608"/>
          </a:xfrm>
        </p:spPr>
        <p:txBody>
          <a:bodyPr>
            <a:noAutofit/>
          </a:bodyPr>
          <a:lstStyle/>
          <a:p>
            <a:pPr lvl="0"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Status of Membership of the IHO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1603" y="1267485"/>
            <a:ext cx="11570329" cy="501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Bulgaria and Guyana became the 89</a:t>
            </a:r>
            <a:r>
              <a:rPr lang="en-US" sz="36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90</a:t>
            </a:r>
            <a:r>
              <a:rPr lang="en-US" sz="36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member of the IHO during the report period. This has been achieved with strong support of the CBSC and the CBWP. 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Serbia, Syria and Congo remain suspended.</a:t>
            </a:r>
          </a:p>
          <a:p>
            <a:pPr marL="0" indent="0">
              <a:buNone/>
            </a:pPr>
            <a:endParaRPr lang="en-US" sz="2000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C69631-06F9-41F0-8186-165182842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585" y="-11107"/>
            <a:ext cx="5147151" cy="686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133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042" y="44625"/>
            <a:ext cx="7429500" cy="113982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Publicity and Outreach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96" y="1124744"/>
            <a:ext cx="10900372" cy="4108159"/>
          </a:xfrm>
        </p:spPr>
        <p:txBody>
          <a:bodyPr>
            <a:normAutofit/>
          </a:bodyPr>
          <a:lstStyle/>
          <a:p>
            <a:pPr marL="2057400" indent="-205740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World Hydrography Day 2019:</a:t>
            </a:r>
          </a:p>
          <a:p>
            <a:pPr marL="2057400" indent="-205740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2057400" algn="ctr">
              <a:buNone/>
            </a:pP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Hydrographic information driving marine knowledge</a:t>
            </a: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International Hydrographic Review</a:t>
            </a:r>
          </a:p>
          <a:p>
            <a:pPr marL="2057400" indent="-2057400">
              <a:buNone/>
            </a:pP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A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3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042" y="44625"/>
            <a:ext cx="7429500" cy="113982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Publicity and Outreach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4755" y="1125538"/>
            <a:ext cx="4864162" cy="2830826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673" y="4028792"/>
            <a:ext cx="11090495" cy="249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lang="en-AU" sz="28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Interesting videos to promote Hydrography have been posted in the IHO website, including historical ones.</a:t>
            </a:r>
          </a:p>
        </p:txBody>
      </p:sp>
    </p:spTree>
    <p:extLst>
      <p:ext uri="{BB962C8B-B14F-4D97-AF65-F5344CB8AC3E}">
        <p14:creationId xmlns:p14="http://schemas.microsoft.com/office/powerpoint/2010/main" val="134360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042" y="44625"/>
            <a:ext cx="7429500" cy="113982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CB Programme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96" y="1851378"/>
            <a:ext cx="10900372" cy="3381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Current status of the CB Fund reported at doc. CBSC17-09.2</a:t>
            </a:r>
            <a:endParaRPr lang="en-A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A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0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IHO Secretariat Infrastructure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667" y="1535290"/>
            <a:ext cx="10601608" cy="4990056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Established the position of CB Assistant. Ms Sandrine Brunel was assigned to the post from 1 January 2018 on a permanent basis.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Created an email group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cbsc@iho.int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for the communication of CB related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314603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IHO Secretariat Infrastructure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667" y="3756951"/>
            <a:ext cx="10601608" cy="2014676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CB Management System (doc CBSC17-08.2)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IHO Geographical Information System (GIS)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IHO Country Information System (CIS)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In-kind contribution from ROK and Japan</a:t>
            </a:r>
          </a:p>
        </p:txBody>
      </p:sp>
      <p:pic>
        <p:nvPicPr>
          <p:cNvPr id="1030" name="Picture 6" descr="C:\Users\Robert Ward\Desktop\G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1412776"/>
            <a:ext cx="4190612" cy="234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1268760"/>
            <a:ext cx="4176464" cy="234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79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042" y="44625"/>
            <a:ext cx="7429500" cy="11398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Actions requested of CBSC: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079" y="1409350"/>
            <a:ext cx="10502020" cy="5043985"/>
          </a:xfrm>
          <a:effectLst/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4800" dirty="0">
                <a:latin typeface="Arial" panose="020B0604020202020204" pitchFamily="34" charset="0"/>
                <a:cs typeface="Arial" panose="020B0604020202020204" pitchFamily="34" charset="0"/>
              </a:rPr>
              <a:t>The CBSC is invited to: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A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4800" dirty="0">
                <a:latin typeface="Arial" panose="020B0604020202020204" pitchFamily="34" charset="0"/>
                <a:cs typeface="Arial" panose="020B0604020202020204" pitchFamily="34" charset="0"/>
              </a:rPr>
              <a:t>this report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A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any action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458479083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470</TotalTime>
  <Words>209</Words>
  <Application>Microsoft Office PowerPoint</Application>
  <PresentationFormat>Widescreen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IHO_Presentations_template-Blank</vt:lpstr>
      <vt:lpstr>PowerPoint Presentation</vt:lpstr>
      <vt:lpstr>IHO Assembly and Council</vt:lpstr>
      <vt:lpstr>Status of Membership of the IHO</vt:lpstr>
      <vt:lpstr>Publicity and Outreach</vt:lpstr>
      <vt:lpstr>Publicity and Outreach</vt:lpstr>
      <vt:lpstr>CB Programme</vt:lpstr>
      <vt:lpstr>IHO Secretariat Infrastructure</vt:lpstr>
      <vt:lpstr>IHO Secretariat Infrastructure</vt:lpstr>
      <vt:lpstr>Actions requested of CBSC:</vt:lpstr>
      <vt:lpstr>       IHO Secretariat, here to help you! www.iho.int   alberto.neves@iho.int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Alberto Costaneves</cp:lastModifiedBy>
  <cp:revision>41</cp:revision>
  <dcterms:created xsi:type="dcterms:W3CDTF">2017-10-26T13:07:26Z</dcterms:created>
  <dcterms:modified xsi:type="dcterms:W3CDTF">2019-05-30T06:08:48Z</dcterms:modified>
</cp:coreProperties>
</file>