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97" r:id="rId5"/>
    <p:sldId id="298" r:id="rId6"/>
    <p:sldId id="261" r:id="rId7"/>
    <p:sldId id="299" r:id="rId8"/>
    <p:sldId id="300" r:id="rId9"/>
    <p:sldId id="301" r:id="rId10"/>
    <p:sldId id="265" r:id="rId11"/>
    <p:sldId id="266" r:id="rId12"/>
    <p:sldId id="267" r:id="rId13"/>
    <p:sldId id="268" r:id="rId14"/>
    <p:sldId id="269" r:id="rId15"/>
    <p:sldId id="302" r:id="rId16"/>
    <p:sldId id="271" r:id="rId17"/>
    <p:sldId id="303" r:id="rId18"/>
    <p:sldId id="304" r:id="rId19"/>
    <p:sldId id="305" r:id="rId20"/>
    <p:sldId id="306" r:id="rId21"/>
    <p:sldId id="294" r:id="rId22"/>
    <p:sldId id="277" r:id="rId23"/>
    <p:sldId id="30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08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052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044E-3645-4135-A61A-306CB8395BEA}" type="datetimeFigureOut">
              <a:rPr lang="en-AU" smtClean="0"/>
              <a:t>23/02/2018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3034-3EFE-462F-A887-C91542258F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379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6044E-3645-4135-A61A-306CB8395BEA}" type="datetimeFigureOut">
              <a:rPr lang="en-AU" smtClean="0"/>
              <a:t>23/02/2018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B3034-3EFE-462F-A887-C91542258F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762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altLang="en-US" sz="2400" smtClean="0"/>
              <a:t>15</a:t>
            </a:r>
            <a:r>
              <a:rPr lang="en-AU" altLang="en-US" sz="2400" baseline="30000" smtClean="0"/>
              <a:t>th</a:t>
            </a:r>
            <a:r>
              <a:rPr lang="en-AU" altLang="en-US" sz="2400" smtClean="0"/>
              <a:t> South West Pacific </a:t>
            </a:r>
            <a:br>
              <a:rPr lang="en-AU" altLang="en-US" sz="2400" smtClean="0"/>
            </a:br>
            <a:r>
              <a:rPr lang="en-AU" altLang="en-US" sz="2400" smtClean="0"/>
              <a:t>Hydrographic Commission Conference</a:t>
            </a:r>
            <a:br>
              <a:rPr lang="en-AU" altLang="en-US" sz="2400" smtClean="0"/>
            </a:br>
            <a:r>
              <a:rPr lang="en-AU" altLang="en-US" sz="1800" smtClean="0"/>
              <a:t/>
            </a:r>
            <a:br>
              <a:rPr lang="en-AU" altLang="en-US" sz="1800" smtClean="0"/>
            </a:br>
            <a:r>
              <a:rPr lang="en-AU" altLang="en-US" sz="1800" smtClean="0"/>
              <a:t>21-22 February 2018</a:t>
            </a:r>
            <a:r>
              <a:rPr lang="en-AU" altLang="en-US" sz="1800" b="0" smtClean="0"/>
              <a:t/>
            </a:r>
            <a:br>
              <a:rPr lang="en-AU" altLang="en-US" sz="1800" b="0" smtClean="0"/>
            </a:br>
            <a:r>
              <a:rPr lang="en-AU" altLang="en-US" sz="1800" smtClean="0"/>
              <a:t>Nadi, Fiji</a:t>
            </a:r>
            <a:endParaRPr lang="en-AU" altLang="en-AU" sz="1800" dirty="0" smtClean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38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89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51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81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15</a:t>
            </a:r>
            <a:r>
              <a:rPr lang="en-AU" altLang="en-US" sz="2000" baseline="30000" smtClean="0"/>
              <a:t>th</a:t>
            </a:r>
            <a:r>
              <a:rPr lang="en-AU" altLang="en-US" sz="2000" smtClean="0"/>
              <a:t> South West Pacific Hydrographic Commission Conference</a:t>
            </a:r>
            <a:endParaRPr lang="en-AU" altLang="en-US" sz="2000" dirty="0" smtClean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80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05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15</a:t>
            </a:r>
            <a:r>
              <a:rPr lang="en-AU" altLang="en-US" sz="2000" baseline="30000" smtClean="0"/>
              <a:t>th</a:t>
            </a:r>
            <a:r>
              <a:rPr lang="en-AU" altLang="en-US" sz="2000" smtClean="0"/>
              <a:t> South West Pacific Hydrographic Commission Conference</a:t>
            </a:r>
            <a:endParaRPr lang="en-AU" altLang="en-US" sz="2000" dirty="0" smtClean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6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7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84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b="1" smtClean="0"/>
              <a:t>Why? The Regional Picture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smtClean="0"/>
              <a:t>What do we do?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b="1" smtClean="0"/>
              <a:t>How do we do it?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b="1" smtClean="0"/>
              <a:t>Recent Achievements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b="1" smtClean="0"/>
              <a:t>Recent Achievements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altLang="en-US" b="1" smtClean="0"/>
              <a:t>Recent Achievements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865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z="3600" smtClean="0"/>
              <a:t>Pacific Safety of Navigation Project</a:t>
            </a:r>
            <a:endParaRPr lang="en-AU" sz="3600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35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z="3600" smtClean="0"/>
              <a:t>Pacific Safety of Navigation Project</a:t>
            </a:r>
            <a:endParaRPr lang="en-AU" sz="3600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26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z="3600" smtClean="0"/>
              <a:t>Pacific Safety of Navigation Project</a:t>
            </a:r>
            <a:endParaRPr lang="en-AU" sz="3600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77253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z="3600" smtClean="0"/>
              <a:t>Pacific Safety of Navigation Project</a:t>
            </a:r>
            <a:endParaRPr lang="en-AU" sz="3600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95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15</a:t>
            </a:r>
            <a:r>
              <a:rPr lang="en-AU" altLang="en-US" sz="2000" baseline="30000" smtClean="0"/>
              <a:t>th</a:t>
            </a:r>
            <a:r>
              <a:rPr lang="en-AU" altLang="en-US" sz="2000" smtClean="0"/>
              <a:t> South West Pacific Hydrographic Commission Conference</a:t>
            </a:r>
            <a:endParaRPr lang="en-AU" altLang="en-US" sz="2000" dirty="0" smtClean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144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altLang="en-US" sz="2000" smtClean="0"/>
              <a:t>15</a:t>
            </a:r>
            <a:r>
              <a:rPr lang="en-AU" altLang="en-US" sz="2000" baseline="30000" smtClean="0"/>
              <a:t>th</a:t>
            </a:r>
            <a:r>
              <a:rPr lang="en-AU" altLang="en-US" sz="2000" smtClean="0"/>
              <a:t> South West Pacific Hydrographic Commission Conference</a:t>
            </a:r>
            <a:endParaRPr lang="en-AU" sz="2000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73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74</Words>
  <Application>Microsoft Office PowerPoint</Application>
  <PresentationFormat>On-screen Show (4:3)</PresentationFormat>
  <Paragraphs>15</Paragraphs>
  <Slides>38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15th South West Pacific  Hydrographic Commission Conference  21-22 February 2018 Nadi, Fiji</vt:lpstr>
      <vt:lpstr>PowerPoint Presentation</vt:lpstr>
      <vt:lpstr>PowerPoint Presentation</vt:lpstr>
      <vt:lpstr>PowerPoint Presentation</vt:lpstr>
      <vt:lpstr>PowerPoint Presentation</vt:lpstr>
      <vt:lpstr>15th South West Pacific Hydrographic Commission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15th South West Pacific Hydrographic Commission Conference</vt:lpstr>
      <vt:lpstr>PowerPoint Presentation</vt:lpstr>
      <vt:lpstr>PowerPoint Presentation</vt:lpstr>
      <vt:lpstr>15th South West Pacific Hydrographic Commission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Why? The Regional Picture</vt:lpstr>
      <vt:lpstr>What do we do?</vt:lpstr>
      <vt:lpstr>How do we do it?</vt:lpstr>
      <vt:lpstr>Recent Achievements</vt:lpstr>
      <vt:lpstr>Recent Achievements</vt:lpstr>
      <vt:lpstr>Recent Achievements</vt:lpstr>
      <vt:lpstr>PowerPoint Presentation</vt:lpstr>
      <vt:lpstr>PowerPoint Presentation</vt:lpstr>
      <vt:lpstr>PowerPoint Presentation</vt:lpstr>
      <vt:lpstr>PowerPoint Presentation</vt:lpstr>
      <vt:lpstr>Pacific Safety of Navigation Project</vt:lpstr>
      <vt:lpstr>Pacific Safety of Navigation Project</vt:lpstr>
      <vt:lpstr>Pacific Safety of Navigation Project</vt:lpstr>
      <vt:lpstr>Pacific Safety of Navigation Project</vt:lpstr>
      <vt:lpstr>15th South West Pacific Hydrographic Commission Conference</vt:lpstr>
    </vt:vector>
  </TitlesOfParts>
  <Company>SPC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15th South West Pacific  Hydrographic Commission Conference  21-22 February 2018 Nadi, Fiji</dc:title>
  <dc:creator>Salesh Kumar</dc:creator>
  <cp:lastModifiedBy>Alberto Costa Neves</cp:lastModifiedBy>
  <cp:revision>4</cp:revision>
  <dcterms:created xsi:type="dcterms:W3CDTF">2018-02-21T10:04:15Z</dcterms:created>
  <dcterms:modified xsi:type="dcterms:W3CDTF">2018-02-23T11:08:41Z</dcterms:modified>
</cp:coreProperties>
</file>