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9" r:id="rId4"/>
    <p:sldId id="278" r:id="rId5"/>
    <p:sldId id="279" r:id="rId6"/>
    <p:sldId id="261" r:id="rId7"/>
    <p:sldId id="280" r:id="rId8"/>
    <p:sldId id="281" r:id="rId9"/>
    <p:sldId id="282" r:id="rId10"/>
    <p:sldId id="283" r:id="rId11"/>
    <p:sldId id="289" r:id="rId12"/>
    <p:sldId id="284" r:id="rId13"/>
    <p:sldId id="285" r:id="rId14"/>
    <p:sldId id="274" r:id="rId15"/>
    <p:sldId id="288" r:id="rId16"/>
    <p:sldId id="287" r:id="rId17"/>
    <p:sldId id="273" r:id="rId18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38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E11880-C422-42FB-B11C-4ED806A7687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1BD542-2957-45EE-AB1B-F9E8D7D945CC}">
      <dgm:prSet phldrT="[Text]" custT="1"/>
      <dgm:spPr/>
      <dgm:t>
        <a:bodyPr/>
        <a:lstStyle/>
        <a:p>
          <a:r>
            <a:rPr lang="en-US" sz="1200" b="1">
              <a:solidFill>
                <a:srgbClr val="FF0000"/>
              </a:solidFill>
            </a:rPr>
            <a:t>DIRECTOR OF MARINE</a:t>
          </a:r>
        </a:p>
      </dgm:t>
    </dgm:pt>
    <dgm:pt modelId="{E570B21F-452F-4E18-A800-D66C2A65F611}" type="parTrans" cxnId="{8FFFA450-F0C5-4784-99FA-908C6E7AF04C}">
      <dgm:prSet/>
      <dgm:spPr/>
      <dgm:t>
        <a:bodyPr/>
        <a:lstStyle/>
        <a:p>
          <a:endParaRPr lang="en-US"/>
        </a:p>
      </dgm:t>
    </dgm:pt>
    <dgm:pt modelId="{3F2D7982-B88F-41D5-8DA6-9C5F13E10A8A}" type="sibTrans" cxnId="{8FFFA450-F0C5-4784-99FA-908C6E7AF04C}">
      <dgm:prSet/>
      <dgm:spPr/>
      <dgm:t>
        <a:bodyPr/>
        <a:lstStyle/>
        <a:p>
          <a:endParaRPr lang="en-US"/>
        </a:p>
      </dgm:t>
    </dgm:pt>
    <dgm:pt modelId="{5A15DAD6-553E-424F-9F4C-B7CE07D6247C}">
      <dgm:prSet phldrT="[Text]" custT="1"/>
      <dgm:spPr/>
      <dgm:t>
        <a:bodyPr/>
        <a:lstStyle/>
        <a:p>
          <a:r>
            <a:rPr lang="en-US" sz="1200" b="1" dirty="0">
              <a:solidFill>
                <a:srgbClr val="FF0000"/>
              </a:solidFill>
            </a:rPr>
            <a:t>Marine Surveyor</a:t>
          </a:r>
        </a:p>
      </dgm:t>
    </dgm:pt>
    <dgm:pt modelId="{2D4A33E0-4992-493B-9303-A3FF2169A725}" type="parTrans" cxnId="{EF56C513-EB5B-4FA4-8BE8-C64A8A718C5A}">
      <dgm:prSet/>
      <dgm:spPr/>
      <dgm:t>
        <a:bodyPr/>
        <a:lstStyle/>
        <a:p>
          <a:endParaRPr lang="en-US"/>
        </a:p>
      </dgm:t>
    </dgm:pt>
    <dgm:pt modelId="{01595161-C6C5-4838-A807-3E110C0D6AC7}" type="sibTrans" cxnId="{EF56C513-EB5B-4FA4-8BE8-C64A8A718C5A}">
      <dgm:prSet/>
      <dgm:spPr/>
      <dgm:t>
        <a:bodyPr/>
        <a:lstStyle/>
        <a:p>
          <a:endParaRPr lang="en-US"/>
        </a:p>
      </dgm:t>
    </dgm:pt>
    <dgm:pt modelId="{2CDC6126-BA2F-41AF-A84B-15E76BE8AFB8}">
      <dgm:prSet phldrT="[Text]" phldr="1"/>
      <dgm:spPr/>
      <dgm:t>
        <a:bodyPr/>
        <a:lstStyle/>
        <a:p>
          <a:endParaRPr lang="en-US"/>
        </a:p>
      </dgm:t>
    </dgm:pt>
    <dgm:pt modelId="{F4F66C79-0ECB-45E0-AC3F-13A75BA8E3F0}" type="parTrans" cxnId="{E9976594-6B6A-4CC9-AB6A-8909823E0E5B}">
      <dgm:prSet/>
      <dgm:spPr/>
      <dgm:t>
        <a:bodyPr/>
        <a:lstStyle/>
        <a:p>
          <a:endParaRPr lang="en-US"/>
        </a:p>
      </dgm:t>
    </dgm:pt>
    <dgm:pt modelId="{CF88779C-9001-41E9-A5C0-4F17B1E70606}" type="sibTrans" cxnId="{E9976594-6B6A-4CC9-AB6A-8909823E0E5B}">
      <dgm:prSet/>
      <dgm:spPr/>
      <dgm:t>
        <a:bodyPr/>
        <a:lstStyle/>
        <a:p>
          <a:endParaRPr lang="en-US"/>
        </a:p>
      </dgm:t>
    </dgm:pt>
    <dgm:pt modelId="{D5632560-AB1C-444D-81A4-29080FAFDFF7}">
      <dgm:prSet phldrT="[Text]" custT="1"/>
      <dgm:spPr/>
      <dgm:t>
        <a:bodyPr/>
        <a:lstStyle/>
        <a:p>
          <a:r>
            <a:rPr lang="en-US" sz="1200" b="1">
              <a:solidFill>
                <a:srgbClr val="FF0000"/>
              </a:solidFill>
            </a:rPr>
            <a:t>Marine Officer </a:t>
          </a:r>
        </a:p>
      </dgm:t>
    </dgm:pt>
    <dgm:pt modelId="{81EE8804-AC46-4E97-BC94-61964976DED8}" type="parTrans" cxnId="{8DC467D7-BED9-464E-ADBB-E68606452AC0}">
      <dgm:prSet/>
      <dgm:spPr/>
      <dgm:t>
        <a:bodyPr/>
        <a:lstStyle/>
        <a:p>
          <a:endParaRPr lang="en-US"/>
        </a:p>
      </dgm:t>
    </dgm:pt>
    <dgm:pt modelId="{6F9500A6-4AE5-4016-9F49-6BE4BBB9C471}" type="sibTrans" cxnId="{8DC467D7-BED9-464E-ADBB-E68606452AC0}">
      <dgm:prSet/>
      <dgm:spPr/>
      <dgm:t>
        <a:bodyPr/>
        <a:lstStyle/>
        <a:p>
          <a:endParaRPr lang="en-US"/>
        </a:p>
      </dgm:t>
    </dgm:pt>
    <dgm:pt modelId="{83EF04DA-913F-4BB0-8AD6-9967266DFE65}">
      <dgm:prSet phldrT="[Text]" custT="1"/>
      <dgm:spPr/>
      <dgm:t>
        <a:bodyPr/>
        <a:lstStyle/>
        <a:p>
          <a:r>
            <a:rPr lang="en-US" sz="1200" dirty="0"/>
            <a:t>1 Beaconing Supervisor </a:t>
          </a:r>
        </a:p>
      </dgm:t>
    </dgm:pt>
    <dgm:pt modelId="{B8C9BEB7-B0F9-4093-8314-F0C96D3D3AE6}" type="parTrans" cxnId="{1BE4811A-083E-4290-A166-8D454321201E}">
      <dgm:prSet/>
      <dgm:spPr/>
      <dgm:t>
        <a:bodyPr/>
        <a:lstStyle/>
        <a:p>
          <a:endParaRPr lang="en-US"/>
        </a:p>
      </dgm:t>
    </dgm:pt>
    <dgm:pt modelId="{7FAE82FB-2018-406D-A535-4E9E39AC3FD4}" type="sibTrans" cxnId="{1BE4811A-083E-4290-A166-8D454321201E}">
      <dgm:prSet/>
      <dgm:spPr/>
      <dgm:t>
        <a:bodyPr/>
        <a:lstStyle/>
        <a:p>
          <a:endParaRPr lang="en-US"/>
        </a:p>
      </dgm:t>
    </dgm:pt>
    <dgm:pt modelId="{222C9CF7-EBBA-4D04-8875-2C06F260516F}">
      <dgm:prSet custT="1"/>
      <dgm:spPr/>
      <dgm:t>
        <a:bodyPr/>
        <a:lstStyle/>
        <a:p>
          <a:r>
            <a:rPr lang="en-US" sz="1200"/>
            <a:t>SECRETARY</a:t>
          </a:r>
        </a:p>
      </dgm:t>
    </dgm:pt>
    <dgm:pt modelId="{CB43926C-7058-4EB5-A407-0F27DD8CCCC1}" type="parTrans" cxnId="{8931E125-B3A6-48AE-8F3D-89F3A47422EE}">
      <dgm:prSet/>
      <dgm:spPr/>
      <dgm:t>
        <a:bodyPr/>
        <a:lstStyle/>
        <a:p>
          <a:endParaRPr lang="en-US"/>
        </a:p>
      </dgm:t>
    </dgm:pt>
    <dgm:pt modelId="{AC2D248A-4A3D-49EE-B6D9-91EC32E0C352}" type="sibTrans" cxnId="{8931E125-B3A6-48AE-8F3D-89F3A47422EE}">
      <dgm:prSet/>
      <dgm:spPr/>
      <dgm:t>
        <a:bodyPr/>
        <a:lstStyle/>
        <a:p>
          <a:endParaRPr lang="en-US"/>
        </a:p>
      </dgm:t>
    </dgm:pt>
    <dgm:pt modelId="{033FD060-D64D-417D-98F9-5BE6961A80E9}">
      <dgm:prSet custT="1"/>
      <dgm:spPr/>
      <dgm:t>
        <a:bodyPr/>
        <a:lstStyle/>
        <a:p>
          <a:r>
            <a:rPr lang="en-US" sz="1200"/>
            <a:t>Honourable Minister</a:t>
          </a:r>
        </a:p>
      </dgm:t>
    </dgm:pt>
    <dgm:pt modelId="{35F8ECED-8768-4814-B4EC-26AAF155BBF1}" type="parTrans" cxnId="{8283B22A-B21E-4009-BB93-8D5E5B032A06}">
      <dgm:prSet/>
      <dgm:spPr/>
      <dgm:t>
        <a:bodyPr/>
        <a:lstStyle/>
        <a:p>
          <a:endParaRPr lang="en-US"/>
        </a:p>
      </dgm:t>
    </dgm:pt>
    <dgm:pt modelId="{D603A0EE-B6D9-4E77-B6C9-7CB76DD39DC9}" type="sibTrans" cxnId="{8283B22A-B21E-4009-BB93-8D5E5B032A06}">
      <dgm:prSet/>
      <dgm:spPr/>
      <dgm:t>
        <a:bodyPr/>
        <a:lstStyle/>
        <a:p>
          <a:endParaRPr lang="en-US"/>
        </a:p>
      </dgm:t>
    </dgm:pt>
    <dgm:pt modelId="{7648A4FA-CB70-4283-9EEB-83C474A382E9}">
      <dgm:prSet custT="1"/>
      <dgm:spPr/>
      <dgm:t>
        <a:bodyPr/>
        <a:lstStyle/>
        <a:p>
          <a:r>
            <a:rPr lang="en-US" sz="1200" dirty="0"/>
            <a:t>SHIP &amp; SEAFARER </a:t>
          </a:r>
          <a:r>
            <a:rPr lang="en-US" sz="1200" dirty="0" smtClean="0"/>
            <a:t>CLERK</a:t>
          </a:r>
          <a:endParaRPr lang="en-US" sz="1200" dirty="0"/>
        </a:p>
      </dgm:t>
    </dgm:pt>
    <dgm:pt modelId="{3AB7C085-22BE-4586-AAD3-C43425C5739A}" type="parTrans" cxnId="{80B6A9DC-B3F4-443F-B6FA-A48DF48AA372}">
      <dgm:prSet/>
      <dgm:spPr/>
      <dgm:t>
        <a:bodyPr/>
        <a:lstStyle/>
        <a:p>
          <a:endParaRPr lang="en-US"/>
        </a:p>
      </dgm:t>
    </dgm:pt>
    <dgm:pt modelId="{A2EE78AD-3B22-45F7-8181-B0B8DAF46673}" type="sibTrans" cxnId="{80B6A9DC-B3F4-443F-B6FA-A48DF48AA372}">
      <dgm:prSet/>
      <dgm:spPr/>
      <dgm:t>
        <a:bodyPr/>
        <a:lstStyle/>
        <a:p>
          <a:endParaRPr lang="en-US"/>
        </a:p>
      </dgm:t>
    </dgm:pt>
    <dgm:pt modelId="{7CCBAAB5-3D6F-4808-B3EB-076A88A49118}">
      <dgm:prSet custT="1"/>
      <dgm:spPr/>
      <dgm:t>
        <a:bodyPr/>
        <a:lstStyle/>
        <a:p>
          <a:r>
            <a:rPr lang="en-US" sz="1200"/>
            <a:t>1 SMRO TARAWA</a:t>
          </a:r>
        </a:p>
      </dgm:t>
    </dgm:pt>
    <dgm:pt modelId="{948FBD52-6411-45BD-A971-16F1808A2A7B}" type="parTrans" cxnId="{69B4276C-B787-4271-9A6F-A498E1B432A9}">
      <dgm:prSet/>
      <dgm:spPr/>
      <dgm:t>
        <a:bodyPr/>
        <a:lstStyle/>
        <a:p>
          <a:endParaRPr lang="en-US"/>
        </a:p>
      </dgm:t>
    </dgm:pt>
    <dgm:pt modelId="{E2B0760B-C054-4C10-ABC1-820B95C81336}" type="sibTrans" cxnId="{69B4276C-B787-4271-9A6F-A498E1B432A9}">
      <dgm:prSet/>
      <dgm:spPr/>
      <dgm:t>
        <a:bodyPr/>
        <a:lstStyle/>
        <a:p>
          <a:endParaRPr lang="en-US"/>
        </a:p>
      </dgm:t>
    </dgm:pt>
    <dgm:pt modelId="{2AA053E4-2648-4290-890E-E7DF518D6678}">
      <dgm:prSet custT="1"/>
      <dgm:spPr/>
      <dgm:t>
        <a:bodyPr/>
        <a:lstStyle/>
        <a:p>
          <a:r>
            <a:rPr lang="en-US" sz="1200"/>
            <a:t>MARINE RADIO OPERATORS TARAWA </a:t>
          </a:r>
        </a:p>
      </dgm:t>
    </dgm:pt>
    <dgm:pt modelId="{E1EF4509-BC41-4D3F-8A1B-0B4C69282A7B}" type="parTrans" cxnId="{340DBAB2-08C9-4477-A1DB-370AE1747F26}">
      <dgm:prSet/>
      <dgm:spPr/>
      <dgm:t>
        <a:bodyPr/>
        <a:lstStyle/>
        <a:p>
          <a:endParaRPr lang="en-US"/>
        </a:p>
      </dgm:t>
    </dgm:pt>
    <dgm:pt modelId="{94FB3B49-F89E-4442-BCE2-1D7882B0F01B}" type="sibTrans" cxnId="{340DBAB2-08C9-4477-A1DB-370AE1747F26}">
      <dgm:prSet/>
      <dgm:spPr/>
      <dgm:t>
        <a:bodyPr/>
        <a:lstStyle/>
        <a:p>
          <a:endParaRPr lang="en-US"/>
        </a:p>
      </dgm:t>
    </dgm:pt>
    <dgm:pt modelId="{A4C6828B-77AE-4EE0-A636-9A2F3B2EF919}">
      <dgm:prSet custT="1"/>
      <dgm:spPr/>
      <dgm:t>
        <a:bodyPr/>
        <a:lstStyle/>
        <a:p>
          <a:r>
            <a:rPr lang="en-US" sz="1200"/>
            <a:t>Beaconing Leading Hand</a:t>
          </a:r>
        </a:p>
      </dgm:t>
    </dgm:pt>
    <dgm:pt modelId="{4F8098A7-D64C-4DD8-80D0-D5C4282AA71C}" type="parTrans" cxnId="{D6748575-36DA-48D0-A5E2-42D7DFBAEFD4}">
      <dgm:prSet/>
      <dgm:spPr/>
      <dgm:t>
        <a:bodyPr/>
        <a:lstStyle/>
        <a:p>
          <a:endParaRPr lang="en-US"/>
        </a:p>
      </dgm:t>
    </dgm:pt>
    <dgm:pt modelId="{BACBF074-E1E0-409A-A5D8-CBA6BF8950F8}" type="sibTrans" cxnId="{D6748575-36DA-48D0-A5E2-42D7DFBAEFD4}">
      <dgm:prSet/>
      <dgm:spPr/>
      <dgm:t>
        <a:bodyPr/>
        <a:lstStyle/>
        <a:p>
          <a:endParaRPr lang="en-US"/>
        </a:p>
      </dgm:t>
    </dgm:pt>
    <dgm:pt modelId="{D70366F0-8D4A-4CCF-8B0B-5454823D229F}">
      <dgm:prSet custT="1"/>
      <dgm:spPr/>
      <dgm:t>
        <a:bodyPr/>
        <a:lstStyle/>
        <a:p>
          <a:r>
            <a:rPr lang="en-US" sz="1200"/>
            <a:t>Beaconing Hand</a:t>
          </a:r>
        </a:p>
      </dgm:t>
    </dgm:pt>
    <dgm:pt modelId="{1C00C7D3-B72A-4E5C-8A91-C987C00A026C}" type="parTrans" cxnId="{2BF40624-43C1-4C93-A3CE-26271C4AEFAD}">
      <dgm:prSet/>
      <dgm:spPr/>
      <dgm:t>
        <a:bodyPr/>
        <a:lstStyle/>
        <a:p>
          <a:endParaRPr lang="en-US"/>
        </a:p>
      </dgm:t>
    </dgm:pt>
    <dgm:pt modelId="{DB8E5517-A1CC-4C1F-9A72-CDBCB151561A}" type="sibTrans" cxnId="{2BF40624-43C1-4C93-A3CE-26271C4AEFAD}">
      <dgm:prSet/>
      <dgm:spPr/>
      <dgm:t>
        <a:bodyPr/>
        <a:lstStyle/>
        <a:p>
          <a:endParaRPr lang="en-US"/>
        </a:p>
      </dgm:t>
    </dgm:pt>
    <dgm:pt modelId="{A03E372A-ED73-4C1B-A384-54C6F29176C3}">
      <dgm:prSet custT="1"/>
      <dgm:spPr/>
      <dgm:t>
        <a:bodyPr/>
        <a:lstStyle/>
        <a:p>
          <a:r>
            <a:rPr lang="en-US" sz="1200"/>
            <a:t>1 SMRO KIRITIMATI</a:t>
          </a:r>
        </a:p>
      </dgm:t>
    </dgm:pt>
    <dgm:pt modelId="{2C021784-B086-43A2-8699-18CA13A6CBB0}" type="parTrans" cxnId="{2B05F6AC-6948-4967-BDC8-38EF06F8082C}">
      <dgm:prSet/>
      <dgm:spPr/>
      <dgm:t>
        <a:bodyPr/>
        <a:lstStyle/>
        <a:p>
          <a:endParaRPr lang="en-US"/>
        </a:p>
      </dgm:t>
    </dgm:pt>
    <dgm:pt modelId="{114CF3AC-DE43-46BC-AB13-B8D5EDB2C73C}" type="sibTrans" cxnId="{2B05F6AC-6948-4967-BDC8-38EF06F8082C}">
      <dgm:prSet/>
      <dgm:spPr/>
      <dgm:t>
        <a:bodyPr/>
        <a:lstStyle/>
        <a:p>
          <a:endParaRPr lang="en-US"/>
        </a:p>
      </dgm:t>
    </dgm:pt>
    <dgm:pt modelId="{50AA80C0-054D-4888-AF39-35941A6D9621}">
      <dgm:prSet custT="1"/>
      <dgm:spPr/>
      <dgm:t>
        <a:bodyPr/>
        <a:lstStyle/>
        <a:p>
          <a:r>
            <a:rPr lang="en-US" sz="1200"/>
            <a:t>MARINE RADIO OPERATORS KIRITIMATI</a:t>
          </a:r>
        </a:p>
      </dgm:t>
    </dgm:pt>
    <dgm:pt modelId="{C63D4274-1068-4335-9C0D-386F87852C01}" type="parTrans" cxnId="{C11F635E-DEBD-43CA-9568-BD1816A0BAEF}">
      <dgm:prSet/>
      <dgm:spPr/>
      <dgm:t>
        <a:bodyPr/>
        <a:lstStyle/>
        <a:p>
          <a:endParaRPr lang="en-US"/>
        </a:p>
      </dgm:t>
    </dgm:pt>
    <dgm:pt modelId="{C8302A34-0806-4F6D-B67C-DA6F393C20C2}" type="sibTrans" cxnId="{C11F635E-DEBD-43CA-9568-BD1816A0BAEF}">
      <dgm:prSet/>
      <dgm:spPr/>
      <dgm:t>
        <a:bodyPr/>
        <a:lstStyle/>
        <a:p>
          <a:endParaRPr lang="en-US"/>
        </a:p>
      </dgm:t>
    </dgm:pt>
    <dgm:pt modelId="{FA101D7D-B5AE-4C25-8A29-BBE006567144}" type="pres">
      <dgm:prSet presAssocID="{DCE11880-C422-42FB-B11C-4ED806A7687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CEBA351-7848-4A52-B8DE-30306C944F4B}" type="pres">
      <dgm:prSet presAssocID="{033FD060-D64D-417D-98F9-5BE6961A80E9}" presName="hierRoot1" presStyleCnt="0"/>
      <dgm:spPr/>
    </dgm:pt>
    <dgm:pt modelId="{7E265836-B9CA-4352-B332-4A874E0A0272}" type="pres">
      <dgm:prSet presAssocID="{033FD060-D64D-417D-98F9-5BE6961A80E9}" presName="composite" presStyleCnt="0"/>
      <dgm:spPr/>
    </dgm:pt>
    <dgm:pt modelId="{4F379940-F00D-4500-9464-4AD217439FAD}" type="pres">
      <dgm:prSet presAssocID="{033FD060-D64D-417D-98F9-5BE6961A80E9}" presName="background" presStyleLbl="node0" presStyleIdx="0" presStyleCnt="1"/>
      <dgm:spPr/>
    </dgm:pt>
    <dgm:pt modelId="{23615644-7CE5-41AB-B390-ED479FAF56DD}" type="pres">
      <dgm:prSet presAssocID="{033FD060-D64D-417D-98F9-5BE6961A80E9}" presName="text" presStyleLbl="fgAcc0" presStyleIdx="0" presStyleCnt="1" custScaleX="1374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6BA9E7-58C9-478C-A676-480B6D17B326}" type="pres">
      <dgm:prSet presAssocID="{033FD060-D64D-417D-98F9-5BE6961A80E9}" presName="hierChild2" presStyleCnt="0"/>
      <dgm:spPr/>
    </dgm:pt>
    <dgm:pt modelId="{054584BE-345B-416A-A714-8802F349BA2C}" type="pres">
      <dgm:prSet presAssocID="{CB43926C-7058-4EB5-A407-0F27DD8CCCC1}" presName="Name10" presStyleLbl="parChTrans1D2" presStyleIdx="0" presStyleCnt="1"/>
      <dgm:spPr/>
      <dgm:t>
        <a:bodyPr/>
        <a:lstStyle/>
        <a:p>
          <a:endParaRPr lang="en-US"/>
        </a:p>
      </dgm:t>
    </dgm:pt>
    <dgm:pt modelId="{04024B9A-4F26-48D2-9486-6A58487BA909}" type="pres">
      <dgm:prSet presAssocID="{222C9CF7-EBBA-4D04-8875-2C06F260516F}" presName="hierRoot2" presStyleCnt="0"/>
      <dgm:spPr/>
    </dgm:pt>
    <dgm:pt modelId="{4534C36E-FEDD-4EBA-8DFB-F9FBEC44B8B3}" type="pres">
      <dgm:prSet presAssocID="{222C9CF7-EBBA-4D04-8875-2C06F260516F}" presName="composite2" presStyleCnt="0"/>
      <dgm:spPr/>
    </dgm:pt>
    <dgm:pt modelId="{CAAA89D4-1196-4BCB-B1BC-23F7900DDE2D}" type="pres">
      <dgm:prSet presAssocID="{222C9CF7-EBBA-4D04-8875-2C06F260516F}" presName="background2" presStyleLbl="node2" presStyleIdx="0" presStyleCnt="1"/>
      <dgm:spPr/>
    </dgm:pt>
    <dgm:pt modelId="{4AB1B4EF-DB69-41F6-B06D-F1FB8B3B9313}" type="pres">
      <dgm:prSet presAssocID="{222C9CF7-EBBA-4D04-8875-2C06F260516F}" presName="text2" presStyleLbl="fgAcc2" presStyleIdx="0" presStyleCnt="1" custScaleX="1347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080E35-BB2F-4D08-8327-B0192E33B2F9}" type="pres">
      <dgm:prSet presAssocID="{222C9CF7-EBBA-4D04-8875-2C06F260516F}" presName="hierChild3" presStyleCnt="0"/>
      <dgm:spPr/>
    </dgm:pt>
    <dgm:pt modelId="{68C983A1-B95A-4CF0-A472-108138E5C605}" type="pres">
      <dgm:prSet presAssocID="{E570B21F-452F-4E18-A800-D66C2A65F611}" presName="Name17" presStyleLbl="parChTrans1D3" presStyleIdx="0" presStyleCnt="1"/>
      <dgm:spPr/>
      <dgm:t>
        <a:bodyPr/>
        <a:lstStyle/>
        <a:p>
          <a:endParaRPr lang="en-US"/>
        </a:p>
      </dgm:t>
    </dgm:pt>
    <dgm:pt modelId="{E8F96A2B-3633-42AD-ACEF-FDA1AB626799}" type="pres">
      <dgm:prSet presAssocID="{CB1BD542-2957-45EE-AB1B-F9E8D7D945CC}" presName="hierRoot3" presStyleCnt="0"/>
      <dgm:spPr/>
    </dgm:pt>
    <dgm:pt modelId="{FE5651B1-C27C-4FE3-AA12-7D13C2B36ABA}" type="pres">
      <dgm:prSet presAssocID="{CB1BD542-2957-45EE-AB1B-F9E8D7D945CC}" presName="composite3" presStyleCnt="0"/>
      <dgm:spPr/>
    </dgm:pt>
    <dgm:pt modelId="{0E574CE8-C11C-434B-8292-ADA2E1F922CB}" type="pres">
      <dgm:prSet presAssocID="{CB1BD542-2957-45EE-AB1B-F9E8D7D945CC}" presName="background3" presStyleLbl="node3" presStyleIdx="0" presStyleCnt="1"/>
      <dgm:spPr/>
    </dgm:pt>
    <dgm:pt modelId="{912C5660-87B1-482F-BCEE-017C04145D5B}" type="pres">
      <dgm:prSet presAssocID="{CB1BD542-2957-45EE-AB1B-F9E8D7D945CC}" presName="text3" presStyleLbl="fgAcc3" presStyleIdx="0" presStyleCnt="1" custScaleX="1293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1ED98D-6A86-4354-97E5-1DEBB11A4C38}" type="pres">
      <dgm:prSet presAssocID="{CB1BD542-2957-45EE-AB1B-F9E8D7D945CC}" presName="hierChild4" presStyleCnt="0"/>
      <dgm:spPr/>
    </dgm:pt>
    <dgm:pt modelId="{7D3F281B-6282-465E-A103-AF07FF20446F}" type="pres">
      <dgm:prSet presAssocID="{2D4A33E0-4992-493B-9303-A3FF2169A725}" presName="Name23" presStyleLbl="parChTrans1D4" presStyleIdx="0" presStyleCnt="11"/>
      <dgm:spPr/>
      <dgm:t>
        <a:bodyPr/>
        <a:lstStyle/>
        <a:p>
          <a:endParaRPr lang="en-US"/>
        </a:p>
      </dgm:t>
    </dgm:pt>
    <dgm:pt modelId="{89D48AC5-FA03-443E-88B0-E024F1F56C8B}" type="pres">
      <dgm:prSet presAssocID="{5A15DAD6-553E-424F-9F4C-B7CE07D6247C}" presName="hierRoot4" presStyleCnt="0"/>
      <dgm:spPr/>
    </dgm:pt>
    <dgm:pt modelId="{A85ABCAA-24C5-4C99-90B7-C0DA149712ED}" type="pres">
      <dgm:prSet presAssocID="{5A15DAD6-553E-424F-9F4C-B7CE07D6247C}" presName="composite4" presStyleCnt="0"/>
      <dgm:spPr/>
    </dgm:pt>
    <dgm:pt modelId="{48D38150-BC21-4C3E-9F44-5E68F42052F2}" type="pres">
      <dgm:prSet presAssocID="{5A15DAD6-553E-424F-9F4C-B7CE07D6247C}" presName="background4" presStyleLbl="node4" presStyleIdx="0" presStyleCnt="11"/>
      <dgm:spPr/>
    </dgm:pt>
    <dgm:pt modelId="{044F5BB4-A5C6-4313-B695-E9D877194863}" type="pres">
      <dgm:prSet presAssocID="{5A15DAD6-553E-424F-9F4C-B7CE07D6247C}" presName="text4" presStyleLbl="fgAcc4" presStyleIdx="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3FD3D0-D28A-4D7A-BDD6-70CF5B1F7EA2}" type="pres">
      <dgm:prSet presAssocID="{5A15DAD6-553E-424F-9F4C-B7CE07D6247C}" presName="hierChild5" presStyleCnt="0"/>
      <dgm:spPr/>
    </dgm:pt>
    <dgm:pt modelId="{C2C3EE77-B53A-4EFB-9B14-F55AACE579D9}" type="pres">
      <dgm:prSet presAssocID="{F4F66C79-0ECB-45E0-AC3F-13A75BA8E3F0}" presName="Name23" presStyleLbl="parChTrans1D4" presStyleIdx="1" presStyleCnt="11"/>
      <dgm:spPr/>
      <dgm:t>
        <a:bodyPr/>
        <a:lstStyle/>
        <a:p>
          <a:endParaRPr lang="en-US"/>
        </a:p>
      </dgm:t>
    </dgm:pt>
    <dgm:pt modelId="{B386D6B9-4920-4740-9701-318C2BF26729}" type="pres">
      <dgm:prSet presAssocID="{2CDC6126-BA2F-41AF-A84B-15E76BE8AFB8}" presName="hierRoot4" presStyleCnt="0"/>
      <dgm:spPr/>
    </dgm:pt>
    <dgm:pt modelId="{75D1106B-3023-4D70-9601-36BDD2AC8629}" type="pres">
      <dgm:prSet presAssocID="{2CDC6126-BA2F-41AF-A84B-15E76BE8AFB8}" presName="composite4" presStyleCnt="0"/>
      <dgm:spPr/>
    </dgm:pt>
    <dgm:pt modelId="{B44BB963-5367-403D-A04B-0D78661617AD}" type="pres">
      <dgm:prSet presAssocID="{2CDC6126-BA2F-41AF-A84B-15E76BE8AFB8}" presName="background4" presStyleLbl="node4" presStyleIdx="1" presStyleCnt="11"/>
      <dgm:spPr/>
    </dgm:pt>
    <dgm:pt modelId="{7805F6C5-A418-452E-8DB1-6721C201B7B9}" type="pres">
      <dgm:prSet presAssocID="{2CDC6126-BA2F-41AF-A84B-15E76BE8AFB8}" presName="text4" presStyleLbl="fgAcc4" presStyleIdx="1" presStyleCnt="11" custScaleX="399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276155-F709-4983-8F72-1CB17FE91CFA}" type="pres">
      <dgm:prSet presAssocID="{2CDC6126-BA2F-41AF-A84B-15E76BE8AFB8}" presName="hierChild5" presStyleCnt="0"/>
      <dgm:spPr/>
    </dgm:pt>
    <dgm:pt modelId="{5979424B-B451-40A2-B202-9C6F7F8B4D4D}" type="pres">
      <dgm:prSet presAssocID="{81EE8804-AC46-4E97-BC94-61964976DED8}" presName="Name23" presStyleLbl="parChTrans1D4" presStyleIdx="2" presStyleCnt="11"/>
      <dgm:spPr/>
      <dgm:t>
        <a:bodyPr/>
        <a:lstStyle/>
        <a:p>
          <a:endParaRPr lang="en-US"/>
        </a:p>
      </dgm:t>
    </dgm:pt>
    <dgm:pt modelId="{E4BA6CB3-E1F7-4473-9152-EB2DA71ADEF2}" type="pres">
      <dgm:prSet presAssocID="{D5632560-AB1C-444D-81A4-29080FAFDFF7}" presName="hierRoot4" presStyleCnt="0"/>
      <dgm:spPr/>
    </dgm:pt>
    <dgm:pt modelId="{3957F950-C853-4E97-955E-A6B50A545C68}" type="pres">
      <dgm:prSet presAssocID="{D5632560-AB1C-444D-81A4-29080FAFDFF7}" presName="composite4" presStyleCnt="0"/>
      <dgm:spPr/>
    </dgm:pt>
    <dgm:pt modelId="{CCF91030-6635-42C8-8F56-519EA9C86B99}" type="pres">
      <dgm:prSet presAssocID="{D5632560-AB1C-444D-81A4-29080FAFDFF7}" presName="background4" presStyleLbl="node4" presStyleIdx="2" presStyleCnt="11"/>
      <dgm:spPr/>
    </dgm:pt>
    <dgm:pt modelId="{2387797B-28DB-45AF-ADD8-CD9283B3A496}" type="pres">
      <dgm:prSet presAssocID="{D5632560-AB1C-444D-81A4-29080FAFDFF7}" presName="text4" presStyleLbl="fgAcc4" presStyleIdx="2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BA88A6-627E-40F8-A224-26DC550CB190}" type="pres">
      <dgm:prSet presAssocID="{D5632560-AB1C-444D-81A4-29080FAFDFF7}" presName="hierChild5" presStyleCnt="0"/>
      <dgm:spPr/>
    </dgm:pt>
    <dgm:pt modelId="{F588EA8B-2587-43D0-85CD-C04CE31F90C8}" type="pres">
      <dgm:prSet presAssocID="{B8C9BEB7-B0F9-4093-8314-F0C96D3D3AE6}" presName="Name23" presStyleLbl="parChTrans1D4" presStyleIdx="3" presStyleCnt="11"/>
      <dgm:spPr/>
      <dgm:t>
        <a:bodyPr/>
        <a:lstStyle/>
        <a:p>
          <a:endParaRPr lang="en-US"/>
        </a:p>
      </dgm:t>
    </dgm:pt>
    <dgm:pt modelId="{44EE42B8-70FE-4CA8-B261-D1FCE6E22340}" type="pres">
      <dgm:prSet presAssocID="{83EF04DA-913F-4BB0-8AD6-9967266DFE65}" presName="hierRoot4" presStyleCnt="0"/>
      <dgm:spPr/>
    </dgm:pt>
    <dgm:pt modelId="{F905BEE8-6335-4983-87EC-319FE11DCCE9}" type="pres">
      <dgm:prSet presAssocID="{83EF04DA-913F-4BB0-8AD6-9967266DFE65}" presName="composite4" presStyleCnt="0"/>
      <dgm:spPr/>
    </dgm:pt>
    <dgm:pt modelId="{B64252C0-A95F-4F58-9F95-A283F8F245C7}" type="pres">
      <dgm:prSet presAssocID="{83EF04DA-913F-4BB0-8AD6-9967266DFE65}" presName="background4" presStyleLbl="node4" presStyleIdx="3" presStyleCnt="11"/>
      <dgm:spPr/>
    </dgm:pt>
    <dgm:pt modelId="{4E880FD6-38C3-4211-B86A-C1BD325BDA1A}" type="pres">
      <dgm:prSet presAssocID="{83EF04DA-913F-4BB0-8AD6-9967266DFE65}" presName="text4" presStyleLbl="fgAcc4" presStyleIdx="3" presStyleCnt="11" custScaleX="131030" custLinFactX="30848" custLinFactNeighborX="100000" custLinFactNeighborY="2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474DCA-C5DA-40FB-B218-52BC044B0C0B}" type="pres">
      <dgm:prSet presAssocID="{83EF04DA-913F-4BB0-8AD6-9967266DFE65}" presName="hierChild5" presStyleCnt="0"/>
      <dgm:spPr/>
    </dgm:pt>
    <dgm:pt modelId="{60D4D820-35C4-4F92-BD9F-FAD1C7AF7056}" type="pres">
      <dgm:prSet presAssocID="{4F8098A7-D64C-4DD8-80D0-D5C4282AA71C}" presName="Name23" presStyleLbl="parChTrans1D4" presStyleIdx="4" presStyleCnt="11"/>
      <dgm:spPr/>
      <dgm:t>
        <a:bodyPr/>
        <a:lstStyle/>
        <a:p>
          <a:endParaRPr lang="en-US"/>
        </a:p>
      </dgm:t>
    </dgm:pt>
    <dgm:pt modelId="{6171B058-35E0-442C-8258-AB2CD0A6BE08}" type="pres">
      <dgm:prSet presAssocID="{A4C6828B-77AE-4EE0-A636-9A2F3B2EF919}" presName="hierRoot4" presStyleCnt="0"/>
      <dgm:spPr/>
    </dgm:pt>
    <dgm:pt modelId="{84BBC54C-100E-49F5-B632-B06479EF9088}" type="pres">
      <dgm:prSet presAssocID="{A4C6828B-77AE-4EE0-A636-9A2F3B2EF919}" presName="composite4" presStyleCnt="0"/>
      <dgm:spPr/>
    </dgm:pt>
    <dgm:pt modelId="{9BCA0C08-D5E7-419A-B964-EB1B50867B7B}" type="pres">
      <dgm:prSet presAssocID="{A4C6828B-77AE-4EE0-A636-9A2F3B2EF919}" presName="background4" presStyleLbl="node4" presStyleIdx="4" presStyleCnt="11"/>
      <dgm:spPr/>
    </dgm:pt>
    <dgm:pt modelId="{CE76951B-CE51-4F15-B017-A9592A18366A}" type="pres">
      <dgm:prSet presAssocID="{A4C6828B-77AE-4EE0-A636-9A2F3B2EF919}" presName="text4" presStyleLbl="fgAcc4" presStyleIdx="4" presStyleCnt="11" custScaleX="1465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139707-D289-4964-8337-2E7D9E765497}" type="pres">
      <dgm:prSet presAssocID="{A4C6828B-77AE-4EE0-A636-9A2F3B2EF919}" presName="hierChild5" presStyleCnt="0"/>
      <dgm:spPr/>
    </dgm:pt>
    <dgm:pt modelId="{0FA67FA4-9459-4293-9EEC-C936ECD021DE}" type="pres">
      <dgm:prSet presAssocID="{1C00C7D3-B72A-4E5C-8A91-C987C00A026C}" presName="Name23" presStyleLbl="parChTrans1D4" presStyleIdx="5" presStyleCnt="11"/>
      <dgm:spPr/>
      <dgm:t>
        <a:bodyPr/>
        <a:lstStyle/>
        <a:p>
          <a:endParaRPr lang="en-US"/>
        </a:p>
      </dgm:t>
    </dgm:pt>
    <dgm:pt modelId="{62B7182D-200F-496F-AC8B-E0748AF2DD1F}" type="pres">
      <dgm:prSet presAssocID="{D70366F0-8D4A-4CCF-8B0B-5454823D229F}" presName="hierRoot4" presStyleCnt="0"/>
      <dgm:spPr/>
    </dgm:pt>
    <dgm:pt modelId="{BB106F8D-9B43-43EB-8CDA-63A94E164227}" type="pres">
      <dgm:prSet presAssocID="{D70366F0-8D4A-4CCF-8B0B-5454823D229F}" presName="composite4" presStyleCnt="0"/>
      <dgm:spPr/>
    </dgm:pt>
    <dgm:pt modelId="{575F2042-6A60-4C03-8F06-80557F05A027}" type="pres">
      <dgm:prSet presAssocID="{D70366F0-8D4A-4CCF-8B0B-5454823D229F}" presName="background4" presStyleLbl="node4" presStyleIdx="5" presStyleCnt="11"/>
      <dgm:spPr/>
    </dgm:pt>
    <dgm:pt modelId="{96D9BCB6-59B3-48BF-9C5F-F68F94506C78}" type="pres">
      <dgm:prSet presAssocID="{D70366F0-8D4A-4CCF-8B0B-5454823D229F}" presName="text4" presStyleLbl="fgAcc4" presStyleIdx="5" presStyleCnt="11" custScaleX="1297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5A80E4-822D-4AE2-A2EE-5B14EEF2693B}" type="pres">
      <dgm:prSet presAssocID="{D70366F0-8D4A-4CCF-8B0B-5454823D229F}" presName="hierChild5" presStyleCnt="0"/>
      <dgm:spPr/>
    </dgm:pt>
    <dgm:pt modelId="{8CB62FDD-D546-46AB-A184-E5DC72BAFDC1}" type="pres">
      <dgm:prSet presAssocID="{3AB7C085-22BE-4586-AAD3-C43425C5739A}" presName="Name23" presStyleLbl="parChTrans1D4" presStyleIdx="6" presStyleCnt="11"/>
      <dgm:spPr/>
      <dgm:t>
        <a:bodyPr/>
        <a:lstStyle/>
        <a:p>
          <a:endParaRPr lang="en-US"/>
        </a:p>
      </dgm:t>
    </dgm:pt>
    <dgm:pt modelId="{FBCE08EC-2D5F-47B1-B914-E7C6F24AD945}" type="pres">
      <dgm:prSet presAssocID="{7648A4FA-CB70-4283-9EEB-83C474A382E9}" presName="hierRoot4" presStyleCnt="0"/>
      <dgm:spPr/>
    </dgm:pt>
    <dgm:pt modelId="{620B5722-75EC-43E5-9D15-063B14154309}" type="pres">
      <dgm:prSet presAssocID="{7648A4FA-CB70-4283-9EEB-83C474A382E9}" presName="composite4" presStyleCnt="0"/>
      <dgm:spPr/>
    </dgm:pt>
    <dgm:pt modelId="{E5E5550C-E478-4328-BCE8-81B1F4B341E8}" type="pres">
      <dgm:prSet presAssocID="{7648A4FA-CB70-4283-9EEB-83C474A382E9}" presName="background4" presStyleLbl="node4" presStyleIdx="6" presStyleCnt="11"/>
      <dgm:spPr/>
    </dgm:pt>
    <dgm:pt modelId="{27D836D4-F87D-48D9-B8A5-8861C7DDC637}" type="pres">
      <dgm:prSet presAssocID="{7648A4FA-CB70-4283-9EEB-83C474A382E9}" presName="text4" presStyleLbl="fgAcc4" presStyleIdx="6" presStyleCnt="11" custScaleX="126181" custScaleY="123136" custLinFactX="-100000" custLinFactNeighborX="-143680" custLinFactNeighborY="2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83E80E-392B-4674-BFE4-D3D937C5A3B2}" type="pres">
      <dgm:prSet presAssocID="{7648A4FA-CB70-4283-9EEB-83C474A382E9}" presName="hierChild5" presStyleCnt="0"/>
      <dgm:spPr/>
    </dgm:pt>
    <dgm:pt modelId="{C13C258C-46C9-417F-8CA3-AC18D84921BD}" type="pres">
      <dgm:prSet presAssocID="{948FBD52-6411-45BD-A971-16F1808A2A7B}" presName="Name23" presStyleLbl="parChTrans1D4" presStyleIdx="7" presStyleCnt="11"/>
      <dgm:spPr/>
      <dgm:t>
        <a:bodyPr/>
        <a:lstStyle/>
        <a:p>
          <a:endParaRPr lang="en-US"/>
        </a:p>
      </dgm:t>
    </dgm:pt>
    <dgm:pt modelId="{FCE2B209-2AFB-4E57-B18E-DA012F000D4C}" type="pres">
      <dgm:prSet presAssocID="{7CCBAAB5-3D6F-4808-B3EB-076A88A49118}" presName="hierRoot4" presStyleCnt="0"/>
      <dgm:spPr/>
    </dgm:pt>
    <dgm:pt modelId="{D64A467D-BF54-4E64-8DFF-5BE8A9B901CA}" type="pres">
      <dgm:prSet presAssocID="{7CCBAAB5-3D6F-4808-B3EB-076A88A49118}" presName="composite4" presStyleCnt="0"/>
      <dgm:spPr/>
    </dgm:pt>
    <dgm:pt modelId="{CACAB535-2DA3-4AF3-AACE-9F8BDC253E01}" type="pres">
      <dgm:prSet presAssocID="{7CCBAAB5-3D6F-4808-B3EB-076A88A49118}" presName="background4" presStyleLbl="node4" presStyleIdx="7" presStyleCnt="11"/>
      <dgm:spPr/>
    </dgm:pt>
    <dgm:pt modelId="{49B4CACC-D15F-40C9-895A-B179F8A93564}" type="pres">
      <dgm:prSet presAssocID="{7CCBAAB5-3D6F-4808-B3EB-076A88A49118}" presName="text4" presStyleLbl="fgAcc4" presStyleIdx="7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7FF678-5F3A-4F79-9F21-E43E927A888C}" type="pres">
      <dgm:prSet presAssocID="{7CCBAAB5-3D6F-4808-B3EB-076A88A49118}" presName="hierChild5" presStyleCnt="0"/>
      <dgm:spPr/>
    </dgm:pt>
    <dgm:pt modelId="{7D714A93-D9F9-4907-B84F-607B2BB79180}" type="pres">
      <dgm:prSet presAssocID="{E1EF4509-BC41-4D3F-8A1B-0B4C69282A7B}" presName="Name23" presStyleLbl="parChTrans1D4" presStyleIdx="8" presStyleCnt="11"/>
      <dgm:spPr/>
      <dgm:t>
        <a:bodyPr/>
        <a:lstStyle/>
        <a:p>
          <a:endParaRPr lang="en-US"/>
        </a:p>
      </dgm:t>
    </dgm:pt>
    <dgm:pt modelId="{DF5437A8-899E-4294-B752-94DE1FB4B286}" type="pres">
      <dgm:prSet presAssocID="{2AA053E4-2648-4290-890E-E7DF518D6678}" presName="hierRoot4" presStyleCnt="0"/>
      <dgm:spPr/>
    </dgm:pt>
    <dgm:pt modelId="{DB787A64-BF4C-4C67-A5CA-FDC14CD4B6E1}" type="pres">
      <dgm:prSet presAssocID="{2AA053E4-2648-4290-890E-E7DF518D6678}" presName="composite4" presStyleCnt="0"/>
      <dgm:spPr/>
    </dgm:pt>
    <dgm:pt modelId="{F7C30CDB-0CB8-4EF5-9CCA-586C6F34400B}" type="pres">
      <dgm:prSet presAssocID="{2AA053E4-2648-4290-890E-E7DF518D6678}" presName="background4" presStyleLbl="node4" presStyleIdx="8" presStyleCnt="11"/>
      <dgm:spPr/>
    </dgm:pt>
    <dgm:pt modelId="{5486B8C2-C816-492F-AC19-5B3EBC7A9477}" type="pres">
      <dgm:prSet presAssocID="{2AA053E4-2648-4290-890E-E7DF518D6678}" presName="text4" presStyleLbl="fgAcc4" presStyleIdx="8" presStyleCnt="11" custScaleX="189052" custScaleY="1361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1C2D50-0FE8-4826-B598-CAFC4ADAFB41}" type="pres">
      <dgm:prSet presAssocID="{2AA053E4-2648-4290-890E-E7DF518D6678}" presName="hierChild5" presStyleCnt="0"/>
      <dgm:spPr/>
    </dgm:pt>
    <dgm:pt modelId="{2268CBE5-D815-4446-ADE8-B4C6632B247D}" type="pres">
      <dgm:prSet presAssocID="{2C021784-B086-43A2-8699-18CA13A6CBB0}" presName="Name23" presStyleLbl="parChTrans1D4" presStyleIdx="9" presStyleCnt="11"/>
      <dgm:spPr/>
      <dgm:t>
        <a:bodyPr/>
        <a:lstStyle/>
        <a:p>
          <a:endParaRPr lang="en-US"/>
        </a:p>
      </dgm:t>
    </dgm:pt>
    <dgm:pt modelId="{171365F3-8952-42F0-9E42-DBE1CBFCBF47}" type="pres">
      <dgm:prSet presAssocID="{A03E372A-ED73-4C1B-A384-54C6F29176C3}" presName="hierRoot4" presStyleCnt="0"/>
      <dgm:spPr/>
    </dgm:pt>
    <dgm:pt modelId="{B6385FAF-3C65-4A99-BE27-D379B513BF55}" type="pres">
      <dgm:prSet presAssocID="{A03E372A-ED73-4C1B-A384-54C6F29176C3}" presName="composite4" presStyleCnt="0"/>
      <dgm:spPr/>
    </dgm:pt>
    <dgm:pt modelId="{00B79B96-993E-4487-8FB4-5C02D34930DF}" type="pres">
      <dgm:prSet presAssocID="{A03E372A-ED73-4C1B-A384-54C6F29176C3}" presName="background4" presStyleLbl="node4" presStyleIdx="9" presStyleCnt="11"/>
      <dgm:spPr/>
    </dgm:pt>
    <dgm:pt modelId="{AF88F2FD-D8D6-42C7-B7FC-C54E21CE8BC0}" type="pres">
      <dgm:prSet presAssocID="{A03E372A-ED73-4C1B-A384-54C6F29176C3}" presName="text4" presStyleLbl="fgAcc4" presStyleIdx="9" presStyleCnt="11" custScaleX="1302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F24E46-F98B-43C9-8495-46BC9DB0DBB2}" type="pres">
      <dgm:prSet presAssocID="{A03E372A-ED73-4C1B-A384-54C6F29176C3}" presName="hierChild5" presStyleCnt="0"/>
      <dgm:spPr/>
    </dgm:pt>
    <dgm:pt modelId="{5567D793-CBC9-48E6-8744-EA692B2CDBB1}" type="pres">
      <dgm:prSet presAssocID="{C63D4274-1068-4335-9C0D-386F87852C01}" presName="Name23" presStyleLbl="parChTrans1D4" presStyleIdx="10" presStyleCnt="11"/>
      <dgm:spPr/>
      <dgm:t>
        <a:bodyPr/>
        <a:lstStyle/>
        <a:p>
          <a:endParaRPr lang="en-US"/>
        </a:p>
      </dgm:t>
    </dgm:pt>
    <dgm:pt modelId="{35189CA2-4D5C-4E1C-A714-DE3BA459B68B}" type="pres">
      <dgm:prSet presAssocID="{50AA80C0-054D-4888-AF39-35941A6D9621}" presName="hierRoot4" presStyleCnt="0"/>
      <dgm:spPr/>
    </dgm:pt>
    <dgm:pt modelId="{8236F5AF-CD6A-40BA-9BCC-B62268648E83}" type="pres">
      <dgm:prSet presAssocID="{50AA80C0-054D-4888-AF39-35941A6D9621}" presName="composite4" presStyleCnt="0"/>
      <dgm:spPr/>
    </dgm:pt>
    <dgm:pt modelId="{BEA687F4-122E-4EDE-9D17-F01450549DD6}" type="pres">
      <dgm:prSet presAssocID="{50AA80C0-054D-4888-AF39-35941A6D9621}" presName="background4" presStyleLbl="node4" presStyleIdx="10" presStyleCnt="11"/>
      <dgm:spPr/>
    </dgm:pt>
    <dgm:pt modelId="{06D097D2-CE64-4388-88BC-5D908A0CAE12}" type="pres">
      <dgm:prSet presAssocID="{50AA80C0-054D-4888-AF39-35941A6D9621}" presName="text4" presStyleLbl="fgAcc4" presStyleIdx="10" presStyleCnt="11" custScaleX="205562" custScaleY="1361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B085A2-788D-4A7D-8538-A36D5783E163}" type="pres">
      <dgm:prSet presAssocID="{50AA80C0-054D-4888-AF39-35941A6D9621}" presName="hierChild5" presStyleCnt="0"/>
      <dgm:spPr/>
    </dgm:pt>
  </dgm:ptLst>
  <dgm:cxnLst>
    <dgm:cxn modelId="{85DC4DEE-1783-4563-93C7-FB9B6AA57501}" type="presOf" srcId="{A03E372A-ED73-4C1B-A384-54C6F29176C3}" destId="{AF88F2FD-D8D6-42C7-B7FC-C54E21CE8BC0}" srcOrd="0" destOrd="0" presId="urn:microsoft.com/office/officeart/2005/8/layout/hierarchy1"/>
    <dgm:cxn modelId="{A5AE8442-D241-447A-A2AF-A4675446B4DF}" type="presOf" srcId="{2AA053E4-2648-4290-890E-E7DF518D6678}" destId="{5486B8C2-C816-492F-AC19-5B3EBC7A9477}" srcOrd="0" destOrd="0" presId="urn:microsoft.com/office/officeart/2005/8/layout/hierarchy1"/>
    <dgm:cxn modelId="{340DBAB2-08C9-4477-A1DB-370AE1747F26}" srcId="{7CCBAAB5-3D6F-4808-B3EB-076A88A49118}" destId="{2AA053E4-2648-4290-890E-E7DF518D6678}" srcOrd="0" destOrd="0" parTransId="{E1EF4509-BC41-4D3F-8A1B-0B4C69282A7B}" sibTransId="{94FB3B49-F89E-4442-BCE2-1D7882B0F01B}"/>
    <dgm:cxn modelId="{2B05F6AC-6948-4967-BDC8-38EF06F8082C}" srcId="{D5632560-AB1C-444D-81A4-29080FAFDFF7}" destId="{A03E372A-ED73-4C1B-A384-54C6F29176C3}" srcOrd="3" destOrd="0" parTransId="{2C021784-B086-43A2-8699-18CA13A6CBB0}" sibTransId="{114CF3AC-DE43-46BC-AB13-B8D5EDB2C73C}"/>
    <dgm:cxn modelId="{2F1B890F-E7AB-403F-9388-76B2D8BB9793}" type="presOf" srcId="{D5632560-AB1C-444D-81A4-29080FAFDFF7}" destId="{2387797B-28DB-45AF-ADD8-CD9283B3A496}" srcOrd="0" destOrd="0" presId="urn:microsoft.com/office/officeart/2005/8/layout/hierarchy1"/>
    <dgm:cxn modelId="{8209BBB2-2F1A-4B49-AFCE-59EB4B7B6B06}" type="presOf" srcId="{948FBD52-6411-45BD-A971-16F1808A2A7B}" destId="{C13C258C-46C9-417F-8CA3-AC18D84921BD}" srcOrd="0" destOrd="0" presId="urn:microsoft.com/office/officeart/2005/8/layout/hierarchy1"/>
    <dgm:cxn modelId="{DB966A86-5A9D-47E6-AD27-05B4507C9CBF}" type="presOf" srcId="{222C9CF7-EBBA-4D04-8875-2C06F260516F}" destId="{4AB1B4EF-DB69-41F6-B06D-F1FB8B3B9313}" srcOrd="0" destOrd="0" presId="urn:microsoft.com/office/officeart/2005/8/layout/hierarchy1"/>
    <dgm:cxn modelId="{6AEFD255-D0EC-411E-ABE0-976FF9560CC9}" type="presOf" srcId="{DCE11880-C422-42FB-B11C-4ED806A76879}" destId="{FA101D7D-B5AE-4C25-8A29-BBE006567144}" srcOrd="0" destOrd="0" presId="urn:microsoft.com/office/officeart/2005/8/layout/hierarchy1"/>
    <dgm:cxn modelId="{2FE14B6E-131A-4979-9D25-AED81EB5E46D}" type="presOf" srcId="{50AA80C0-054D-4888-AF39-35941A6D9621}" destId="{06D097D2-CE64-4388-88BC-5D908A0CAE12}" srcOrd="0" destOrd="0" presId="urn:microsoft.com/office/officeart/2005/8/layout/hierarchy1"/>
    <dgm:cxn modelId="{FD018DC6-EFFE-4F96-8D49-8A1833D9DE55}" type="presOf" srcId="{CB1BD542-2957-45EE-AB1B-F9E8D7D945CC}" destId="{912C5660-87B1-482F-BCEE-017C04145D5B}" srcOrd="0" destOrd="0" presId="urn:microsoft.com/office/officeart/2005/8/layout/hierarchy1"/>
    <dgm:cxn modelId="{51F4297F-9C51-498B-AA08-6167A9F215E0}" type="presOf" srcId="{5A15DAD6-553E-424F-9F4C-B7CE07D6247C}" destId="{044F5BB4-A5C6-4313-B695-E9D877194863}" srcOrd="0" destOrd="0" presId="urn:microsoft.com/office/officeart/2005/8/layout/hierarchy1"/>
    <dgm:cxn modelId="{69B4276C-B787-4271-9A6F-A498E1B432A9}" srcId="{D5632560-AB1C-444D-81A4-29080FAFDFF7}" destId="{7CCBAAB5-3D6F-4808-B3EB-076A88A49118}" srcOrd="2" destOrd="0" parTransId="{948FBD52-6411-45BD-A971-16F1808A2A7B}" sibTransId="{E2B0760B-C054-4C10-ABC1-820B95C81336}"/>
    <dgm:cxn modelId="{E9976594-6B6A-4CC9-AB6A-8909823E0E5B}" srcId="{5A15DAD6-553E-424F-9F4C-B7CE07D6247C}" destId="{2CDC6126-BA2F-41AF-A84B-15E76BE8AFB8}" srcOrd="0" destOrd="0" parTransId="{F4F66C79-0ECB-45E0-AC3F-13A75BA8E3F0}" sibTransId="{CF88779C-9001-41E9-A5C0-4F17B1E70606}"/>
    <dgm:cxn modelId="{7F3443D0-5BED-4A81-8C84-5B325B2F6FB6}" type="presOf" srcId="{F4F66C79-0ECB-45E0-AC3F-13A75BA8E3F0}" destId="{C2C3EE77-B53A-4EFB-9B14-F55AACE579D9}" srcOrd="0" destOrd="0" presId="urn:microsoft.com/office/officeart/2005/8/layout/hierarchy1"/>
    <dgm:cxn modelId="{C11F635E-DEBD-43CA-9568-BD1816A0BAEF}" srcId="{A03E372A-ED73-4C1B-A384-54C6F29176C3}" destId="{50AA80C0-054D-4888-AF39-35941A6D9621}" srcOrd="0" destOrd="0" parTransId="{C63D4274-1068-4335-9C0D-386F87852C01}" sibTransId="{C8302A34-0806-4F6D-B67C-DA6F393C20C2}"/>
    <dgm:cxn modelId="{4B7ECEA8-2B9E-4101-A802-B82C80339A67}" type="presOf" srcId="{CB43926C-7058-4EB5-A407-0F27DD8CCCC1}" destId="{054584BE-345B-416A-A714-8802F349BA2C}" srcOrd="0" destOrd="0" presId="urn:microsoft.com/office/officeart/2005/8/layout/hierarchy1"/>
    <dgm:cxn modelId="{CD4766D0-717B-4536-ACBC-ABEB9AC127B8}" type="presOf" srcId="{B8C9BEB7-B0F9-4093-8314-F0C96D3D3AE6}" destId="{F588EA8B-2587-43D0-85CD-C04CE31F90C8}" srcOrd="0" destOrd="0" presId="urn:microsoft.com/office/officeart/2005/8/layout/hierarchy1"/>
    <dgm:cxn modelId="{80B6A9DC-B3F4-443F-B6FA-A48DF48AA372}" srcId="{D5632560-AB1C-444D-81A4-29080FAFDFF7}" destId="{7648A4FA-CB70-4283-9EEB-83C474A382E9}" srcOrd="1" destOrd="0" parTransId="{3AB7C085-22BE-4586-AAD3-C43425C5739A}" sibTransId="{A2EE78AD-3B22-45F7-8181-B0B8DAF46673}"/>
    <dgm:cxn modelId="{E42C50A8-EE37-4B59-8C06-5924B7C31F27}" type="presOf" srcId="{4F8098A7-D64C-4DD8-80D0-D5C4282AA71C}" destId="{60D4D820-35C4-4F92-BD9F-FAD1C7AF7056}" srcOrd="0" destOrd="0" presId="urn:microsoft.com/office/officeart/2005/8/layout/hierarchy1"/>
    <dgm:cxn modelId="{D6748575-36DA-48D0-A5E2-42D7DFBAEFD4}" srcId="{83EF04DA-913F-4BB0-8AD6-9967266DFE65}" destId="{A4C6828B-77AE-4EE0-A636-9A2F3B2EF919}" srcOrd="0" destOrd="0" parTransId="{4F8098A7-D64C-4DD8-80D0-D5C4282AA71C}" sibTransId="{BACBF074-E1E0-409A-A5D8-CBA6BF8950F8}"/>
    <dgm:cxn modelId="{109BBC3D-79EE-4DAA-A276-3A49D23805E5}" type="presOf" srcId="{A4C6828B-77AE-4EE0-A636-9A2F3B2EF919}" destId="{CE76951B-CE51-4F15-B017-A9592A18366A}" srcOrd="0" destOrd="0" presId="urn:microsoft.com/office/officeart/2005/8/layout/hierarchy1"/>
    <dgm:cxn modelId="{1BE4811A-083E-4290-A166-8D454321201E}" srcId="{D5632560-AB1C-444D-81A4-29080FAFDFF7}" destId="{83EF04DA-913F-4BB0-8AD6-9967266DFE65}" srcOrd="0" destOrd="0" parTransId="{B8C9BEB7-B0F9-4093-8314-F0C96D3D3AE6}" sibTransId="{7FAE82FB-2018-406D-A535-4E9E39AC3FD4}"/>
    <dgm:cxn modelId="{2BF40624-43C1-4C93-A3CE-26271C4AEFAD}" srcId="{A4C6828B-77AE-4EE0-A636-9A2F3B2EF919}" destId="{D70366F0-8D4A-4CCF-8B0B-5454823D229F}" srcOrd="0" destOrd="0" parTransId="{1C00C7D3-B72A-4E5C-8A91-C987C00A026C}" sibTransId="{DB8E5517-A1CC-4C1F-9A72-CDBCB151561A}"/>
    <dgm:cxn modelId="{27A4D91D-FF04-42A2-A103-F2A8AD85340A}" type="presOf" srcId="{D70366F0-8D4A-4CCF-8B0B-5454823D229F}" destId="{96D9BCB6-59B3-48BF-9C5F-F68F94506C78}" srcOrd="0" destOrd="0" presId="urn:microsoft.com/office/officeart/2005/8/layout/hierarchy1"/>
    <dgm:cxn modelId="{66768ED1-DA3F-4734-B860-01CFC0043465}" type="presOf" srcId="{C63D4274-1068-4335-9C0D-386F87852C01}" destId="{5567D793-CBC9-48E6-8744-EA692B2CDBB1}" srcOrd="0" destOrd="0" presId="urn:microsoft.com/office/officeart/2005/8/layout/hierarchy1"/>
    <dgm:cxn modelId="{0DEB8D31-936F-47D5-8744-3E3461D45334}" type="presOf" srcId="{81EE8804-AC46-4E97-BC94-61964976DED8}" destId="{5979424B-B451-40A2-B202-9C6F7F8B4D4D}" srcOrd="0" destOrd="0" presId="urn:microsoft.com/office/officeart/2005/8/layout/hierarchy1"/>
    <dgm:cxn modelId="{8283B22A-B21E-4009-BB93-8D5E5B032A06}" srcId="{DCE11880-C422-42FB-B11C-4ED806A76879}" destId="{033FD060-D64D-417D-98F9-5BE6961A80E9}" srcOrd="0" destOrd="0" parTransId="{35F8ECED-8768-4814-B4EC-26AAF155BBF1}" sibTransId="{D603A0EE-B6D9-4E77-B6C9-7CB76DD39DC9}"/>
    <dgm:cxn modelId="{FC703908-ED29-4A12-A27C-71D9349C003A}" type="presOf" srcId="{7CCBAAB5-3D6F-4808-B3EB-076A88A49118}" destId="{49B4CACC-D15F-40C9-895A-B179F8A93564}" srcOrd="0" destOrd="0" presId="urn:microsoft.com/office/officeart/2005/8/layout/hierarchy1"/>
    <dgm:cxn modelId="{EF56C513-EB5B-4FA4-8BE8-C64A8A718C5A}" srcId="{CB1BD542-2957-45EE-AB1B-F9E8D7D945CC}" destId="{5A15DAD6-553E-424F-9F4C-B7CE07D6247C}" srcOrd="0" destOrd="0" parTransId="{2D4A33E0-4992-493B-9303-A3FF2169A725}" sibTransId="{01595161-C6C5-4838-A807-3E110C0D6AC7}"/>
    <dgm:cxn modelId="{2454C2EF-7D21-4B57-8BF9-40354B6352B1}" type="presOf" srcId="{7648A4FA-CB70-4283-9EEB-83C474A382E9}" destId="{27D836D4-F87D-48D9-B8A5-8861C7DDC637}" srcOrd="0" destOrd="0" presId="urn:microsoft.com/office/officeart/2005/8/layout/hierarchy1"/>
    <dgm:cxn modelId="{C519A399-7728-49FF-B44A-4145C0851180}" type="presOf" srcId="{2D4A33E0-4992-493B-9303-A3FF2169A725}" destId="{7D3F281B-6282-465E-A103-AF07FF20446F}" srcOrd="0" destOrd="0" presId="urn:microsoft.com/office/officeart/2005/8/layout/hierarchy1"/>
    <dgm:cxn modelId="{46E0B4B7-67D7-4EDF-88CC-039D0377F62A}" type="presOf" srcId="{2CDC6126-BA2F-41AF-A84B-15E76BE8AFB8}" destId="{7805F6C5-A418-452E-8DB1-6721C201B7B9}" srcOrd="0" destOrd="0" presId="urn:microsoft.com/office/officeart/2005/8/layout/hierarchy1"/>
    <dgm:cxn modelId="{8DC467D7-BED9-464E-ADBB-E68606452AC0}" srcId="{CB1BD542-2957-45EE-AB1B-F9E8D7D945CC}" destId="{D5632560-AB1C-444D-81A4-29080FAFDFF7}" srcOrd="1" destOrd="0" parTransId="{81EE8804-AC46-4E97-BC94-61964976DED8}" sibTransId="{6F9500A6-4AE5-4016-9F49-6BE4BBB9C471}"/>
    <dgm:cxn modelId="{94B5425E-7B8F-4284-A7E3-9D0CDBC32C8D}" type="presOf" srcId="{E570B21F-452F-4E18-A800-D66C2A65F611}" destId="{68C983A1-B95A-4CF0-A472-108138E5C605}" srcOrd="0" destOrd="0" presId="urn:microsoft.com/office/officeart/2005/8/layout/hierarchy1"/>
    <dgm:cxn modelId="{BA24F3F8-C7C4-48AD-AA1F-5BA02A9FFE6B}" type="presOf" srcId="{83EF04DA-913F-4BB0-8AD6-9967266DFE65}" destId="{4E880FD6-38C3-4211-B86A-C1BD325BDA1A}" srcOrd="0" destOrd="0" presId="urn:microsoft.com/office/officeart/2005/8/layout/hierarchy1"/>
    <dgm:cxn modelId="{8FFFA450-F0C5-4784-99FA-908C6E7AF04C}" srcId="{222C9CF7-EBBA-4D04-8875-2C06F260516F}" destId="{CB1BD542-2957-45EE-AB1B-F9E8D7D945CC}" srcOrd="0" destOrd="0" parTransId="{E570B21F-452F-4E18-A800-D66C2A65F611}" sibTransId="{3F2D7982-B88F-41D5-8DA6-9C5F13E10A8A}"/>
    <dgm:cxn modelId="{F853C874-F1E4-44B4-9617-D276ABD4FD00}" type="presOf" srcId="{033FD060-D64D-417D-98F9-5BE6961A80E9}" destId="{23615644-7CE5-41AB-B390-ED479FAF56DD}" srcOrd="0" destOrd="0" presId="urn:microsoft.com/office/officeart/2005/8/layout/hierarchy1"/>
    <dgm:cxn modelId="{9DEFF9B7-07D9-4102-BC4D-341173314BCD}" type="presOf" srcId="{2C021784-B086-43A2-8699-18CA13A6CBB0}" destId="{2268CBE5-D815-4446-ADE8-B4C6632B247D}" srcOrd="0" destOrd="0" presId="urn:microsoft.com/office/officeart/2005/8/layout/hierarchy1"/>
    <dgm:cxn modelId="{0744E3D1-8B41-4A80-85DD-B38BF119A9E6}" type="presOf" srcId="{1C00C7D3-B72A-4E5C-8A91-C987C00A026C}" destId="{0FA67FA4-9459-4293-9EEC-C936ECD021DE}" srcOrd="0" destOrd="0" presId="urn:microsoft.com/office/officeart/2005/8/layout/hierarchy1"/>
    <dgm:cxn modelId="{8931E125-B3A6-48AE-8F3D-89F3A47422EE}" srcId="{033FD060-D64D-417D-98F9-5BE6961A80E9}" destId="{222C9CF7-EBBA-4D04-8875-2C06F260516F}" srcOrd="0" destOrd="0" parTransId="{CB43926C-7058-4EB5-A407-0F27DD8CCCC1}" sibTransId="{AC2D248A-4A3D-49EE-B6D9-91EC32E0C352}"/>
    <dgm:cxn modelId="{96F6B3EB-4209-43B5-9C53-AE92529AE451}" type="presOf" srcId="{3AB7C085-22BE-4586-AAD3-C43425C5739A}" destId="{8CB62FDD-D546-46AB-A184-E5DC72BAFDC1}" srcOrd="0" destOrd="0" presId="urn:microsoft.com/office/officeart/2005/8/layout/hierarchy1"/>
    <dgm:cxn modelId="{4625B2C4-75E8-4126-93CD-7BEA46864F41}" type="presOf" srcId="{E1EF4509-BC41-4D3F-8A1B-0B4C69282A7B}" destId="{7D714A93-D9F9-4907-B84F-607B2BB79180}" srcOrd="0" destOrd="0" presId="urn:microsoft.com/office/officeart/2005/8/layout/hierarchy1"/>
    <dgm:cxn modelId="{7CBAFEED-2300-4A48-842A-646CC4ED8DF0}" type="presParOf" srcId="{FA101D7D-B5AE-4C25-8A29-BBE006567144}" destId="{FCEBA351-7848-4A52-B8DE-30306C944F4B}" srcOrd="0" destOrd="0" presId="urn:microsoft.com/office/officeart/2005/8/layout/hierarchy1"/>
    <dgm:cxn modelId="{1885D93B-C3A5-4381-9C97-2B4D6E1D28A1}" type="presParOf" srcId="{FCEBA351-7848-4A52-B8DE-30306C944F4B}" destId="{7E265836-B9CA-4352-B332-4A874E0A0272}" srcOrd="0" destOrd="0" presId="urn:microsoft.com/office/officeart/2005/8/layout/hierarchy1"/>
    <dgm:cxn modelId="{76F226E1-DAD3-498C-A028-57D8C9D4D0EB}" type="presParOf" srcId="{7E265836-B9CA-4352-B332-4A874E0A0272}" destId="{4F379940-F00D-4500-9464-4AD217439FAD}" srcOrd="0" destOrd="0" presId="urn:microsoft.com/office/officeart/2005/8/layout/hierarchy1"/>
    <dgm:cxn modelId="{578F0DC6-424D-4817-9DE0-34EC82E67C44}" type="presParOf" srcId="{7E265836-B9CA-4352-B332-4A874E0A0272}" destId="{23615644-7CE5-41AB-B390-ED479FAF56DD}" srcOrd="1" destOrd="0" presId="urn:microsoft.com/office/officeart/2005/8/layout/hierarchy1"/>
    <dgm:cxn modelId="{FD1F7527-FD43-4A66-8CA7-3EED0D96F671}" type="presParOf" srcId="{FCEBA351-7848-4A52-B8DE-30306C944F4B}" destId="{366BA9E7-58C9-478C-A676-480B6D17B326}" srcOrd="1" destOrd="0" presId="urn:microsoft.com/office/officeart/2005/8/layout/hierarchy1"/>
    <dgm:cxn modelId="{7FD0448A-AB26-40B0-89BE-B55778D3499C}" type="presParOf" srcId="{366BA9E7-58C9-478C-A676-480B6D17B326}" destId="{054584BE-345B-416A-A714-8802F349BA2C}" srcOrd="0" destOrd="0" presId="urn:microsoft.com/office/officeart/2005/8/layout/hierarchy1"/>
    <dgm:cxn modelId="{2E9CDB8D-E09E-43AE-A54F-244015840E88}" type="presParOf" srcId="{366BA9E7-58C9-478C-A676-480B6D17B326}" destId="{04024B9A-4F26-48D2-9486-6A58487BA909}" srcOrd="1" destOrd="0" presId="urn:microsoft.com/office/officeart/2005/8/layout/hierarchy1"/>
    <dgm:cxn modelId="{44FE8095-D6DC-4AF4-B9B2-8167DE4F20C5}" type="presParOf" srcId="{04024B9A-4F26-48D2-9486-6A58487BA909}" destId="{4534C36E-FEDD-4EBA-8DFB-F9FBEC44B8B3}" srcOrd="0" destOrd="0" presId="urn:microsoft.com/office/officeart/2005/8/layout/hierarchy1"/>
    <dgm:cxn modelId="{2398AB5F-59CD-4652-BC95-20B5E2E54EC6}" type="presParOf" srcId="{4534C36E-FEDD-4EBA-8DFB-F9FBEC44B8B3}" destId="{CAAA89D4-1196-4BCB-B1BC-23F7900DDE2D}" srcOrd="0" destOrd="0" presId="urn:microsoft.com/office/officeart/2005/8/layout/hierarchy1"/>
    <dgm:cxn modelId="{BB23DB09-BF9A-4138-AD6C-3BDF345B2BD6}" type="presParOf" srcId="{4534C36E-FEDD-4EBA-8DFB-F9FBEC44B8B3}" destId="{4AB1B4EF-DB69-41F6-B06D-F1FB8B3B9313}" srcOrd="1" destOrd="0" presId="urn:microsoft.com/office/officeart/2005/8/layout/hierarchy1"/>
    <dgm:cxn modelId="{6872785A-E485-4F1C-AEFF-99DE6EC7ACA3}" type="presParOf" srcId="{04024B9A-4F26-48D2-9486-6A58487BA909}" destId="{FD080E35-BB2F-4D08-8327-B0192E33B2F9}" srcOrd="1" destOrd="0" presId="urn:microsoft.com/office/officeart/2005/8/layout/hierarchy1"/>
    <dgm:cxn modelId="{2C0E16FE-B253-4435-8961-DD7AD08AB097}" type="presParOf" srcId="{FD080E35-BB2F-4D08-8327-B0192E33B2F9}" destId="{68C983A1-B95A-4CF0-A472-108138E5C605}" srcOrd="0" destOrd="0" presId="urn:microsoft.com/office/officeart/2005/8/layout/hierarchy1"/>
    <dgm:cxn modelId="{4EBF4993-06EE-442D-B3C2-DAE19E50FA81}" type="presParOf" srcId="{FD080E35-BB2F-4D08-8327-B0192E33B2F9}" destId="{E8F96A2B-3633-42AD-ACEF-FDA1AB626799}" srcOrd="1" destOrd="0" presId="urn:microsoft.com/office/officeart/2005/8/layout/hierarchy1"/>
    <dgm:cxn modelId="{56C0B89C-978C-4808-85F8-DB657797C15F}" type="presParOf" srcId="{E8F96A2B-3633-42AD-ACEF-FDA1AB626799}" destId="{FE5651B1-C27C-4FE3-AA12-7D13C2B36ABA}" srcOrd="0" destOrd="0" presId="urn:microsoft.com/office/officeart/2005/8/layout/hierarchy1"/>
    <dgm:cxn modelId="{AD17B6FE-92F6-4FC0-90EC-30CAED9D0F18}" type="presParOf" srcId="{FE5651B1-C27C-4FE3-AA12-7D13C2B36ABA}" destId="{0E574CE8-C11C-434B-8292-ADA2E1F922CB}" srcOrd="0" destOrd="0" presId="urn:microsoft.com/office/officeart/2005/8/layout/hierarchy1"/>
    <dgm:cxn modelId="{26D0203F-980A-41FC-A024-123B255EF3AE}" type="presParOf" srcId="{FE5651B1-C27C-4FE3-AA12-7D13C2B36ABA}" destId="{912C5660-87B1-482F-BCEE-017C04145D5B}" srcOrd="1" destOrd="0" presId="urn:microsoft.com/office/officeart/2005/8/layout/hierarchy1"/>
    <dgm:cxn modelId="{7CF2219B-B007-4C1D-A26D-4D38632866B7}" type="presParOf" srcId="{E8F96A2B-3633-42AD-ACEF-FDA1AB626799}" destId="{861ED98D-6A86-4354-97E5-1DEBB11A4C38}" srcOrd="1" destOrd="0" presId="urn:microsoft.com/office/officeart/2005/8/layout/hierarchy1"/>
    <dgm:cxn modelId="{83E0B157-7102-4E74-A063-A5460D6F8CFC}" type="presParOf" srcId="{861ED98D-6A86-4354-97E5-1DEBB11A4C38}" destId="{7D3F281B-6282-465E-A103-AF07FF20446F}" srcOrd="0" destOrd="0" presId="urn:microsoft.com/office/officeart/2005/8/layout/hierarchy1"/>
    <dgm:cxn modelId="{D1F2EF85-ED6C-4269-A2CE-FE23C708F6CB}" type="presParOf" srcId="{861ED98D-6A86-4354-97E5-1DEBB11A4C38}" destId="{89D48AC5-FA03-443E-88B0-E024F1F56C8B}" srcOrd="1" destOrd="0" presId="urn:microsoft.com/office/officeart/2005/8/layout/hierarchy1"/>
    <dgm:cxn modelId="{E726FF8F-309F-4E8B-A1DE-ED972CDA5217}" type="presParOf" srcId="{89D48AC5-FA03-443E-88B0-E024F1F56C8B}" destId="{A85ABCAA-24C5-4C99-90B7-C0DA149712ED}" srcOrd="0" destOrd="0" presId="urn:microsoft.com/office/officeart/2005/8/layout/hierarchy1"/>
    <dgm:cxn modelId="{564DE821-21E2-47B5-B865-AA4DD6444C1E}" type="presParOf" srcId="{A85ABCAA-24C5-4C99-90B7-C0DA149712ED}" destId="{48D38150-BC21-4C3E-9F44-5E68F42052F2}" srcOrd="0" destOrd="0" presId="urn:microsoft.com/office/officeart/2005/8/layout/hierarchy1"/>
    <dgm:cxn modelId="{1A12DFF1-2BC9-458A-9466-93AE07A76192}" type="presParOf" srcId="{A85ABCAA-24C5-4C99-90B7-C0DA149712ED}" destId="{044F5BB4-A5C6-4313-B695-E9D877194863}" srcOrd="1" destOrd="0" presId="urn:microsoft.com/office/officeart/2005/8/layout/hierarchy1"/>
    <dgm:cxn modelId="{430A7E8E-25FC-46E1-834F-C7837CAB51BF}" type="presParOf" srcId="{89D48AC5-FA03-443E-88B0-E024F1F56C8B}" destId="{DD3FD3D0-D28A-4D7A-BDD6-70CF5B1F7EA2}" srcOrd="1" destOrd="0" presId="urn:microsoft.com/office/officeart/2005/8/layout/hierarchy1"/>
    <dgm:cxn modelId="{F2C3BA62-95F5-4484-945D-F3EA211A50C3}" type="presParOf" srcId="{DD3FD3D0-D28A-4D7A-BDD6-70CF5B1F7EA2}" destId="{C2C3EE77-B53A-4EFB-9B14-F55AACE579D9}" srcOrd="0" destOrd="0" presId="urn:microsoft.com/office/officeart/2005/8/layout/hierarchy1"/>
    <dgm:cxn modelId="{AF51E04E-3839-43B0-AE89-665A018E07B1}" type="presParOf" srcId="{DD3FD3D0-D28A-4D7A-BDD6-70CF5B1F7EA2}" destId="{B386D6B9-4920-4740-9701-318C2BF26729}" srcOrd="1" destOrd="0" presId="urn:microsoft.com/office/officeart/2005/8/layout/hierarchy1"/>
    <dgm:cxn modelId="{55067701-BA5D-44C1-90B9-7957A9637136}" type="presParOf" srcId="{B386D6B9-4920-4740-9701-318C2BF26729}" destId="{75D1106B-3023-4D70-9601-36BDD2AC8629}" srcOrd="0" destOrd="0" presId="urn:microsoft.com/office/officeart/2005/8/layout/hierarchy1"/>
    <dgm:cxn modelId="{5A9551A6-8551-4380-80F2-93A36D61155A}" type="presParOf" srcId="{75D1106B-3023-4D70-9601-36BDD2AC8629}" destId="{B44BB963-5367-403D-A04B-0D78661617AD}" srcOrd="0" destOrd="0" presId="urn:microsoft.com/office/officeart/2005/8/layout/hierarchy1"/>
    <dgm:cxn modelId="{87E2D19D-73BA-4F11-9267-EBD76AB5E851}" type="presParOf" srcId="{75D1106B-3023-4D70-9601-36BDD2AC8629}" destId="{7805F6C5-A418-452E-8DB1-6721C201B7B9}" srcOrd="1" destOrd="0" presId="urn:microsoft.com/office/officeart/2005/8/layout/hierarchy1"/>
    <dgm:cxn modelId="{DE7F62C1-475B-4AF7-A881-B03BFEF6E18A}" type="presParOf" srcId="{B386D6B9-4920-4740-9701-318C2BF26729}" destId="{99276155-F709-4983-8F72-1CB17FE91CFA}" srcOrd="1" destOrd="0" presId="urn:microsoft.com/office/officeart/2005/8/layout/hierarchy1"/>
    <dgm:cxn modelId="{3EDA46AE-F5F6-4A19-A1F7-EA1C5B5D5029}" type="presParOf" srcId="{861ED98D-6A86-4354-97E5-1DEBB11A4C38}" destId="{5979424B-B451-40A2-B202-9C6F7F8B4D4D}" srcOrd="2" destOrd="0" presId="urn:microsoft.com/office/officeart/2005/8/layout/hierarchy1"/>
    <dgm:cxn modelId="{74C4733C-84DC-494A-A278-C07D6D743C14}" type="presParOf" srcId="{861ED98D-6A86-4354-97E5-1DEBB11A4C38}" destId="{E4BA6CB3-E1F7-4473-9152-EB2DA71ADEF2}" srcOrd="3" destOrd="0" presId="urn:microsoft.com/office/officeart/2005/8/layout/hierarchy1"/>
    <dgm:cxn modelId="{BB611527-DAAC-4CE7-9848-B19FFB78563D}" type="presParOf" srcId="{E4BA6CB3-E1F7-4473-9152-EB2DA71ADEF2}" destId="{3957F950-C853-4E97-955E-A6B50A545C68}" srcOrd="0" destOrd="0" presId="urn:microsoft.com/office/officeart/2005/8/layout/hierarchy1"/>
    <dgm:cxn modelId="{1DBA95C0-C268-4495-B791-CF1A9C303A08}" type="presParOf" srcId="{3957F950-C853-4E97-955E-A6B50A545C68}" destId="{CCF91030-6635-42C8-8F56-519EA9C86B99}" srcOrd="0" destOrd="0" presId="urn:microsoft.com/office/officeart/2005/8/layout/hierarchy1"/>
    <dgm:cxn modelId="{1A0B5C28-36DE-4409-B0F9-B22FF6AF646D}" type="presParOf" srcId="{3957F950-C853-4E97-955E-A6B50A545C68}" destId="{2387797B-28DB-45AF-ADD8-CD9283B3A496}" srcOrd="1" destOrd="0" presId="urn:microsoft.com/office/officeart/2005/8/layout/hierarchy1"/>
    <dgm:cxn modelId="{D87A0B6A-8A7D-460C-A53D-F8C00D5DAAB4}" type="presParOf" srcId="{E4BA6CB3-E1F7-4473-9152-EB2DA71ADEF2}" destId="{0ABA88A6-627E-40F8-A224-26DC550CB190}" srcOrd="1" destOrd="0" presId="urn:microsoft.com/office/officeart/2005/8/layout/hierarchy1"/>
    <dgm:cxn modelId="{308E08C1-15C5-451F-A84E-1B584DE0623D}" type="presParOf" srcId="{0ABA88A6-627E-40F8-A224-26DC550CB190}" destId="{F588EA8B-2587-43D0-85CD-C04CE31F90C8}" srcOrd="0" destOrd="0" presId="urn:microsoft.com/office/officeart/2005/8/layout/hierarchy1"/>
    <dgm:cxn modelId="{7AD84104-BF18-4815-ADBA-BA6BE6ADC28B}" type="presParOf" srcId="{0ABA88A6-627E-40F8-A224-26DC550CB190}" destId="{44EE42B8-70FE-4CA8-B261-D1FCE6E22340}" srcOrd="1" destOrd="0" presId="urn:microsoft.com/office/officeart/2005/8/layout/hierarchy1"/>
    <dgm:cxn modelId="{FE1E164E-069E-424E-BA53-A11ECA92D24B}" type="presParOf" srcId="{44EE42B8-70FE-4CA8-B261-D1FCE6E22340}" destId="{F905BEE8-6335-4983-87EC-319FE11DCCE9}" srcOrd="0" destOrd="0" presId="urn:microsoft.com/office/officeart/2005/8/layout/hierarchy1"/>
    <dgm:cxn modelId="{12C5A7C7-A1C4-4199-A2A8-5BE46E38AA04}" type="presParOf" srcId="{F905BEE8-6335-4983-87EC-319FE11DCCE9}" destId="{B64252C0-A95F-4F58-9F95-A283F8F245C7}" srcOrd="0" destOrd="0" presId="urn:microsoft.com/office/officeart/2005/8/layout/hierarchy1"/>
    <dgm:cxn modelId="{1C73D64C-2182-472A-B106-60BB667D9A5D}" type="presParOf" srcId="{F905BEE8-6335-4983-87EC-319FE11DCCE9}" destId="{4E880FD6-38C3-4211-B86A-C1BD325BDA1A}" srcOrd="1" destOrd="0" presId="urn:microsoft.com/office/officeart/2005/8/layout/hierarchy1"/>
    <dgm:cxn modelId="{0232AB72-5841-4010-A65C-F2B9A606C592}" type="presParOf" srcId="{44EE42B8-70FE-4CA8-B261-D1FCE6E22340}" destId="{66474DCA-C5DA-40FB-B218-52BC044B0C0B}" srcOrd="1" destOrd="0" presId="urn:microsoft.com/office/officeart/2005/8/layout/hierarchy1"/>
    <dgm:cxn modelId="{8FBD9640-C75F-4A2F-9E42-E45FC0C04111}" type="presParOf" srcId="{66474DCA-C5DA-40FB-B218-52BC044B0C0B}" destId="{60D4D820-35C4-4F92-BD9F-FAD1C7AF7056}" srcOrd="0" destOrd="0" presId="urn:microsoft.com/office/officeart/2005/8/layout/hierarchy1"/>
    <dgm:cxn modelId="{0D305789-AF34-46F5-BC45-924FD30AF4AF}" type="presParOf" srcId="{66474DCA-C5DA-40FB-B218-52BC044B0C0B}" destId="{6171B058-35E0-442C-8258-AB2CD0A6BE08}" srcOrd="1" destOrd="0" presId="urn:microsoft.com/office/officeart/2005/8/layout/hierarchy1"/>
    <dgm:cxn modelId="{1DAD7B4B-0BFE-498D-8DDB-481DC8D186F0}" type="presParOf" srcId="{6171B058-35E0-442C-8258-AB2CD0A6BE08}" destId="{84BBC54C-100E-49F5-B632-B06479EF9088}" srcOrd="0" destOrd="0" presId="urn:microsoft.com/office/officeart/2005/8/layout/hierarchy1"/>
    <dgm:cxn modelId="{EDCA5350-1F1C-41D8-B673-978BCB059548}" type="presParOf" srcId="{84BBC54C-100E-49F5-B632-B06479EF9088}" destId="{9BCA0C08-D5E7-419A-B964-EB1B50867B7B}" srcOrd="0" destOrd="0" presId="urn:microsoft.com/office/officeart/2005/8/layout/hierarchy1"/>
    <dgm:cxn modelId="{DD73F1D2-151E-4C84-A9AE-C4529934EDE5}" type="presParOf" srcId="{84BBC54C-100E-49F5-B632-B06479EF9088}" destId="{CE76951B-CE51-4F15-B017-A9592A18366A}" srcOrd="1" destOrd="0" presId="urn:microsoft.com/office/officeart/2005/8/layout/hierarchy1"/>
    <dgm:cxn modelId="{2709A5A9-EE1A-4FA5-9C2D-E0F89BFA37F2}" type="presParOf" srcId="{6171B058-35E0-442C-8258-AB2CD0A6BE08}" destId="{95139707-D289-4964-8337-2E7D9E765497}" srcOrd="1" destOrd="0" presId="urn:microsoft.com/office/officeart/2005/8/layout/hierarchy1"/>
    <dgm:cxn modelId="{38FFAC3F-F8E2-42AD-83A7-C9DEEA0637C4}" type="presParOf" srcId="{95139707-D289-4964-8337-2E7D9E765497}" destId="{0FA67FA4-9459-4293-9EEC-C936ECD021DE}" srcOrd="0" destOrd="0" presId="urn:microsoft.com/office/officeart/2005/8/layout/hierarchy1"/>
    <dgm:cxn modelId="{5E7D51F1-1EB8-4767-88D7-1A7F6CC0968F}" type="presParOf" srcId="{95139707-D289-4964-8337-2E7D9E765497}" destId="{62B7182D-200F-496F-AC8B-E0748AF2DD1F}" srcOrd="1" destOrd="0" presId="urn:microsoft.com/office/officeart/2005/8/layout/hierarchy1"/>
    <dgm:cxn modelId="{EC2AE322-3B64-4E33-8096-B735ED19CA1A}" type="presParOf" srcId="{62B7182D-200F-496F-AC8B-E0748AF2DD1F}" destId="{BB106F8D-9B43-43EB-8CDA-63A94E164227}" srcOrd="0" destOrd="0" presId="urn:microsoft.com/office/officeart/2005/8/layout/hierarchy1"/>
    <dgm:cxn modelId="{E9168366-AA31-4932-9F5B-27E5045A3EFE}" type="presParOf" srcId="{BB106F8D-9B43-43EB-8CDA-63A94E164227}" destId="{575F2042-6A60-4C03-8F06-80557F05A027}" srcOrd="0" destOrd="0" presId="urn:microsoft.com/office/officeart/2005/8/layout/hierarchy1"/>
    <dgm:cxn modelId="{F61F77EF-2E5C-48D2-8566-F1AD5B66F95A}" type="presParOf" srcId="{BB106F8D-9B43-43EB-8CDA-63A94E164227}" destId="{96D9BCB6-59B3-48BF-9C5F-F68F94506C78}" srcOrd="1" destOrd="0" presId="urn:microsoft.com/office/officeart/2005/8/layout/hierarchy1"/>
    <dgm:cxn modelId="{D87527B8-30DA-4DEB-8210-511F06FB0DF5}" type="presParOf" srcId="{62B7182D-200F-496F-AC8B-E0748AF2DD1F}" destId="{C75A80E4-822D-4AE2-A2EE-5B14EEF2693B}" srcOrd="1" destOrd="0" presId="urn:microsoft.com/office/officeart/2005/8/layout/hierarchy1"/>
    <dgm:cxn modelId="{6A96BA22-B18D-4955-A4A1-50966D267F81}" type="presParOf" srcId="{0ABA88A6-627E-40F8-A224-26DC550CB190}" destId="{8CB62FDD-D546-46AB-A184-E5DC72BAFDC1}" srcOrd="2" destOrd="0" presId="urn:microsoft.com/office/officeart/2005/8/layout/hierarchy1"/>
    <dgm:cxn modelId="{89054AAE-C56F-4E13-B5E2-65884797EA3B}" type="presParOf" srcId="{0ABA88A6-627E-40F8-A224-26DC550CB190}" destId="{FBCE08EC-2D5F-47B1-B914-E7C6F24AD945}" srcOrd="3" destOrd="0" presId="urn:microsoft.com/office/officeart/2005/8/layout/hierarchy1"/>
    <dgm:cxn modelId="{DD1EE109-BDE0-4B9A-9648-9233A30DD488}" type="presParOf" srcId="{FBCE08EC-2D5F-47B1-B914-E7C6F24AD945}" destId="{620B5722-75EC-43E5-9D15-063B14154309}" srcOrd="0" destOrd="0" presId="urn:microsoft.com/office/officeart/2005/8/layout/hierarchy1"/>
    <dgm:cxn modelId="{D2F676FA-9234-4F1A-BF64-4E731FBE0803}" type="presParOf" srcId="{620B5722-75EC-43E5-9D15-063B14154309}" destId="{E5E5550C-E478-4328-BCE8-81B1F4B341E8}" srcOrd="0" destOrd="0" presId="urn:microsoft.com/office/officeart/2005/8/layout/hierarchy1"/>
    <dgm:cxn modelId="{21B5248E-E6AB-4DE7-9ACA-F68485D5E660}" type="presParOf" srcId="{620B5722-75EC-43E5-9D15-063B14154309}" destId="{27D836D4-F87D-48D9-B8A5-8861C7DDC637}" srcOrd="1" destOrd="0" presId="urn:microsoft.com/office/officeart/2005/8/layout/hierarchy1"/>
    <dgm:cxn modelId="{2F681828-586D-4E65-90D1-992C1CDD5695}" type="presParOf" srcId="{FBCE08EC-2D5F-47B1-B914-E7C6F24AD945}" destId="{A883E80E-392B-4674-BFE4-D3D937C5A3B2}" srcOrd="1" destOrd="0" presId="urn:microsoft.com/office/officeart/2005/8/layout/hierarchy1"/>
    <dgm:cxn modelId="{B153A3FF-DE2E-4E9E-BD5B-DDE7ACCB2433}" type="presParOf" srcId="{0ABA88A6-627E-40F8-A224-26DC550CB190}" destId="{C13C258C-46C9-417F-8CA3-AC18D84921BD}" srcOrd="4" destOrd="0" presId="urn:microsoft.com/office/officeart/2005/8/layout/hierarchy1"/>
    <dgm:cxn modelId="{AE88FB94-571F-4EDA-B9D5-A583D5E49800}" type="presParOf" srcId="{0ABA88A6-627E-40F8-A224-26DC550CB190}" destId="{FCE2B209-2AFB-4E57-B18E-DA012F000D4C}" srcOrd="5" destOrd="0" presId="urn:microsoft.com/office/officeart/2005/8/layout/hierarchy1"/>
    <dgm:cxn modelId="{D5899AEE-2EB9-4EB5-9814-361856299867}" type="presParOf" srcId="{FCE2B209-2AFB-4E57-B18E-DA012F000D4C}" destId="{D64A467D-BF54-4E64-8DFF-5BE8A9B901CA}" srcOrd="0" destOrd="0" presId="urn:microsoft.com/office/officeart/2005/8/layout/hierarchy1"/>
    <dgm:cxn modelId="{917B7E3E-A01E-42E6-9026-CBEBE6C2A05F}" type="presParOf" srcId="{D64A467D-BF54-4E64-8DFF-5BE8A9B901CA}" destId="{CACAB535-2DA3-4AF3-AACE-9F8BDC253E01}" srcOrd="0" destOrd="0" presId="urn:microsoft.com/office/officeart/2005/8/layout/hierarchy1"/>
    <dgm:cxn modelId="{F150EA6F-6458-4CA2-9720-DE334A0029AC}" type="presParOf" srcId="{D64A467D-BF54-4E64-8DFF-5BE8A9B901CA}" destId="{49B4CACC-D15F-40C9-895A-B179F8A93564}" srcOrd="1" destOrd="0" presId="urn:microsoft.com/office/officeart/2005/8/layout/hierarchy1"/>
    <dgm:cxn modelId="{ED87E197-0AFE-41F9-BA7C-CE39C1FC6982}" type="presParOf" srcId="{FCE2B209-2AFB-4E57-B18E-DA012F000D4C}" destId="{5E7FF678-5F3A-4F79-9F21-E43E927A888C}" srcOrd="1" destOrd="0" presId="urn:microsoft.com/office/officeart/2005/8/layout/hierarchy1"/>
    <dgm:cxn modelId="{EDE68F30-43B7-4CB1-A18E-74F046CF2B1E}" type="presParOf" srcId="{5E7FF678-5F3A-4F79-9F21-E43E927A888C}" destId="{7D714A93-D9F9-4907-B84F-607B2BB79180}" srcOrd="0" destOrd="0" presId="urn:microsoft.com/office/officeart/2005/8/layout/hierarchy1"/>
    <dgm:cxn modelId="{8FE674A3-B9B6-46C9-A5BF-2B3BF3A5D84E}" type="presParOf" srcId="{5E7FF678-5F3A-4F79-9F21-E43E927A888C}" destId="{DF5437A8-899E-4294-B752-94DE1FB4B286}" srcOrd="1" destOrd="0" presId="urn:microsoft.com/office/officeart/2005/8/layout/hierarchy1"/>
    <dgm:cxn modelId="{4D8E0370-211E-4D28-9301-8912A0F5CD54}" type="presParOf" srcId="{DF5437A8-899E-4294-B752-94DE1FB4B286}" destId="{DB787A64-BF4C-4C67-A5CA-FDC14CD4B6E1}" srcOrd="0" destOrd="0" presId="urn:microsoft.com/office/officeart/2005/8/layout/hierarchy1"/>
    <dgm:cxn modelId="{93EBED37-C9BF-4255-8D97-4B54DEAA1E6B}" type="presParOf" srcId="{DB787A64-BF4C-4C67-A5CA-FDC14CD4B6E1}" destId="{F7C30CDB-0CB8-4EF5-9CCA-586C6F34400B}" srcOrd="0" destOrd="0" presId="urn:microsoft.com/office/officeart/2005/8/layout/hierarchy1"/>
    <dgm:cxn modelId="{0F08495E-D256-47AF-9064-29296C17F6A9}" type="presParOf" srcId="{DB787A64-BF4C-4C67-A5CA-FDC14CD4B6E1}" destId="{5486B8C2-C816-492F-AC19-5B3EBC7A9477}" srcOrd="1" destOrd="0" presId="urn:microsoft.com/office/officeart/2005/8/layout/hierarchy1"/>
    <dgm:cxn modelId="{2AAC38AD-3F21-46B5-9159-3E716F940875}" type="presParOf" srcId="{DF5437A8-899E-4294-B752-94DE1FB4B286}" destId="{151C2D50-0FE8-4826-B598-CAFC4ADAFB41}" srcOrd="1" destOrd="0" presId="urn:microsoft.com/office/officeart/2005/8/layout/hierarchy1"/>
    <dgm:cxn modelId="{1F6C0F88-AC87-4E5F-A426-12BC5DD8C609}" type="presParOf" srcId="{0ABA88A6-627E-40F8-A224-26DC550CB190}" destId="{2268CBE5-D815-4446-ADE8-B4C6632B247D}" srcOrd="6" destOrd="0" presId="urn:microsoft.com/office/officeart/2005/8/layout/hierarchy1"/>
    <dgm:cxn modelId="{DDC4C61F-403E-40CE-8C3F-8105B31E7E34}" type="presParOf" srcId="{0ABA88A6-627E-40F8-A224-26DC550CB190}" destId="{171365F3-8952-42F0-9E42-DBE1CBFCBF47}" srcOrd="7" destOrd="0" presId="urn:microsoft.com/office/officeart/2005/8/layout/hierarchy1"/>
    <dgm:cxn modelId="{FBA9E55E-12C4-4DF1-A023-664A56E574EF}" type="presParOf" srcId="{171365F3-8952-42F0-9E42-DBE1CBFCBF47}" destId="{B6385FAF-3C65-4A99-BE27-D379B513BF55}" srcOrd="0" destOrd="0" presId="urn:microsoft.com/office/officeart/2005/8/layout/hierarchy1"/>
    <dgm:cxn modelId="{B03D2BC3-48D7-407C-AA87-40C2A524024B}" type="presParOf" srcId="{B6385FAF-3C65-4A99-BE27-D379B513BF55}" destId="{00B79B96-993E-4487-8FB4-5C02D34930DF}" srcOrd="0" destOrd="0" presId="urn:microsoft.com/office/officeart/2005/8/layout/hierarchy1"/>
    <dgm:cxn modelId="{1D8B462C-4BD9-4F71-8110-79C6A8B9AB2B}" type="presParOf" srcId="{B6385FAF-3C65-4A99-BE27-D379B513BF55}" destId="{AF88F2FD-D8D6-42C7-B7FC-C54E21CE8BC0}" srcOrd="1" destOrd="0" presId="urn:microsoft.com/office/officeart/2005/8/layout/hierarchy1"/>
    <dgm:cxn modelId="{FB503089-984B-4F20-A22D-E813703A8FAB}" type="presParOf" srcId="{171365F3-8952-42F0-9E42-DBE1CBFCBF47}" destId="{58F24E46-F98B-43C9-8495-46BC9DB0DBB2}" srcOrd="1" destOrd="0" presId="urn:microsoft.com/office/officeart/2005/8/layout/hierarchy1"/>
    <dgm:cxn modelId="{9187E845-457F-48F8-A9F2-419436A307F7}" type="presParOf" srcId="{58F24E46-F98B-43C9-8495-46BC9DB0DBB2}" destId="{5567D793-CBC9-48E6-8744-EA692B2CDBB1}" srcOrd="0" destOrd="0" presId="urn:microsoft.com/office/officeart/2005/8/layout/hierarchy1"/>
    <dgm:cxn modelId="{A57F900C-C9AF-40E3-B51B-28A718765BDF}" type="presParOf" srcId="{58F24E46-F98B-43C9-8495-46BC9DB0DBB2}" destId="{35189CA2-4D5C-4E1C-A714-DE3BA459B68B}" srcOrd="1" destOrd="0" presId="urn:microsoft.com/office/officeart/2005/8/layout/hierarchy1"/>
    <dgm:cxn modelId="{0E180173-23A4-4E90-9815-B4DE79D29BDE}" type="presParOf" srcId="{35189CA2-4D5C-4E1C-A714-DE3BA459B68B}" destId="{8236F5AF-CD6A-40BA-9BCC-B62268648E83}" srcOrd="0" destOrd="0" presId="urn:microsoft.com/office/officeart/2005/8/layout/hierarchy1"/>
    <dgm:cxn modelId="{157D7D62-04BD-4F6C-BEF0-BD038F877928}" type="presParOf" srcId="{8236F5AF-CD6A-40BA-9BCC-B62268648E83}" destId="{BEA687F4-122E-4EDE-9D17-F01450549DD6}" srcOrd="0" destOrd="0" presId="urn:microsoft.com/office/officeart/2005/8/layout/hierarchy1"/>
    <dgm:cxn modelId="{0EA150F7-58EB-4EE8-9315-C2C46380B8D4}" type="presParOf" srcId="{8236F5AF-CD6A-40BA-9BCC-B62268648E83}" destId="{06D097D2-CE64-4388-88BC-5D908A0CAE12}" srcOrd="1" destOrd="0" presId="urn:microsoft.com/office/officeart/2005/8/layout/hierarchy1"/>
    <dgm:cxn modelId="{90260ECF-07A1-4643-92F4-F08B659FC25E}" type="presParOf" srcId="{35189CA2-4D5C-4E1C-A714-DE3BA459B68B}" destId="{B0B085A2-788D-4A7D-8538-A36D5783E163}" srcOrd="1" destOrd="0" presId="urn:microsoft.com/office/officeart/2005/8/layout/hierarchy1"/>
  </dgm:cxnLst>
  <dgm:bg/>
  <dgm:whole>
    <a:ln w="50800" cmpd="sng">
      <a:solidFill>
        <a:srgbClr val="C000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2DAD43-B30B-492E-A8D0-43706FC9FE1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C3B9BCC-C6F1-4CD3-ACF4-C913A51B3D92}">
      <dgm:prSet phldrT="[Text]" custT="1"/>
      <dgm:spPr/>
      <dgm:t>
        <a:bodyPr/>
        <a:lstStyle/>
        <a:p>
          <a:r>
            <a:rPr lang="en-US" sz="1200"/>
            <a:t>DIRECTOR OF MARINE</a:t>
          </a:r>
        </a:p>
      </dgm:t>
    </dgm:pt>
    <dgm:pt modelId="{A98E13ED-8618-45E8-95DD-909006454AAA}" type="parTrans" cxnId="{EE7E47A9-5CEB-4EC5-BA4B-D5AA47A4C431}">
      <dgm:prSet/>
      <dgm:spPr/>
      <dgm:t>
        <a:bodyPr/>
        <a:lstStyle/>
        <a:p>
          <a:endParaRPr lang="en-US"/>
        </a:p>
      </dgm:t>
    </dgm:pt>
    <dgm:pt modelId="{F8B3899D-92E0-471B-8179-7E1101F9F838}" type="sibTrans" cxnId="{EE7E47A9-5CEB-4EC5-BA4B-D5AA47A4C431}">
      <dgm:prSet/>
      <dgm:spPr/>
      <dgm:t>
        <a:bodyPr/>
        <a:lstStyle/>
        <a:p>
          <a:endParaRPr lang="en-US"/>
        </a:p>
      </dgm:t>
    </dgm:pt>
    <dgm:pt modelId="{E5E1BE52-F8BA-4818-A6A1-FD4E029F0BC6}">
      <dgm:prSet phldrT="[Text]" custT="1"/>
      <dgm:spPr/>
      <dgm:t>
        <a:bodyPr/>
        <a:lstStyle/>
        <a:p>
          <a:r>
            <a:rPr lang="en-US" sz="1200"/>
            <a:t>1 Marine Surveyor</a:t>
          </a:r>
        </a:p>
      </dgm:t>
    </dgm:pt>
    <dgm:pt modelId="{12142712-D120-481E-8059-E1CA1AA4E5C1}" type="parTrans" cxnId="{0A97D170-85C1-4360-94E3-A4CAF38CD74C}">
      <dgm:prSet/>
      <dgm:spPr/>
      <dgm:t>
        <a:bodyPr/>
        <a:lstStyle/>
        <a:p>
          <a:endParaRPr lang="en-US"/>
        </a:p>
      </dgm:t>
    </dgm:pt>
    <dgm:pt modelId="{11D14C16-0B91-4413-AC67-AADCC177984F}" type="sibTrans" cxnId="{0A97D170-85C1-4360-94E3-A4CAF38CD74C}">
      <dgm:prSet/>
      <dgm:spPr/>
      <dgm:t>
        <a:bodyPr/>
        <a:lstStyle/>
        <a:p>
          <a:endParaRPr lang="en-US"/>
        </a:p>
      </dgm:t>
    </dgm:pt>
    <dgm:pt modelId="{42BD2F81-28F0-472A-800E-090CBF993B5F}">
      <dgm:prSet phldrT="[Text]" custT="1"/>
      <dgm:spPr/>
      <dgm:t>
        <a:bodyPr/>
        <a:lstStyle/>
        <a:p>
          <a:r>
            <a:rPr lang="en-US" sz="1200"/>
            <a:t>Marine Officer 1</a:t>
          </a:r>
        </a:p>
      </dgm:t>
    </dgm:pt>
    <dgm:pt modelId="{AE706222-1CF6-46B0-8319-7B75121B885E}" type="parTrans" cxnId="{92D60238-5846-4C76-B2D9-37CEA3CF9761}">
      <dgm:prSet/>
      <dgm:spPr/>
      <dgm:t>
        <a:bodyPr/>
        <a:lstStyle/>
        <a:p>
          <a:endParaRPr lang="en-US"/>
        </a:p>
      </dgm:t>
    </dgm:pt>
    <dgm:pt modelId="{48C86CDE-BA8B-4ACC-BAC9-02178FB79780}" type="sibTrans" cxnId="{92D60238-5846-4C76-B2D9-37CEA3CF9761}">
      <dgm:prSet/>
      <dgm:spPr/>
      <dgm:t>
        <a:bodyPr/>
        <a:lstStyle/>
        <a:p>
          <a:endParaRPr lang="en-US"/>
        </a:p>
      </dgm:t>
    </dgm:pt>
    <dgm:pt modelId="{BB43CDBE-BCA1-4EC5-B8BD-2E1EB4104D73}">
      <dgm:prSet phldrT="[Text]" phldr="1"/>
      <dgm:spPr/>
      <dgm:t>
        <a:bodyPr/>
        <a:lstStyle/>
        <a:p>
          <a:endParaRPr lang="en-US"/>
        </a:p>
      </dgm:t>
    </dgm:pt>
    <dgm:pt modelId="{9D9C13AB-EE63-43AC-9D63-73BF02A4E8DA}" type="parTrans" cxnId="{DFD07496-6A6F-4208-A144-2FE733EA4E80}">
      <dgm:prSet/>
      <dgm:spPr/>
      <dgm:t>
        <a:bodyPr/>
        <a:lstStyle/>
        <a:p>
          <a:endParaRPr lang="en-US"/>
        </a:p>
      </dgm:t>
    </dgm:pt>
    <dgm:pt modelId="{36B44F79-27CD-49DD-9649-899677319086}" type="sibTrans" cxnId="{DFD07496-6A6F-4208-A144-2FE733EA4E80}">
      <dgm:prSet/>
      <dgm:spPr/>
      <dgm:t>
        <a:bodyPr/>
        <a:lstStyle/>
        <a:p>
          <a:endParaRPr lang="en-US"/>
        </a:p>
      </dgm:t>
    </dgm:pt>
    <dgm:pt modelId="{3DA9503B-7194-4922-BD6D-65DFF1FF5BF9}">
      <dgm:prSet custT="1"/>
      <dgm:spPr/>
      <dgm:t>
        <a:bodyPr/>
        <a:lstStyle/>
        <a:p>
          <a:r>
            <a:rPr lang="en-US" sz="1200"/>
            <a:t>SECRETARY</a:t>
          </a:r>
        </a:p>
      </dgm:t>
    </dgm:pt>
    <dgm:pt modelId="{20EE6BCD-0D4C-447A-AE27-D87CA18D15C0}" type="parTrans" cxnId="{510076A2-3779-4FEE-8516-2F1DCFCE3FD4}">
      <dgm:prSet/>
      <dgm:spPr/>
      <dgm:t>
        <a:bodyPr/>
        <a:lstStyle/>
        <a:p>
          <a:endParaRPr lang="en-US"/>
        </a:p>
      </dgm:t>
    </dgm:pt>
    <dgm:pt modelId="{431D0F33-1978-4D77-BA67-801763493F80}" type="sibTrans" cxnId="{510076A2-3779-4FEE-8516-2F1DCFCE3FD4}">
      <dgm:prSet/>
      <dgm:spPr/>
      <dgm:t>
        <a:bodyPr/>
        <a:lstStyle/>
        <a:p>
          <a:endParaRPr lang="en-US"/>
        </a:p>
      </dgm:t>
    </dgm:pt>
    <dgm:pt modelId="{8E521F5D-DCB3-40AB-8693-D8AC79B9FCBA}">
      <dgm:prSet custT="1"/>
      <dgm:spPr/>
      <dgm:t>
        <a:bodyPr/>
        <a:lstStyle/>
        <a:p>
          <a:r>
            <a:rPr lang="en-US" sz="1200"/>
            <a:t>Honourable Minister</a:t>
          </a:r>
        </a:p>
      </dgm:t>
    </dgm:pt>
    <dgm:pt modelId="{E87B0829-640E-4FF3-9CA8-7EF9FDB295D9}" type="parTrans" cxnId="{C9B16A93-5508-404D-924D-854D7E5A00D0}">
      <dgm:prSet/>
      <dgm:spPr/>
      <dgm:t>
        <a:bodyPr/>
        <a:lstStyle/>
        <a:p>
          <a:endParaRPr lang="en-US"/>
        </a:p>
      </dgm:t>
    </dgm:pt>
    <dgm:pt modelId="{DF22EE7F-FBB9-4739-AC3A-A1A31F262525}" type="sibTrans" cxnId="{C9B16A93-5508-404D-924D-854D7E5A00D0}">
      <dgm:prSet/>
      <dgm:spPr/>
      <dgm:t>
        <a:bodyPr/>
        <a:lstStyle/>
        <a:p>
          <a:endParaRPr lang="en-US"/>
        </a:p>
      </dgm:t>
    </dgm:pt>
    <dgm:pt modelId="{A71A45DC-B4AD-4D53-B281-22F1E7C68704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/>
            <a:t>1 Data Base Officer</a:t>
          </a:r>
        </a:p>
      </dgm:t>
    </dgm:pt>
    <dgm:pt modelId="{DCE5BAB6-77BC-4499-A8EC-CBD4F310F130}" type="parTrans" cxnId="{FCEE8EE4-69FE-46B5-95E0-3E80E671B934}">
      <dgm:prSet/>
      <dgm:spPr/>
      <dgm:t>
        <a:bodyPr/>
        <a:lstStyle/>
        <a:p>
          <a:endParaRPr lang="en-US"/>
        </a:p>
      </dgm:t>
    </dgm:pt>
    <dgm:pt modelId="{A5107170-9AB4-4794-A120-48CA4C7A720E}" type="sibTrans" cxnId="{FCEE8EE4-69FE-46B5-95E0-3E80E671B934}">
      <dgm:prSet/>
      <dgm:spPr/>
      <dgm:t>
        <a:bodyPr/>
        <a:lstStyle/>
        <a:p>
          <a:endParaRPr lang="en-US"/>
        </a:p>
      </dgm:t>
    </dgm:pt>
    <dgm:pt modelId="{27FDD29A-2B1B-4C2A-A37A-E2F827463516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/>
            <a:t>Marine Officer 2</a:t>
          </a:r>
        </a:p>
      </dgm:t>
    </dgm:pt>
    <dgm:pt modelId="{D3790A7F-DEF8-4CFD-B340-9EB59E5023CA}" type="parTrans" cxnId="{C7A0E935-AA22-446C-B08E-9BA7C4A75D96}">
      <dgm:prSet/>
      <dgm:spPr/>
      <dgm:t>
        <a:bodyPr/>
        <a:lstStyle/>
        <a:p>
          <a:endParaRPr lang="en-US"/>
        </a:p>
      </dgm:t>
    </dgm:pt>
    <dgm:pt modelId="{DD7B23E6-51F6-4A25-B319-92FD4573486C}" type="sibTrans" cxnId="{C7A0E935-AA22-446C-B08E-9BA7C4A75D96}">
      <dgm:prSet/>
      <dgm:spPr/>
      <dgm:t>
        <a:bodyPr/>
        <a:lstStyle/>
        <a:p>
          <a:endParaRPr lang="en-US"/>
        </a:p>
      </dgm:t>
    </dgm:pt>
    <dgm:pt modelId="{179A31A7-5587-4CD1-89B8-001A585EB18E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1200"/>
            <a:t>Marine Officer 3</a:t>
          </a:r>
        </a:p>
      </dgm:t>
    </dgm:pt>
    <dgm:pt modelId="{B9EEB877-9BE3-4995-8BBC-5AF3A33373E7}" type="parTrans" cxnId="{769C8C4C-C5BE-4A9B-B04B-8BBB1772081D}">
      <dgm:prSet/>
      <dgm:spPr/>
      <dgm:t>
        <a:bodyPr/>
        <a:lstStyle/>
        <a:p>
          <a:endParaRPr lang="en-US"/>
        </a:p>
      </dgm:t>
    </dgm:pt>
    <dgm:pt modelId="{E6793685-1752-4041-96FE-E7812BA793FF}" type="sibTrans" cxnId="{769C8C4C-C5BE-4A9B-B04B-8BBB1772081D}">
      <dgm:prSet/>
      <dgm:spPr/>
      <dgm:t>
        <a:bodyPr/>
        <a:lstStyle/>
        <a:p>
          <a:endParaRPr lang="en-US"/>
        </a:p>
      </dgm:t>
    </dgm:pt>
    <dgm:pt modelId="{CB1D0282-3167-4361-8175-164C6A8EA34A}">
      <dgm:prSet phldrT="[Text]" phldr="1"/>
      <dgm:spPr/>
      <dgm:t>
        <a:bodyPr/>
        <a:lstStyle/>
        <a:p>
          <a:endParaRPr lang="en-US"/>
        </a:p>
      </dgm:t>
    </dgm:pt>
    <dgm:pt modelId="{BB8FEDF2-8D37-463E-B925-866AF00B80A4}" type="sibTrans" cxnId="{C9352D96-801E-497C-8056-7C4063F4023B}">
      <dgm:prSet/>
      <dgm:spPr/>
      <dgm:t>
        <a:bodyPr/>
        <a:lstStyle/>
        <a:p>
          <a:endParaRPr lang="en-US"/>
        </a:p>
      </dgm:t>
    </dgm:pt>
    <dgm:pt modelId="{4B13A17C-435A-4A3B-AAFA-EC32FACC82ED}" type="parTrans" cxnId="{C9352D96-801E-497C-8056-7C4063F4023B}">
      <dgm:prSet/>
      <dgm:spPr/>
      <dgm:t>
        <a:bodyPr/>
        <a:lstStyle/>
        <a:p>
          <a:endParaRPr lang="en-US"/>
        </a:p>
      </dgm:t>
    </dgm:pt>
    <dgm:pt modelId="{0FE80145-9DCA-4806-A085-21FC6EA842F4}">
      <dgm:prSet custT="1"/>
      <dgm:spPr/>
      <dgm:t>
        <a:bodyPr/>
        <a:lstStyle/>
        <a:p>
          <a:r>
            <a:rPr lang="en-US" sz="1200"/>
            <a:t>1 Ship &amp; Seafarer Clerk</a:t>
          </a:r>
        </a:p>
      </dgm:t>
    </dgm:pt>
    <dgm:pt modelId="{9DDEE06A-67DD-4ACA-8EF5-80D8D4205180}" type="parTrans" cxnId="{2755D9A6-EAEB-4CB6-BFFE-C34C2F4E9609}">
      <dgm:prSet/>
      <dgm:spPr/>
      <dgm:t>
        <a:bodyPr/>
        <a:lstStyle/>
        <a:p>
          <a:endParaRPr lang="en-US"/>
        </a:p>
      </dgm:t>
    </dgm:pt>
    <dgm:pt modelId="{58D72B41-EA7E-4905-A47B-E6D0E8AAB5EA}" type="sibTrans" cxnId="{2755D9A6-EAEB-4CB6-BFFE-C34C2F4E9609}">
      <dgm:prSet/>
      <dgm:spPr/>
      <dgm:t>
        <a:bodyPr/>
        <a:lstStyle/>
        <a:p>
          <a:endParaRPr lang="en-US"/>
        </a:p>
      </dgm:t>
    </dgm:pt>
    <dgm:pt modelId="{C5ECBE5E-386A-4144-86CA-5B30E84733B1}">
      <dgm:prSet custT="1"/>
      <dgm:spPr/>
      <dgm:t>
        <a:bodyPr/>
        <a:lstStyle/>
        <a:p>
          <a:r>
            <a:rPr lang="en-US" sz="1200"/>
            <a:t>1 SENIOR MARINE RADIO 0FFICER  TARAWA</a:t>
          </a:r>
        </a:p>
      </dgm:t>
    </dgm:pt>
    <dgm:pt modelId="{5AA2F3D0-3A1E-4F3F-A5B2-1856295AFBBE}" type="parTrans" cxnId="{19C5955F-73AF-4B36-AFCB-C0C52568826D}">
      <dgm:prSet/>
      <dgm:spPr/>
      <dgm:t>
        <a:bodyPr/>
        <a:lstStyle/>
        <a:p>
          <a:endParaRPr lang="en-US"/>
        </a:p>
      </dgm:t>
    </dgm:pt>
    <dgm:pt modelId="{D5AA470A-598E-44EB-ACB5-15A22879E1F2}" type="sibTrans" cxnId="{19C5955F-73AF-4B36-AFCB-C0C52568826D}">
      <dgm:prSet/>
      <dgm:spPr/>
      <dgm:t>
        <a:bodyPr/>
        <a:lstStyle/>
        <a:p>
          <a:endParaRPr lang="en-US"/>
        </a:p>
      </dgm:t>
    </dgm:pt>
    <dgm:pt modelId="{A3168443-AE87-42C5-8BC9-D9770B8E4014}">
      <dgm:prSet custT="1"/>
      <dgm:spPr/>
      <dgm:t>
        <a:bodyPr/>
        <a:lstStyle/>
        <a:p>
          <a:r>
            <a:rPr lang="en-US" sz="1200"/>
            <a:t>MARINE RADIO OPERATORS</a:t>
          </a:r>
        </a:p>
      </dgm:t>
    </dgm:pt>
    <dgm:pt modelId="{9E78D302-8E76-4796-8548-150A31CC85E5}" type="parTrans" cxnId="{B1B0749A-7427-4E62-B7E7-877956D1C02C}">
      <dgm:prSet/>
      <dgm:spPr/>
      <dgm:t>
        <a:bodyPr/>
        <a:lstStyle/>
        <a:p>
          <a:endParaRPr lang="en-US"/>
        </a:p>
      </dgm:t>
    </dgm:pt>
    <dgm:pt modelId="{1929DC22-61F1-49D2-B423-43057085D440}" type="sibTrans" cxnId="{B1B0749A-7427-4E62-B7E7-877956D1C02C}">
      <dgm:prSet/>
      <dgm:spPr/>
      <dgm:t>
        <a:bodyPr/>
        <a:lstStyle/>
        <a:p>
          <a:endParaRPr lang="en-US"/>
        </a:p>
      </dgm:t>
    </dgm:pt>
    <dgm:pt modelId="{1C45E982-26A1-45FA-B0F9-FF403C6D3F1A}">
      <dgm:prSet custT="1"/>
      <dgm:spPr/>
      <dgm:t>
        <a:bodyPr/>
        <a:lstStyle/>
        <a:p>
          <a:r>
            <a:rPr lang="en-US" sz="1200"/>
            <a:t>1 BEACONING SUPERVISOR</a:t>
          </a:r>
        </a:p>
      </dgm:t>
    </dgm:pt>
    <dgm:pt modelId="{D84686A3-15DD-465B-8739-1B4E30E2A90F}" type="parTrans" cxnId="{C7A311D5-D414-45AF-AC15-5EECE9C74598}">
      <dgm:prSet/>
      <dgm:spPr/>
      <dgm:t>
        <a:bodyPr/>
        <a:lstStyle/>
        <a:p>
          <a:endParaRPr lang="en-US"/>
        </a:p>
      </dgm:t>
    </dgm:pt>
    <dgm:pt modelId="{A00BCA95-0BEB-4C94-A453-467FDDCA6735}" type="sibTrans" cxnId="{C7A311D5-D414-45AF-AC15-5EECE9C74598}">
      <dgm:prSet/>
      <dgm:spPr/>
      <dgm:t>
        <a:bodyPr/>
        <a:lstStyle/>
        <a:p>
          <a:endParaRPr lang="en-US"/>
        </a:p>
      </dgm:t>
    </dgm:pt>
    <dgm:pt modelId="{D6FB2A03-33F3-480C-BCFA-D491FFCB20A0}">
      <dgm:prSet custT="1"/>
      <dgm:spPr/>
      <dgm:t>
        <a:bodyPr/>
        <a:lstStyle/>
        <a:p>
          <a:r>
            <a:rPr lang="en-US" sz="1200"/>
            <a:t> 1 BEACONING LEADING HAND</a:t>
          </a:r>
        </a:p>
      </dgm:t>
    </dgm:pt>
    <dgm:pt modelId="{1C2D8287-9281-4484-80C5-8CCA4E122FDC}" type="parTrans" cxnId="{62CACA56-9037-413D-BD96-096ACEAB30C7}">
      <dgm:prSet/>
      <dgm:spPr/>
      <dgm:t>
        <a:bodyPr/>
        <a:lstStyle/>
        <a:p>
          <a:endParaRPr lang="en-US"/>
        </a:p>
      </dgm:t>
    </dgm:pt>
    <dgm:pt modelId="{24FF393F-A382-4A48-AE4B-267D3DB0ACA2}" type="sibTrans" cxnId="{62CACA56-9037-413D-BD96-096ACEAB30C7}">
      <dgm:prSet/>
      <dgm:spPr/>
      <dgm:t>
        <a:bodyPr/>
        <a:lstStyle/>
        <a:p>
          <a:endParaRPr lang="en-US"/>
        </a:p>
      </dgm:t>
    </dgm:pt>
    <dgm:pt modelId="{3F18CC21-7F37-443B-93EF-86E3AB9E59BB}">
      <dgm:prSet custT="1"/>
      <dgm:spPr/>
      <dgm:t>
        <a:bodyPr/>
        <a:lstStyle/>
        <a:p>
          <a:r>
            <a:rPr lang="en-US" sz="1200"/>
            <a:t>2 BEACONING HANDS</a:t>
          </a:r>
        </a:p>
      </dgm:t>
    </dgm:pt>
    <dgm:pt modelId="{84ED36DB-96D1-4E58-9223-320C1BD8D7DB}" type="parTrans" cxnId="{BC0A4B04-04AC-4277-883A-16CFA79E37E1}">
      <dgm:prSet/>
      <dgm:spPr/>
      <dgm:t>
        <a:bodyPr/>
        <a:lstStyle/>
        <a:p>
          <a:endParaRPr lang="en-US"/>
        </a:p>
      </dgm:t>
    </dgm:pt>
    <dgm:pt modelId="{93AA6DD9-0AE5-4DBF-8DDE-F7B800EBAC60}" type="sibTrans" cxnId="{BC0A4B04-04AC-4277-883A-16CFA79E37E1}">
      <dgm:prSet/>
      <dgm:spPr/>
      <dgm:t>
        <a:bodyPr/>
        <a:lstStyle/>
        <a:p>
          <a:endParaRPr lang="en-US"/>
        </a:p>
      </dgm:t>
    </dgm:pt>
    <dgm:pt modelId="{24FDE9A3-E653-4BAD-8955-23480AC2B1EF}">
      <dgm:prSet/>
      <dgm:spPr>
        <a:solidFill>
          <a:srgbClr val="92D050">
            <a:alpha val="90000"/>
          </a:srgbClr>
        </a:solidFill>
      </dgm:spPr>
      <dgm:t>
        <a:bodyPr/>
        <a:lstStyle/>
        <a:p>
          <a:endParaRPr lang="en-US"/>
        </a:p>
      </dgm:t>
    </dgm:pt>
    <dgm:pt modelId="{DCA58431-9038-467E-8ACD-155DBA5EEFCE}" type="parTrans" cxnId="{CB161DFB-E191-44C0-B959-D717018AB8D1}">
      <dgm:prSet/>
      <dgm:spPr/>
      <dgm:t>
        <a:bodyPr/>
        <a:lstStyle/>
        <a:p>
          <a:endParaRPr lang="en-US"/>
        </a:p>
      </dgm:t>
    </dgm:pt>
    <dgm:pt modelId="{DCB7622C-FDD2-4655-A1D0-4296392A637B}" type="sibTrans" cxnId="{CB161DFB-E191-44C0-B959-D717018AB8D1}">
      <dgm:prSet/>
      <dgm:spPr/>
      <dgm:t>
        <a:bodyPr/>
        <a:lstStyle/>
        <a:p>
          <a:endParaRPr lang="en-US"/>
        </a:p>
      </dgm:t>
    </dgm:pt>
    <dgm:pt modelId="{2E3BBEBB-2A23-4405-A56F-75820E9DA300}">
      <dgm:prSet custT="1"/>
      <dgm:spPr/>
      <dgm:t>
        <a:bodyPr/>
        <a:lstStyle/>
        <a:p>
          <a:r>
            <a:rPr lang="en-US" sz="1200"/>
            <a:t>1 SENIOR MARINE RADIO OFFICER KIRITIMATI</a:t>
          </a:r>
        </a:p>
      </dgm:t>
    </dgm:pt>
    <dgm:pt modelId="{CF667E09-9504-4CE8-B303-F738AB501B96}" type="parTrans" cxnId="{AB786855-24D8-450A-8286-4BE8A062E6B6}">
      <dgm:prSet/>
      <dgm:spPr/>
      <dgm:t>
        <a:bodyPr/>
        <a:lstStyle/>
        <a:p>
          <a:endParaRPr lang="en-US"/>
        </a:p>
      </dgm:t>
    </dgm:pt>
    <dgm:pt modelId="{169DCC01-8CAB-406B-9D40-D1E74AF9FEA1}" type="sibTrans" cxnId="{AB786855-24D8-450A-8286-4BE8A062E6B6}">
      <dgm:prSet/>
      <dgm:spPr/>
      <dgm:t>
        <a:bodyPr/>
        <a:lstStyle/>
        <a:p>
          <a:endParaRPr lang="en-US"/>
        </a:p>
      </dgm:t>
    </dgm:pt>
    <dgm:pt modelId="{27DE3D1A-419C-4BF1-B0D2-DFBD77AE0F91}">
      <dgm:prSet custT="1"/>
      <dgm:spPr/>
      <dgm:t>
        <a:bodyPr/>
        <a:lstStyle/>
        <a:p>
          <a:r>
            <a:rPr lang="en-US" sz="1200"/>
            <a:t>MARINE RADIO OPERATORS</a:t>
          </a:r>
        </a:p>
      </dgm:t>
    </dgm:pt>
    <dgm:pt modelId="{118A9FF9-B891-415C-8815-CB911E6F5F8E}" type="parTrans" cxnId="{9B8268DA-E073-44BE-9B7D-601E3501A9A2}">
      <dgm:prSet/>
      <dgm:spPr/>
      <dgm:t>
        <a:bodyPr/>
        <a:lstStyle/>
        <a:p>
          <a:endParaRPr lang="en-US"/>
        </a:p>
      </dgm:t>
    </dgm:pt>
    <dgm:pt modelId="{AB52B1D8-E03F-494E-A9B2-888DB54BFBC3}" type="sibTrans" cxnId="{9B8268DA-E073-44BE-9B7D-601E3501A9A2}">
      <dgm:prSet/>
      <dgm:spPr/>
      <dgm:t>
        <a:bodyPr/>
        <a:lstStyle/>
        <a:p>
          <a:endParaRPr lang="en-US"/>
        </a:p>
      </dgm:t>
    </dgm:pt>
    <dgm:pt modelId="{E96FE73A-A466-4451-9932-9D68C1B95CE7}" type="pres">
      <dgm:prSet presAssocID="{A52DAD43-B30B-492E-A8D0-43706FC9FE1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6AD9249-45C9-4174-BA33-F84A27DAF6BA}" type="pres">
      <dgm:prSet presAssocID="{8E521F5D-DCB3-40AB-8693-D8AC79B9FCBA}" presName="hierRoot1" presStyleCnt="0"/>
      <dgm:spPr/>
    </dgm:pt>
    <dgm:pt modelId="{CAD6D551-5033-4D1C-8DE9-D954FF840594}" type="pres">
      <dgm:prSet presAssocID="{8E521F5D-DCB3-40AB-8693-D8AC79B9FCBA}" presName="composite" presStyleCnt="0"/>
      <dgm:spPr/>
    </dgm:pt>
    <dgm:pt modelId="{AC601E2E-0A40-46DE-965C-891FB895FB95}" type="pres">
      <dgm:prSet presAssocID="{8E521F5D-DCB3-40AB-8693-D8AC79B9FCBA}" presName="background" presStyleLbl="node0" presStyleIdx="0" presStyleCnt="2"/>
      <dgm:spPr/>
    </dgm:pt>
    <dgm:pt modelId="{720F3D55-DE61-4F5B-A12C-1C273E89504E}" type="pres">
      <dgm:prSet presAssocID="{8E521F5D-DCB3-40AB-8693-D8AC79B9FCBA}" presName="text" presStyleLbl="fgAcc0" presStyleIdx="0" presStyleCnt="2" custScaleX="1531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ABE8DC-C2C5-4CB6-A3BE-A029D3EAA34F}" type="pres">
      <dgm:prSet presAssocID="{8E521F5D-DCB3-40AB-8693-D8AC79B9FCBA}" presName="hierChild2" presStyleCnt="0"/>
      <dgm:spPr/>
    </dgm:pt>
    <dgm:pt modelId="{23E32484-8304-4B65-BDC8-277370674FC2}" type="pres">
      <dgm:prSet presAssocID="{20EE6BCD-0D4C-447A-AE27-D87CA18D15C0}" presName="Name10" presStyleLbl="parChTrans1D2" presStyleIdx="0" presStyleCnt="1"/>
      <dgm:spPr/>
      <dgm:t>
        <a:bodyPr/>
        <a:lstStyle/>
        <a:p>
          <a:endParaRPr lang="en-US"/>
        </a:p>
      </dgm:t>
    </dgm:pt>
    <dgm:pt modelId="{B439A499-5146-45B8-81A0-16B4091D06B4}" type="pres">
      <dgm:prSet presAssocID="{3DA9503B-7194-4922-BD6D-65DFF1FF5BF9}" presName="hierRoot2" presStyleCnt="0"/>
      <dgm:spPr/>
    </dgm:pt>
    <dgm:pt modelId="{E1227354-251B-41DD-B5DF-78CFFBE1C826}" type="pres">
      <dgm:prSet presAssocID="{3DA9503B-7194-4922-BD6D-65DFF1FF5BF9}" presName="composite2" presStyleCnt="0"/>
      <dgm:spPr/>
    </dgm:pt>
    <dgm:pt modelId="{82B80BE9-6BE6-472B-B98D-88100C3DE3AB}" type="pres">
      <dgm:prSet presAssocID="{3DA9503B-7194-4922-BD6D-65DFF1FF5BF9}" presName="background2" presStyleLbl="node2" presStyleIdx="0" presStyleCnt="1"/>
      <dgm:spPr/>
    </dgm:pt>
    <dgm:pt modelId="{AD8B1319-B014-440A-A8E0-CECB5DFD9D16}" type="pres">
      <dgm:prSet presAssocID="{3DA9503B-7194-4922-BD6D-65DFF1FF5BF9}" presName="text2" presStyleLbl="fgAcc2" presStyleIdx="0" presStyleCnt="1" custScaleX="1322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EE0CC2-D1C2-4C2E-AC82-CAC4091F0DA6}" type="pres">
      <dgm:prSet presAssocID="{3DA9503B-7194-4922-BD6D-65DFF1FF5BF9}" presName="hierChild3" presStyleCnt="0"/>
      <dgm:spPr/>
    </dgm:pt>
    <dgm:pt modelId="{A31A7A6B-FC5A-4E96-ABEE-90CCD20E496E}" type="pres">
      <dgm:prSet presAssocID="{A98E13ED-8618-45E8-95DD-909006454AAA}" presName="Name17" presStyleLbl="parChTrans1D3" presStyleIdx="0" presStyleCnt="1"/>
      <dgm:spPr/>
      <dgm:t>
        <a:bodyPr/>
        <a:lstStyle/>
        <a:p>
          <a:endParaRPr lang="en-US"/>
        </a:p>
      </dgm:t>
    </dgm:pt>
    <dgm:pt modelId="{D9524D07-084B-4D28-8FD6-D30F8F0CA537}" type="pres">
      <dgm:prSet presAssocID="{6C3B9BCC-C6F1-4CD3-ACF4-C913A51B3D92}" presName="hierRoot3" presStyleCnt="0"/>
      <dgm:spPr/>
    </dgm:pt>
    <dgm:pt modelId="{4E2939DE-81C5-4DE0-9CB5-1746D98FC2A7}" type="pres">
      <dgm:prSet presAssocID="{6C3B9BCC-C6F1-4CD3-ACF4-C913A51B3D92}" presName="composite3" presStyleCnt="0"/>
      <dgm:spPr/>
    </dgm:pt>
    <dgm:pt modelId="{580BBCB6-822F-44C0-8AF5-2D33C90AB4D8}" type="pres">
      <dgm:prSet presAssocID="{6C3B9BCC-C6F1-4CD3-ACF4-C913A51B3D92}" presName="background3" presStyleLbl="node3" presStyleIdx="0" presStyleCnt="1"/>
      <dgm:spPr/>
    </dgm:pt>
    <dgm:pt modelId="{B7285ED4-5B13-455D-AD6C-FEB8AC18DE70}" type="pres">
      <dgm:prSet presAssocID="{6C3B9BCC-C6F1-4CD3-ACF4-C913A51B3D92}" presName="text3" presStyleLbl="fgAcc3" presStyleIdx="0" presStyleCnt="1" custScaleX="1375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178A56-F968-4379-B47B-C05101D0006D}" type="pres">
      <dgm:prSet presAssocID="{6C3B9BCC-C6F1-4CD3-ACF4-C913A51B3D92}" presName="hierChild4" presStyleCnt="0"/>
      <dgm:spPr/>
    </dgm:pt>
    <dgm:pt modelId="{CF829211-96CF-45DD-B297-56DED7134EFD}" type="pres">
      <dgm:prSet presAssocID="{12142712-D120-481E-8059-E1CA1AA4E5C1}" presName="Name23" presStyleLbl="parChTrans1D4" presStyleIdx="0" presStyleCnt="15"/>
      <dgm:spPr/>
      <dgm:t>
        <a:bodyPr/>
        <a:lstStyle/>
        <a:p>
          <a:endParaRPr lang="en-US"/>
        </a:p>
      </dgm:t>
    </dgm:pt>
    <dgm:pt modelId="{335EED73-A523-4C71-B6A9-ABCF0AD3FA9B}" type="pres">
      <dgm:prSet presAssocID="{E5E1BE52-F8BA-4818-A6A1-FD4E029F0BC6}" presName="hierRoot4" presStyleCnt="0"/>
      <dgm:spPr/>
    </dgm:pt>
    <dgm:pt modelId="{12D47158-C803-4AC0-939D-C4F81F872D3B}" type="pres">
      <dgm:prSet presAssocID="{E5E1BE52-F8BA-4818-A6A1-FD4E029F0BC6}" presName="composite4" presStyleCnt="0"/>
      <dgm:spPr/>
    </dgm:pt>
    <dgm:pt modelId="{30362580-FF5C-444D-863D-D1F536DABF30}" type="pres">
      <dgm:prSet presAssocID="{E5E1BE52-F8BA-4818-A6A1-FD4E029F0BC6}" presName="background4" presStyleLbl="node4" presStyleIdx="0" presStyleCnt="15"/>
      <dgm:spPr/>
    </dgm:pt>
    <dgm:pt modelId="{2734FD4D-7C78-4C4B-BFEA-70B77983E4DF}" type="pres">
      <dgm:prSet presAssocID="{E5E1BE52-F8BA-4818-A6A1-FD4E029F0BC6}" presName="text4" presStyleLbl="fgAcc4" presStyleIdx="0" presStyleCnt="15" custLinFactNeighborX="-1895" custLinFactNeighborY="-14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C1F33B-D0FD-4968-AC71-8718FC3E9A5A}" type="pres">
      <dgm:prSet presAssocID="{E5E1BE52-F8BA-4818-A6A1-FD4E029F0BC6}" presName="hierChild5" presStyleCnt="0"/>
      <dgm:spPr/>
    </dgm:pt>
    <dgm:pt modelId="{688E8793-2A3B-4018-8479-AE590EF071E9}" type="pres">
      <dgm:prSet presAssocID="{4B13A17C-435A-4A3B-AAFA-EC32FACC82ED}" presName="Name23" presStyleLbl="parChTrans1D4" presStyleIdx="1" presStyleCnt="15"/>
      <dgm:spPr/>
      <dgm:t>
        <a:bodyPr/>
        <a:lstStyle/>
        <a:p>
          <a:endParaRPr lang="en-US"/>
        </a:p>
      </dgm:t>
    </dgm:pt>
    <dgm:pt modelId="{8CFB5E12-4EC8-43F4-8C98-038FE21F32E8}" type="pres">
      <dgm:prSet presAssocID="{CB1D0282-3167-4361-8175-164C6A8EA34A}" presName="hierRoot4" presStyleCnt="0"/>
      <dgm:spPr/>
    </dgm:pt>
    <dgm:pt modelId="{9C964E40-AB65-4D5F-B27D-183BC9FE754F}" type="pres">
      <dgm:prSet presAssocID="{CB1D0282-3167-4361-8175-164C6A8EA34A}" presName="composite4" presStyleCnt="0"/>
      <dgm:spPr/>
    </dgm:pt>
    <dgm:pt modelId="{B153AFA4-E766-453A-A37F-FE6B94E41BF9}" type="pres">
      <dgm:prSet presAssocID="{CB1D0282-3167-4361-8175-164C6A8EA34A}" presName="background4" presStyleLbl="node4" presStyleIdx="1" presStyleCnt="15"/>
      <dgm:spPr/>
    </dgm:pt>
    <dgm:pt modelId="{AD88C9AF-4BF3-4565-9245-BB64B132C3E4}" type="pres">
      <dgm:prSet presAssocID="{CB1D0282-3167-4361-8175-164C6A8EA34A}" presName="text4" presStyleLbl="fgAcc4" presStyleIdx="1" presStyleCnt="15" custScaleX="105996" custLinFactX="91045" custLinFactNeighborX="100000" custLinFactNeighborY="56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CDED5B-FF1D-40EC-9909-365C3630B6C5}" type="pres">
      <dgm:prSet presAssocID="{CB1D0282-3167-4361-8175-164C6A8EA34A}" presName="hierChild5" presStyleCnt="0"/>
      <dgm:spPr/>
    </dgm:pt>
    <dgm:pt modelId="{06D77D44-66F4-419E-BEA7-BF7586EBDECB}" type="pres">
      <dgm:prSet presAssocID="{AE706222-1CF6-46B0-8319-7B75121B885E}" presName="Name23" presStyleLbl="parChTrans1D4" presStyleIdx="2" presStyleCnt="15"/>
      <dgm:spPr/>
      <dgm:t>
        <a:bodyPr/>
        <a:lstStyle/>
        <a:p>
          <a:endParaRPr lang="en-US"/>
        </a:p>
      </dgm:t>
    </dgm:pt>
    <dgm:pt modelId="{F3F029F6-EBB3-4B64-94FC-62973E34BB8A}" type="pres">
      <dgm:prSet presAssocID="{42BD2F81-28F0-472A-800E-090CBF993B5F}" presName="hierRoot4" presStyleCnt="0"/>
      <dgm:spPr/>
    </dgm:pt>
    <dgm:pt modelId="{C7719173-C1BC-4808-832D-370B2B7B0374}" type="pres">
      <dgm:prSet presAssocID="{42BD2F81-28F0-472A-800E-090CBF993B5F}" presName="composite4" presStyleCnt="0"/>
      <dgm:spPr/>
    </dgm:pt>
    <dgm:pt modelId="{5EF18573-3F67-42CD-9060-9D7EC55EB291}" type="pres">
      <dgm:prSet presAssocID="{42BD2F81-28F0-472A-800E-090CBF993B5F}" presName="background4" presStyleLbl="node4" presStyleIdx="2" presStyleCnt="15"/>
      <dgm:spPr/>
    </dgm:pt>
    <dgm:pt modelId="{0299A584-0567-4BD5-8484-53B602F4B58B}" type="pres">
      <dgm:prSet presAssocID="{42BD2F81-28F0-472A-800E-090CBF993B5F}" presName="text4" presStyleLbl="fgAcc4" presStyleIdx="2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B659EB-D567-4071-B5FF-D218E854D26C}" type="pres">
      <dgm:prSet presAssocID="{42BD2F81-28F0-472A-800E-090CBF993B5F}" presName="hierChild5" presStyleCnt="0"/>
      <dgm:spPr/>
    </dgm:pt>
    <dgm:pt modelId="{7E08A098-3DD9-4623-A1AE-FC06BC20071F}" type="pres">
      <dgm:prSet presAssocID="{9D9C13AB-EE63-43AC-9D63-73BF02A4E8DA}" presName="Name23" presStyleLbl="parChTrans1D4" presStyleIdx="3" presStyleCnt="15"/>
      <dgm:spPr/>
      <dgm:t>
        <a:bodyPr/>
        <a:lstStyle/>
        <a:p>
          <a:endParaRPr lang="en-US"/>
        </a:p>
      </dgm:t>
    </dgm:pt>
    <dgm:pt modelId="{E8F5936E-5AA1-4E87-AF66-E74D12F94A07}" type="pres">
      <dgm:prSet presAssocID="{BB43CDBE-BCA1-4EC5-B8BD-2E1EB4104D73}" presName="hierRoot4" presStyleCnt="0"/>
      <dgm:spPr/>
    </dgm:pt>
    <dgm:pt modelId="{B13BD1C1-4DDD-49E0-A022-616233365053}" type="pres">
      <dgm:prSet presAssocID="{BB43CDBE-BCA1-4EC5-B8BD-2E1EB4104D73}" presName="composite4" presStyleCnt="0"/>
      <dgm:spPr/>
    </dgm:pt>
    <dgm:pt modelId="{3B037D40-5C13-45F1-A378-30EF83001C0D}" type="pres">
      <dgm:prSet presAssocID="{BB43CDBE-BCA1-4EC5-B8BD-2E1EB4104D73}" presName="background4" presStyleLbl="node4" presStyleIdx="3" presStyleCnt="15"/>
      <dgm:spPr/>
    </dgm:pt>
    <dgm:pt modelId="{46E1249F-D21F-4032-B391-41F74EC954EB}" type="pres">
      <dgm:prSet presAssocID="{BB43CDBE-BCA1-4EC5-B8BD-2E1EB4104D73}" presName="text4" presStyleLbl="fgAcc4" presStyleIdx="3" presStyleCnt="15" custLinFactNeighborX="84387" custLinFactNeighborY="2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436492-520D-460A-A452-9EB568039110}" type="pres">
      <dgm:prSet presAssocID="{BB43CDBE-BCA1-4EC5-B8BD-2E1EB4104D73}" presName="hierChild5" presStyleCnt="0"/>
      <dgm:spPr/>
    </dgm:pt>
    <dgm:pt modelId="{816E751A-E62A-42FA-9180-FB4C070831C7}" type="pres">
      <dgm:prSet presAssocID="{DCE5BAB6-77BC-4499-A8EC-CBD4F310F130}" presName="Name23" presStyleLbl="parChTrans1D4" presStyleIdx="4" presStyleCnt="15"/>
      <dgm:spPr/>
      <dgm:t>
        <a:bodyPr/>
        <a:lstStyle/>
        <a:p>
          <a:endParaRPr lang="en-US"/>
        </a:p>
      </dgm:t>
    </dgm:pt>
    <dgm:pt modelId="{5ACEB6D1-3E0D-41A0-8BAB-A9E6FB3F00A5}" type="pres">
      <dgm:prSet presAssocID="{A71A45DC-B4AD-4D53-B281-22F1E7C68704}" presName="hierRoot4" presStyleCnt="0"/>
      <dgm:spPr/>
    </dgm:pt>
    <dgm:pt modelId="{E9C97307-8A17-4BC1-AE86-C63345A46E8F}" type="pres">
      <dgm:prSet presAssocID="{A71A45DC-B4AD-4D53-B281-22F1E7C68704}" presName="composite4" presStyleCnt="0"/>
      <dgm:spPr/>
    </dgm:pt>
    <dgm:pt modelId="{149B7EF4-FCF8-46C6-AA23-763FC6C9E571}" type="pres">
      <dgm:prSet presAssocID="{A71A45DC-B4AD-4D53-B281-22F1E7C68704}" presName="background4" presStyleLbl="node4" presStyleIdx="4" presStyleCnt="15"/>
      <dgm:spPr/>
    </dgm:pt>
    <dgm:pt modelId="{10DF4C13-AF50-4312-9871-8E12CE83B164}" type="pres">
      <dgm:prSet presAssocID="{A71A45DC-B4AD-4D53-B281-22F1E7C68704}" presName="text4" presStyleLbl="fgAcc4" presStyleIdx="4" presStyleCnt="15" custScaleX="122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CA12E3-197A-49D9-975F-97CDA30C4A2E}" type="pres">
      <dgm:prSet presAssocID="{A71A45DC-B4AD-4D53-B281-22F1E7C68704}" presName="hierChild5" presStyleCnt="0"/>
      <dgm:spPr/>
    </dgm:pt>
    <dgm:pt modelId="{39E8F335-D504-4454-92EE-B03B2007E5C9}" type="pres">
      <dgm:prSet presAssocID="{9DDEE06A-67DD-4ACA-8EF5-80D8D4205180}" presName="Name23" presStyleLbl="parChTrans1D4" presStyleIdx="5" presStyleCnt="15"/>
      <dgm:spPr/>
      <dgm:t>
        <a:bodyPr/>
        <a:lstStyle/>
        <a:p>
          <a:endParaRPr lang="en-US"/>
        </a:p>
      </dgm:t>
    </dgm:pt>
    <dgm:pt modelId="{C2611E15-7906-44A4-A65B-17CC20CD753F}" type="pres">
      <dgm:prSet presAssocID="{0FE80145-9DCA-4806-A085-21FC6EA842F4}" presName="hierRoot4" presStyleCnt="0"/>
      <dgm:spPr/>
    </dgm:pt>
    <dgm:pt modelId="{20014DAA-1769-4CC2-8CEA-7F0493F21F9B}" type="pres">
      <dgm:prSet presAssocID="{0FE80145-9DCA-4806-A085-21FC6EA842F4}" presName="composite4" presStyleCnt="0"/>
      <dgm:spPr/>
    </dgm:pt>
    <dgm:pt modelId="{1B4D917C-617B-48FC-BF84-8880E4DE643D}" type="pres">
      <dgm:prSet presAssocID="{0FE80145-9DCA-4806-A085-21FC6EA842F4}" presName="background4" presStyleLbl="node4" presStyleIdx="5" presStyleCnt="15"/>
      <dgm:spPr/>
    </dgm:pt>
    <dgm:pt modelId="{43DDDB7D-5BA2-43A8-9BC2-617DAE4EE3A2}" type="pres">
      <dgm:prSet presAssocID="{0FE80145-9DCA-4806-A085-21FC6EA842F4}" presName="text4" presStyleLbl="fgAcc4" presStyleIdx="5" presStyleCnt="15" custScaleX="156558" custScaleY="121103" custLinFactNeighborX="-65703" custLinFactNeighborY="-87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159C4C-57F4-4128-83C0-0FEA024D644C}" type="pres">
      <dgm:prSet presAssocID="{0FE80145-9DCA-4806-A085-21FC6EA842F4}" presName="hierChild5" presStyleCnt="0"/>
      <dgm:spPr/>
    </dgm:pt>
    <dgm:pt modelId="{F8173574-2BA9-4B05-BAD3-43974BD24F30}" type="pres">
      <dgm:prSet presAssocID="{D3790A7F-DEF8-4CFD-B340-9EB59E5023CA}" presName="Name23" presStyleLbl="parChTrans1D4" presStyleIdx="6" presStyleCnt="15"/>
      <dgm:spPr/>
      <dgm:t>
        <a:bodyPr/>
        <a:lstStyle/>
        <a:p>
          <a:endParaRPr lang="en-US"/>
        </a:p>
      </dgm:t>
    </dgm:pt>
    <dgm:pt modelId="{55E0BB45-2099-463F-98E4-6D6FE5F69A1D}" type="pres">
      <dgm:prSet presAssocID="{27FDD29A-2B1B-4C2A-A37A-E2F827463516}" presName="hierRoot4" presStyleCnt="0"/>
      <dgm:spPr/>
    </dgm:pt>
    <dgm:pt modelId="{F3906D6E-724E-4D91-9436-9C7A51295C93}" type="pres">
      <dgm:prSet presAssocID="{27FDD29A-2B1B-4C2A-A37A-E2F827463516}" presName="composite4" presStyleCnt="0"/>
      <dgm:spPr/>
    </dgm:pt>
    <dgm:pt modelId="{40DEDFF1-B22C-4BDB-8B48-43D6C9903946}" type="pres">
      <dgm:prSet presAssocID="{27FDD29A-2B1B-4C2A-A37A-E2F827463516}" presName="background4" presStyleLbl="node4" presStyleIdx="6" presStyleCnt="15"/>
      <dgm:spPr/>
    </dgm:pt>
    <dgm:pt modelId="{3398AA5A-B2D2-4FA8-9C1C-E88A1965992B}" type="pres">
      <dgm:prSet presAssocID="{27FDD29A-2B1B-4C2A-A37A-E2F827463516}" presName="text4" presStyleLbl="fgAcc4" presStyleIdx="6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0FE3F0-A87E-41B8-A620-675BE2E39D89}" type="pres">
      <dgm:prSet presAssocID="{27FDD29A-2B1B-4C2A-A37A-E2F827463516}" presName="hierChild5" presStyleCnt="0"/>
      <dgm:spPr/>
    </dgm:pt>
    <dgm:pt modelId="{4629D996-0634-492D-99CA-B001E2F53316}" type="pres">
      <dgm:prSet presAssocID="{5AA2F3D0-3A1E-4F3F-A5B2-1856295AFBBE}" presName="Name23" presStyleLbl="parChTrans1D4" presStyleIdx="7" presStyleCnt="15"/>
      <dgm:spPr/>
      <dgm:t>
        <a:bodyPr/>
        <a:lstStyle/>
        <a:p>
          <a:endParaRPr lang="en-US"/>
        </a:p>
      </dgm:t>
    </dgm:pt>
    <dgm:pt modelId="{E2F50423-3868-4E6C-AC61-C1778D563D94}" type="pres">
      <dgm:prSet presAssocID="{C5ECBE5E-386A-4144-86CA-5B30E84733B1}" presName="hierRoot4" presStyleCnt="0"/>
      <dgm:spPr/>
    </dgm:pt>
    <dgm:pt modelId="{6D39616E-82B4-4A52-B851-643FD765F7FE}" type="pres">
      <dgm:prSet presAssocID="{C5ECBE5E-386A-4144-86CA-5B30E84733B1}" presName="composite4" presStyleCnt="0"/>
      <dgm:spPr/>
    </dgm:pt>
    <dgm:pt modelId="{19FA703E-2763-4E44-972D-EA4B66794FA9}" type="pres">
      <dgm:prSet presAssocID="{C5ECBE5E-386A-4144-86CA-5B30E84733B1}" presName="background4" presStyleLbl="node4" presStyleIdx="7" presStyleCnt="15"/>
      <dgm:spPr/>
    </dgm:pt>
    <dgm:pt modelId="{44942E47-910D-4109-A14C-6CAD0F42BBA0}" type="pres">
      <dgm:prSet presAssocID="{C5ECBE5E-386A-4144-86CA-5B30E84733B1}" presName="text4" presStyleLbl="fgAcc4" presStyleIdx="7" presStyleCnt="15" custScaleX="190694" custScaleY="1566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8634E5-2733-4018-849E-D6C68E4C11B0}" type="pres">
      <dgm:prSet presAssocID="{C5ECBE5E-386A-4144-86CA-5B30E84733B1}" presName="hierChild5" presStyleCnt="0"/>
      <dgm:spPr/>
    </dgm:pt>
    <dgm:pt modelId="{4989D6E9-0A38-4A41-AADE-EBE354711865}" type="pres">
      <dgm:prSet presAssocID="{9E78D302-8E76-4796-8548-150A31CC85E5}" presName="Name23" presStyleLbl="parChTrans1D4" presStyleIdx="8" presStyleCnt="15"/>
      <dgm:spPr/>
      <dgm:t>
        <a:bodyPr/>
        <a:lstStyle/>
        <a:p>
          <a:endParaRPr lang="en-US"/>
        </a:p>
      </dgm:t>
    </dgm:pt>
    <dgm:pt modelId="{4E04CCF0-350C-43EA-8394-7301B5379629}" type="pres">
      <dgm:prSet presAssocID="{A3168443-AE87-42C5-8BC9-D9770B8E4014}" presName="hierRoot4" presStyleCnt="0"/>
      <dgm:spPr/>
    </dgm:pt>
    <dgm:pt modelId="{4DF34378-0A36-41BC-A6C5-E4EEB6F77B7C}" type="pres">
      <dgm:prSet presAssocID="{A3168443-AE87-42C5-8BC9-D9770B8E4014}" presName="composite4" presStyleCnt="0"/>
      <dgm:spPr/>
    </dgm:pt>
    <dgm:pt modelId="{80E43948-5AFA-44CC-B3D1-DB033E54F243}" type="pres">
      <dgm:prSet presAssocID="{A3168443-AE87-42C5-8BC9-D9770B8E4014}" presName="background4" presStyleLbl="node4" presStyleIdx="8" presStyleCnt="15"/>
      <dgm:spPr/>
    </dgm:pt>
    <dgm:pt modelId="{71B1E73A-D904-4739-B80A-60ABC5434B1A}" type="pres">
      <dgm:prSet presAssocID="{A3168443-AE87-42C5-8BC9-D9770B8E4014}" presName="text4" presStyleLbl="fgAcc4" presStyleIdx="8" presStyleCnt="15" custScaleX="136814" custScaleY="1336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F3AD9A-C2E5-4300-A6AD-4F88608434CC}" type="pres">
      <dgm:prSet presAssocID="{A3168443-AE87-42C5-8BC9-D9770B8E4014}" presName="hierChild5" presStyleCnt="0"/>
      <dgm:spPr/>
    </dgm:pt>
    <dgm:pt modelId="{D066F08F-BC54-44EA-90C3-08F1A95FB868}" type="pres">
      <dgm:prSet presAssocID="{CF667E09-9504-4CE8-B303-F738AB501B96}" presName="Name23" presStyleLbl="parChTrans1D4" presStyleIdx="9" presStyleCnt="15"/>
      <dgm:spPr/>
      <dgm:t>
        <a:bodyPr/>
        <a:lstStyle/>
        <a:p>
          <a:endParaRPr lang="en-US"/>
        </a:p>
      </dgm:t>
    </dgm:pt>
    <dgm:pt modelId="{C57EB2A7-1437-4680-A1FB-5653339DA230}" type="pres">
      <dgm:prSet presAssocID="{2E3BBEBB-2A23-4405-A56F-75820E9DA300}" presName="hierRoot4" presStyleCnt="0"/>
      <dgm:spPr/>
    </dgm:pt>
    <dgm:pt modelId="{CA828BD7-512E-479B-8C21-7D3A6174E473}" type="pres">
      <dgm:prSet presAssocID="{2E3BBEBB-2A23-4405-A56F-75820E9DA300}" presName="composite4" presStyleCnt="0"/>
      <dgm:spPr/>
    </dgm:pt>
    <dgm:pt modelId="{C1B89807-1F94-4A43-B462-676805F95539}" type="pres">
      <dgm:prSet presAssocID="{2E3BBEBB-2A23-4405-A56F-75820E9DA300}" presName="background4" presStyleLbl="node4" presStyleIdx="9" presStyleCnt="15"/>
      <dgm:spPr/>
      <dgm:t>
        <a:bodyPr/>
        <a:lstStyle/>
        <a:p>
          <a:endParaRPr lang="en-US"/>
        </a:p>
      </dgm:t>
    </dgm:pt>
    <dgm:pt modelId="{458009B3-1BE7-4F33-A9F4-733BB9084F1F}" type="pres">
      <dgm:prSet presAssocID="{2E3BBEBB-2A23-4405-A56F-75820E9DA300}" presName="text4" presStyleLbl="fgAcc4" presStyleIdx="9" presStyleCnt="15" custScaleX="171129" custScaleY="1540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65C24D-C83E-4BDB-94AE-DDBBC09407D8}" type="pres">
      <dgm:prSet presAssocID="{2E3BBEBB-2A23-4405-A56F-75820E9DA300}" presName="hierChild5" presStyleCnt="0"/>
      <dgm:spPr/>
    </dgm:pt>
    <dgm:pt modelId="{CAB18371-BB50-4F8B-861C-54FF51AC4FF5}" type="pres">
      <dgm:prSet presAssocID="{118A9FF9-B891-415C-8815-CB911E6F5F8E}" presName="Name23" presStyleLbl="parChTrans1D4" presStyleIdx="10" presStyleCnt="15"/>
      <dgm:spPr/>
      <dgm:t>
        <a:bodyPr/>
        <a:lstStyle/>
        <a:p>
          <a:endParaRPr lang="en-US"/>
        </a:p>
      </dgm:t>
    </dgm:pt>
    <dgm:pt modelId="{34175555-E490-49C8-9960-64AEF5AFA9A1}" type="pres">
      <dgm:prSet presAssocID="{27DE3D1A-419C-4BF1-B0D2-DFBD77AE0F91}" presName="hierRoot4" presStyleCnt="0"/>
      <dgm:spPr/>
    </dgm:pt>
    <dgm:pt modelId="{0B25A78F-26A7-40E1-8AD1-63947F667CA5}" type="pres">
      <dgm:prSet presAssocID="{27DE3D1A-419C-4BF1-B0D2-DFBD77AE0F91}" presName="composite4" presStyleCnt="0"/>
      <dgm:spPr/>
    </dgm:pt>
    <dgm:pt modelId="{43F9C4E7-951B-4E8C-AAA1-380BE2716591}" type="pres">
      <dgm:prSet presAssocID="{27DE3D1A-419C-4BF1-B0D2-DFBD77AE0F91}" presName="background4" presStyleLbl="node4" presStyleIdx="10" presStyleCnt="15"/>
      <dgm:spPr/>
    </dgm:pt>
    <dgm:pt modelId="{FB990E84-7CF2-4F31-85BB-2C9EB4B64CAC}" type="pres">
      <dgm:prSet presAssocID="{27DE3D1A-419C-4BF1-B0D2-DFBD77AE0F91}" presName="text4" presStyleLbl="fgAcc4" presStyleIdx="10" presStyleCnt="15" custScaleX="128700" custScaleY="1228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61BD1C-8CA0-49E2-B7A8-3618AAB4FDCD}" type="pres">
      <dgm:prSet presAssocID="{27DE3D1A-419C-4BF1-B0D2-DFBD77AE0F91}" presName="hierChild5" presStyleCnt="0"/>
      <dgm:spPr/>
    </dgm:pt>
    <dgm:pt modelId="{B7401EA8-0C11-46F1-90F4-64A437C570BC}" type="pres">
      <dgm:prSet presAssocID="{B9EEB877-9BE3-4995-8BBC-5AF3A33373E7}" presName="Name23" presStyleLbl="parChTrans1D4" presStyleIdx="11" presStyleCnt="15"/>
      <dgm:spPr/>
      <dgm:t>
        <a:bodyPr/>
        <a:lstStyle/>
        <a:p>
          <a:endParaRPr lang="en-US"/>
        </a:p>
      </dgm:t>
    </dgm:pt>
    <dgm:pt modelId="{45A78BCF-E86E-498B-9C59-4A8C74FC5850}" type="pres">
      <dgm:prSet presAssocID="{179A31A7-5587-4CD1-89B8-001A585EB18E}" presName="hierRoot4" presStyleCnt="0"/>
      <dgm:spPr/>
    </dgm:pt>
    <dgm:pt modelId="{C7259FB2-3265-4088-8816-DFB2A95AF5D7}" type="pres">
      <dgm:prSet presAssocID="{179A31A7-5587-4CD1-89B8-001A585EB18E}" presName="composite4" presStyleCnt="0"/>
      <dgm:spPr/>
    </dgm:pt>
    <dgm:pt modelId="{322FEFBB-EA95-4EF8-94CD-FCDBB699490D}" type="pres">
      <dgm:prSet presAssocID="{179A31A7-5587-4CD1-89B8-001A585EB18E}" presName="background4" presStyleLbl="node4" presStyleIdx="11" presStyleCnt="15"/>
      <dgm:spPr/>
    </dgm:pt>
    <dgm:pt modelId="{34A3AF23-4ED7-4BBD-9C85-72E7E66528F8}" type="pres">
      <dgm:prSet presAssocID="{179A31A7-5587-4CD1-89B8-001A585EB18E}" presName="text4" presStyleLbl="fgAcc4" presStyleIdx="11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DDA52F-9486-496B-9310-B89554A300CA}" type="pres">
      <dgm:prSet presAssocID="{179A31A7-5587-4CD1-89B8-001A585EB18E}" presName="hierChild5" presStyleCnt="0"/>
      <dgm:spPr/>
    </dgm:pt>
    <dgm:pt modelId="{70BAE80B-B111-40EB-AFB2-39F918B1FE46}" type="pres">
      <dgm:prSet presAssocID="{D84686A3-15DD-465B-8739-1B4E30E2A90F}" presName="Name23" presStyleLbl="parChTrans1D4" presStyleIdx="12" presStyleCnt="15"/>
      <dgm:spPr/>
      <dgm:t>
        <a:bodyPr/>
        <a:lstStyle/>
        <a:p>
          <a:endParaRPr lang="en-US"/>
        </a:p>
      </dgm:t>
    </dgm:pt>
    <dgm:pt modelId="{501E4329-EBF3-40AA-9112-C6C7D8669851}" type="pres">
      <dgm:prSet presAssocID="{1C45E982-26A1-45FA-B0F9-FF403C6D3F1A}" presName="hierRoot4" presStyleCnt="0"/>
      <dgm:spPr/>
    </dgm:pt>
    <dgm:pt modelId="{F2C59381-6EF4-4B4E-9657-A4B24AD27A60}" type="pres">
      <dgm:prSet presAssocID="{1C45E982-26A1-45FA-B0F9-FF403C6D3F1A}" presName="composite4" presStyleCnt="0"/>
      <dgm:spPr/>
    </dgm:pt>
    <dgm:pt modelId="{6BBEBFCE-6D70-497C-B759-B4BEE546498A}" type="pres">
      <dgm:prSet presAssocID="{1C45E982-26A1-45FA-B0F9-FF403C6D3F1A}" presName="background4" presStyleLbl="node4" presStyleIdx="12" presStyleCnt="15"/>
      <dgm:spPr/>
    </dgm:pt>
    <dgm:pt modelId="{E7AC6BE2-EBBF-41EF-BA88-4C44D0D43595}" type="pres">
      <dgm:prSet presAssocID="{1C45E982-26A1-45FA-B0F9-FF403C6D3F1A}" presName="text4" presStyleLbl="fgAcc4" presStyleIdx="12" presStyleCnt="15" custScaleX="140765" custScaleY="1355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B299AA-F2EF-4CD2-98C5-B1FE0D2A66A9}" type="pres">
      <dgm:prSet presAssocID="{1C45E982-26A1-45FA-B0F9-FF403C6D3F1A}" presName="hierChild5" presStyleCnt="0"/>
      <dgm:spPr/>
    </dgm:pt>
    <dgm:pt modelId="{85E5E2C7-9F93-4287-8458-150EAB157815}" type="pres">
      <dgm:prSet presAssocID="{1C2D8287-9281-4484-80C5-8CCA4E122FDC}" presName="Name23" presStyleLbl="parChTrans1D4" presStyleIdx="13" presStyleCnt="15"/>
      <dgm:spPr/>
      <dgm:t>
        <a:bodyPr/>
        <a:lstStyle/>
        <a:p>
          <a:endParaRPr lang="en-US"/>
        </a:p>
      </dgm:t>
    </dgm:pt>
    <dgm:pt modelId="{E10C0885-6DED-4923-A7B3-D95B5482B01A}" type="pres">
      <dgm:prSet presAssocID="{D6FB2A03-33F3-480C-BCFA-D491FFCB20A0}" presName="hierRoot4" presStyleCnt="0"/>
      <dgm:spPr/>
    </dgm:pt>
    <dgm:pt modelId="{9021BEE1-BB5B-4C63-92C1-4E2A73B4D5EE}" type="pres">
      <dgm:prSet presAssocID="{D6FB2A03-33F3-480C-BCFA-D491FFCB20A0}" presName="composite4" presStyleCnt="0"/>
      <dgm:spPr/>
    </dgm:pt>
    <dgm:pt modelId="{92AF9C39-EC0C-4DBF-B963-92F14FF33F65}" type="pres">
      <dgm:prSet presAssocID="{D6FB2A03-33F3-480C-BCFA-D491FFCB20A0}" presName="background4" presStyleLbl="node4" presStyleIdx="13" presStyleCnt="15"/>
      <dgm:spPr/>
    </dgm:pt>
    <dgm:pt modelId="{73CE77BE-7690-404F-9073-FBD40EC42EEE}" type="pres">
      <dgm:prSet presAssocID="{D6FB2A03-33F3-480C-BCFA-D491FFCB20A0}" presName="text4" presStyleLbl="fgAcc4" presStyleIdx="13" presStyleCnt="15" custScaleX="144165" custScaleY="1451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374AD8-AD5A-4ED1-BFEC-243A3415D94C}" type="pres">
      <dgm:prSet presAssocID="{D6FB2A03-33F3-480C-BCFA-D491FFCB20A0}" presName="hierChild5" presStyleCnt="0"/>
      <dgm:spPr/>
    </dgm:pt>
    <dgm:pt modelId="{8DCE0163-AD81-4BF9-8BFA-DA01708A21F6}" type="pres">
      <dgm:prSet presAssocID="{84ED36DB-96D1-4E58-9223-320C1BD8D7DB}" presName="Name23" presStyleLbl="parChTrans1D4" presStyleIdx="14" presStyleCnt="15"/>
      <dgm:spPr/>
      <dgm:t>
        <a:bodyPr/>
        <a:lstStyle/>
        <a:p>
          <a:endParaRPr lang="en-US"/>
        </a:p>
      </dgm:t>
    </dgm:pt>
    <dgm:pt modelId="{D63F89AC-8DCD-47EA-B898-12797F05EB95}" type="pres">
      <dgm:prSet presAssocID="{3F18CC21-7F37-443B-93EF-86E3AB9E59BB}" presName="hierRoot4" presStyleCnt="0"/>
      <dgm:spPr/>
    </dgm:pt>
    <dgm:pt modelId="{7FEFD222-395B-4CA0-8495-7636FDA78B0C}" type="pres">
      <dgm:prSet presAssocID="{3F18CC21-7F37-443B-93EF-86E3AB9E59BB}" presName="composite4" presStyleCnt="0"/>
      <dgm:spPr/>
    </dgm:pt>
    <dgm:pt modelId="{DB114C5E-F85C-4EDC-B94C-87B65294AB9A}" type="pres">
      <dgm:prSet presAssocID="{3F18CC21-7F37-443B-93EF-86E3AB9E59BB}" presName="background4" presStyleLbl="node4" presStyleIdx="14" presStyleCnt="15"/>
      <dgm:spPr/>
    </dgm:pt>
    <dgm:pt modelId="{EB7DF569-DEA6-4CA7-8DE2-98CC92597EC6}" type="pres">
      <dgm:prSet presAssocID="{3F18CC21-7F37-443B-93EF-86E3AB9E59BB}" presName="text4" presStyleLbl="fgAcc4" presStyleIdx="14" presStyleCnt="15" custScaleX="133291" custScaleY="1465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5E05E3-B7BB-41D0-9D58-695E5CE02425}" type="pres">
      <dgm:prSet presAssocID="{3F18CC21-7F37-443B-93EF-86E3AB9E59BB}" presName="hierChild5" presStyleCnt="0"/>
      <dgm:spPr/>
    </dgm:pt>
    <dgm:pt modelId="{7D227531-A5C9-4488-9665-68FC3C9E6CF7}" type="pres">
      <dgm:prSet presAssocID="{24FDE9A3-E653-4BAD-8955-23480AC2B1EF}" presName="hierRoot1" presStyleCnt="0"/>
      <dgm:spPr/>
    </dgm:pt>
    <dgm:pt modelId="{DA1B2E24-550D-4B1A-9E37-E5CF5A0E38FF}" type="pres">
      <dgm:prSet presAssocID="{24FDE9A3-E653-4BAD-8955-23480AC2B1EF}" presName="composite" presStyleCnt="0"/>
      <dgm:spPr/>
    </dgm:pt>
    <dgm:pt modelId="{2681AFB6-0DB9-4695-84FD-AF19011A14E6}" type="pres">
      <dgm:prSet presAssocID="{24FDE9A3-E653-4BAD-8955-23480AC2B1EF}" presName="background" presStyleLbl="node0" presStyleIdx="1" presStyleCnt="2"/>
      <dgm:spPr/>
    </dgm:pt>
    <dgm:pt modelId="{6083BEF5-5114-45AD-8BE4-B608CF06D9F8}" type="pres">
      <dgm:prSet presAssocID="{24FDE9A3-E653-4BAD-8955-23480AC2B1EF}" presName="text" presStyleLbl="fgAcc0" presStyleIdx="1" presStyleCnt="2" custLinFactX="-300000" custLinFactNeighborX="-308362" custLinFactNeighborY="465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1ED22B-2390-4F48-BE32-098040E2A3D0}" type="pres">
      <dgm:prSet presAssocID="{24FDE9A3-E653-4BAD-8955-23480AC2B1EF}" presName="hierChild2" presStyleCnt="0"/>
      <dgm:spPr/>
    </dgm:pt>
  </dgm:ptLst>
  <dgm:cxnLst>
    <dgm:cxn modelId="{B921F39E-E5E5-4975-BD81-B8A0636C674D}" type="presOf" srcId="{118A9FF9-B891-415C-8815-CB911E6F5F8E}" destId="{CAB18371-BB50-4F8B-861C-54FF51AC4FF5}" srcOrd="0" destOrd="0" presId="urn:microsoft.com/office/officeart/2005/8/layout/hierarchy1"/>
    <dgm:cxn modelId="{EB6E14EF-8D59-437B-8988-8524B66E9F09}" type="presOf" srcId="{CF667E09-9504-4CE8-B303-F738AB501B96}" destId="{D066F08F-BC54-44EA-90C3-08F1A95FB868}" srcOrd="0" destOrd="0" presId="urn:microsoft.com/office/officeart/2005/8/layout/hierarchy1"/>
    <dgm:cxn modelId="{F7570F45-D2EF-44EC-A90D-0E922E87893D}" type="presOf" srcId="{3F18CC21-7F37-443B-93EF-86E3AB9E59BB}" destId="{EB7DF569-DEA6-4CA7-8DE2-98CC92597EC6}" srcOrd="0" destOrd="0" presId="urn:microsoft.com/office/officeart/2005/8/layout/hierarchy1"/>
    <dgm:cxn modelId="{71B2CAA8-3FAA-4FFE-8C71-0FC81593B5FF}" type="presOf" srcId="{6C3B9BCC-C6F1-4CD3-ACF4-C913A51B3D92}" destId="{B7285ED4-5B13-455D-AD6C-FEB8AC18DE70}" srcOrd="0" destOrd="0" presId="urn:microsoft.com/office/officeart/2005/8/layout/hierarchy1"/>
    <dgm:cxn modelId="{C3B6C729-410C-4D24-943F-EC851ADE87E1}" type="presOf" srcId="{27FDD29A-2B1B-4C2A-A37A-E2F827463516}" destId="{3398AA5A-B2D2-4FA8-9C1C-E88A1965992B}" srcOrd="0" destOrd="0" presId="urn:microsoft.com/office/officeart/2005/8/layout/hierarchy1"/>
    <dgm:cxn modelId="{55404C5A-22E3-46B1-A7C6-F802613F7E93}" type="presOf" srcId="{A3168443-AE87-42C5-8BC9-D9770B8E4014}" destId="{71B1E73A-D904-4739-B80A-60ABC5434B1A}" srcOrd="0" destOrd="0" presId="urn:microsoft.com/office/officeart/2005/8/layout/hierarchy1"/>
    <dgm:cxn modelId="{C328B2B7-05E6-4018-BE5B-96BA60F1FFBB}" type="presOf" srcId="{A71A45DC-B4AD-4D53-B281-22F1E7C68704}" destId="{10DF4C13-AF50-4312-9871-8E12CE83B164}" srcOrd="0" destOrd="0" presId="urn:microsoft.com/office/officeart/2005/8/layout/hierarchy1"/>
    <dgm:cxn modelId="{65E63BD3-B562-4A1A-A8C3-DC36B9F274A0}" type="presOf" srcId="{1C45E982-26A1-45FA-B0F9-FF403C6D3F1A}" destId="{E7AC6BE2-EBBF-41EF-BA88-4C44D0D43595}" srcOrd="0" destOrd="0" presId="urn:microsoft.com/office/officeart/2005/8/layout/hierarchy1"/>
    <dgm:cxn modelId="{3DC3F3AD-A4A8-40E4-9BA4-A6C1EDA421BC}" type="presOf" srcId="{D6FB2A03-33F3-480C-BCFA-D491FFCB20A0}" destId="{73CE77BE-7690-404F-9073-FBD40EC42EEE}" srcOrd="0" destOrd="0" presId="urn:microsoft.com/office/officeart/2005/8/layout/hierarchy1"/>
    <dgm:cxn modelId="{19C5955F-73AF-4B36-AFCB-C0C52568826D}" srcId="{27FDD29A-2B1B-4C2A-A37A-E2F827463516}" destId="{C5ECBE5E-386A-4144-86CA-5B30E84733B1}" srcOrd="0" destOrd="0" parTransId="{5AA2F3D0-3A1E-4F3F-A5B2-1856295AFBBE}" sibTransId="{D5AA470A-598E-44EB-ACB5-15A22879E1F2}"/>
    <dgm:cxn modelId="{B1B0749A-7427-4E62-B7E7-877956D1C02C}" srcId="{C5ECBE5E-386A-4144-86CA-5B30E84733B1}" destId="{A3168443-AE87-42C5-8BC9-D9770B8E4014}" srcOrd="0" destOrd="0" parTransId="{9E78D302-8E76-4796-8548-150A31CC85E5}" sibTransId="{1929DC22-61F1-49D2-B423-43057085D440}"/>
    <dgm:cxn modelId="{5AF0156B-79F5-4C5D-83BE-A2BA7F72B62B}" type="presOf" srcId="{B9EEB877-9BE3-4995-8BBC-5AF3A33373E7}" destId="{B7401EA8-0C11-46F1-90F4-64A437C570BC}" srcOrd="0" destOrd="0" presId="urn:microsoft.com/office/officeart/2005/8/layout/hierarchy1"/>
    <dgm:cxn modelId="{0A97D170-85C1-4360-94E3-A4CAF38CD74C}" srcId="{6C3B9BCC-C6F1-4CD3-ACF4-C913A51B3D92}" destId="{E5E1BE52-F8BA-4818-A6A1-FD4E029F0BC6}" srcOrd="0" destOrd="0" parTransId="{12142712-D120-481E-8059-E1CA1AA4E5C1}" sibTransId="{11D14C16-0B91-4413-AC67-AADCC177984F}"/>
    <dgm:cxn modelId="{C9B16A93-5508-404D-924D-854D7E5A00D0}" srcId="{A52DAD43-B30B-492E-A8D0-43706FC9FE1C}" destId="{8E521F5D-DCB3-40AB-8693-D8AC79B9FCBA}" srcOrd="0" destOrd="0" parTransId="{E87B0829-640E-4FF3-9CA8-7EF9FDB295D9}" sibTransId="{DF22EE7F-FBB9-4739-AC3A-A1A31F262525}"/>
    <dgm:cxn modelId="{5637F71D-8F40-461A-820C-7D8AB3848CDD}" type="presOf" srcId="{179A31A7-5587-4CD1-89B8-001A585EB18E}" destId="{34A3AF23-4ED7-4BBD-9C85-72E7E66528F8}" srcOrd="0" destOrd="0" presId="urn:microsoft.com/office/officeart/2005/8/layout/hierarchy1"/>
    <dgm:cxn modelId="{1FD88366-EBD5-4DE9-94BA-F600BEFE37CF}" type="presOf" srcId="{E5E1BE52-F8BA-4818-A6A1-FD4E029F0BC6}" destId="{2734FD4D-7C78-4C4B-BFEA-70B77983E4DF}" srcOrd="0" destOrd="0" presId="urn:microsoft.com/office/officeart/2005/8/layout/hierarchy1"/>
    <dgm:cxn modelId="{1EA5C40D-C2CE-4A0A-A9E8-33508BAC6841}" type="presOf" srcId="{24FDE9A3-E653-4BAD-8955-23480AC2B1EF}" destId="{6083BEF5-5114-45AD-8BE4-B608CF06D9F8}" srcOrd="0" destOrd="0" presId="urn:microsoft.com/office/officeart/2005/8/layout/hierarchy1"/>
    <dgm:cxn modelId="{C7A0E935-AA22-446C-B08E-9BA7C4A75D96}" srcId="{6C3B9BCC-C6F1-4CD3-ACF4-C913A51B3D92}" destId="{27FDD29A-2B1B-4C2A-A37A-E2F827463516}" srcOrd="3" destOrd="0" parTransId="{D3790A7F-DEF8-4CFD-B340-9EB59E5023CA}" sibTransId="{DD7B23E6-51F6-4A25-B319-92FD4573486C}"/>
    <dgm:cxn modelId="{7389537E-1B27-4BF5-B628-6FFC886E9CB6}" type="presOf" srcId="{9DDEE06A-67DD-4ACA-8EF5-80D8D4205180}" destId="{39E8F335-D504-4454-92EE-B03B2007E5C9}" srcOrd="0" destOrd="0" presId="urn:microsoft.com/office/officeart/2005/8/layout/hierarchy1"/>
    <dgm:cxn modelId="{1337A659-1877-4AE6-B11A-C2B07FE236DE}" type="presOf" srcId="{5AA2F3D0-3A1E-4F3F-A5B2-1856295AFBBE}" destId="{4629D996-0634-492D-99CA-B001E2F53316}" srcOrd="0" destOrd="0" presId="urn:microsoft.com/office/officeart/2005/8/layout/hierarchy1"/>
    <dgm:cxn modelId="{242F1FBE-6F2F-4CE0-9AD7-3F85225C8D29}" type="presOf" srcId="{1C2D8287-9281-4484-80C5-8CCA4E122FDC}" destId="{85E5E2C7-9F93-4287-8458-150EAB157815}" srcOrd="0" destOrd="0" presId="urn:microsoft.com/office/officeart/2005/8/layout/hierarchy1"/>
    <dgm:cxn modelId="{976D864D-DFEE-4919-B433-32D6585E2808}" type="presOf" srcId="{9E78D302-8E76-4796-8548-150A31CC85E5}" destId="{4989D6E9-0A38-4A41-AADE-EBE354711865}" srcOrd="0" destOrd="0" presId="urn:microsoft.com/office/officeart/2005/8/layout/hierarchy1"/>
    <dgm:cxn modelId="{3C1E6DA0-9ABB-401A-9280-B3C93E853D59}" type="presOf" srcId="{8E521F5D-DCB3-40AB-8693-D8AC79B9FCBA}" destId="{720F3D55-DE61-4F5B-A12C-1C273E89504E}" srcOrd="0" destOrd="0" presId="urn:microsoft.com/office/officeart/2005/8/layout/hierarchy1"/>
    <dgm:cxn modelId="{510076A2-3779-4FEE-8516-2F1DCFCE3FD4}" srcId="{8E521F5D-DCB3-40AB-8693-D8AC79B9FCBA}" destId="{3DA9503B-7194-4922-BD6D-65DFF1FF5BF9}" srcOrd="0" destOrd="0" parTransId="{20EE6BCD-0D4C-447A-AE27-D87CA18D15C0}" sibTransId="{431D0F33-1978-4D77-BA67-801763493F80}"/>
    <dgm:cxn modelId="{5D3980F4-DC12-4E17-8582-A6E2DF1639BE}" type="presOf" srcId="{2E3BBEBB-2A23-4405-A56F-75820E9DA300}" destId="{458009B3-1BE7-4F33-A9F4-733BB9084F1F}" srcOrd="0" destOrd="0" presId="urn:microsoft.com/office/officeart/2005/8/layout/hierarchy1"/>
    <dgm:cxn modelId="{B7F11595-1663-4D4D-9960-0E3D69A2DC07}" type="presOf" srcId="{0FE80145-9DCA-4806-A085-21FC6EA842F4}" destId="{43DDDB7D-5BA2-43A8-9BC2-617DAE4EE3A2}" srcOrd="0" destOrd="0" presId="urn:microsoft.com/office/officeart/2005/8/layout/hierarchy1"/>
    <dgm:cxn modelId="{DFD07496-6A6F-4208-A144-2FE733EA4E80}" srcId="{42BD2F81-28F0-472A-800E-090CBF993B5F}" destId="{BB43CDBE-BCA1-4EC5-B8BD-2E1EB4104D73}" srcOrd="0" destOrd="0" parTransId="{9D9C13AB-EE63-43AC-9D63-73BF02A4E8DA}" sibTransId="{36B44F79-27CD-49DD-9649-899677319086}"/>
    <dgm:cxn modelId="{BC0A4B04-04AC-4277-883A-16CFA79E37E1}" srcId="{D6FB2A03-33F3-480C-BCFA-D491FFCB20A0}" destId="{3F18CC21-7F37-443B-93EF-86E3AB9E59BB}" srcOrd="0" destOrd="0" parTransId="{84ED36DB-96D1-4E58-9223-320C1BD8D7DB}" sibTransId="{93AA6DD9-0AE5-4DBF-8DDE-F7B800EBAC60}"/>
    <dgm:cxn modelId="{85F0BFEE-12D3-4A14-B461-029D7C32B255}" type="presOf" srcId="{42BD2F81-28F0-472A-800E-090CBF993B5F}" destId="{0299A584-0567-4BD5-8484-53B602F4B58B}" srcOrd="0" destOrd="0" presId="urn:microsoft.com/office/officeart/2005/8/layout/hierarchy1"/>
    <dgm:cxn modelId="{1C36D600-DE45-471F-B545-B2659294AF2A}" type="presOf" srcId="{A52DAD43-B30B-492E-A8D0-43706FC9FE1C}" destId="{E96FE73A-A466-4451-9932-9D68C1B95CE7}" srcOrd="0" destOrd="0" presId="urn:microsoft.com/office/officeart/2005/8/layout/hierarchy1"/>
    <dgm:cxn modelId="{D7876754-18C5-4D2B-BFFE-EEFBB2C12B13}" type="presOf" srcId="{12142712-D120-481E-8059-E1CA1AA4E5C1}" destId="{CF829211-96CF-45DD-B297-56DED7134EFD}" srcOrd="0" destOrd="0" presId="urn:microsoft.com/office/officeart/2005/8/layout/hierarchy1"/>
    <dgm:cxn modelId="{62CACA56-9037-413D-BD96-096ACEAB30C7}" srcId="{1C45E982-26A1-45FA-B0F9-FF403C6D3F1A}" destId="{D6FB2A03-33F3-480C-BCFA-D491FFCB20A0}" srcOrd="0" destOrd="0" parTransId="{1C2D8287-9281-4484-80C5-8CCA4E122FDC}" sibTransId="{24FF393F-A382-4A48-AE4B-267D3DB0ACA2}"/>
    <dgm:cxn modelId="{76FAA8D8-3A4C-4FFE-B4FC-32C1266616EF}" type="presOf" srcId="{D84686A3-15DD-465B-8739-1B4E30E2A90F}" destId="{70BAE80B-B111-40EB-AFB2-39F918B1FE46}" srcOrd="0" destOrd="0" presId="urn:microsoft.com/office/officeart/2005/8/layout/hierarchy1"/>
    <dgm:cxn modelId="{BF04360E-F0D3-4F35-A711-173535E08F86}" type="presOf" srcId="{CB1D0282-3167-4361-8175-164C6A8EA34A}" destId="{AD88C9AF-4BF3-4565-9245-BB64B132C3E4}" srcOrd="0" destOrd="0" presId="urn:microsoft.com/office/officeart/2005/8/layout/hierarchy1"/>
    <dgm:cxn modelId="{FCEE8EE4-69FE-46B5-95E0-3E80E671B934}" srcId="{6C3B9BCC-C6F1-4CD3-ACF4-C913A51B3D92}" destId="{A71A45DC-B4AD-4D53-B281-22F1E7C68704}" srcOrd="2" destOrd="0" parTransId="{DCE5BAB6-77BC-4499-A8EC-CBD4F310F130}" sibTransId="{A5107170-9AB4-4794-A120-48CA4C7A720E}"/>
    <dgm:cxn modelId="{B6A97B74-BDB9-4DA0-A510-DDADA7AA31D0}" type="presOf" srcId="{20EE6BCD-0D4C-447A-AE27-D87CA18D15C0}" destId="{23E32484-8304-4B65-BDC8-277370674FC2}" srcOrd="0" destOrd="0" presId="urn:microsoft.com/office/officeart/2005/8/layout/hierarchy1"/>
    <dgm:cxn modelId="{ED48B000-5D61-47A1-A8AE-3571738CAAD6}" type="presOf" srcId="{DCE5BAB6-77BC-4499-A8EC-CBD4F310F130}" destId="{816E751A-E62A-42FA-9180-FB4C070831C7}" srcOrd="0" destOrd="0" presId="urn:microsoft.com/office/officeart/2005/8/layout/hierarchy1"/>
    <dgm:cxn modelId="{C9352D96-801E-497C-8056-7C4063F4023B}" srcId="{E5E1BE52-F8BA-4818-A6A1-FD4E029F0BC6}" destId="{CB1D0282-3167-4361-8175-164C6A8EA34A}" srcOrd="0" destOrd="0" parTransId="{4B13A17C-435A-4A3B-AAFA-EC32FACC82ED}" sibTransId="{BB8FEDF2-8D37-463E-B925-866AF00B80A4}"/>
    <dgm:cxn modelId="{CB161DFB-E191-44C0-B959-D717018AB8D1}" srcId="{A52DAD43-B30B-492E-A8D0-43706FC9FE1C}" destId="{24FDE9A3-E653-4BAD-8955-23480AC2B1EF}" srcOrd="1" destOrd="0" parTransId="{DCA58431-9038-467E-8ACD-155DBA5EEFCE}" sibTransId="{DCB7622C-FDD2-4655-A1D0-4296392A637B}"/>
    <dgm:cxn modelId="{C7A311D5-D414-45AF-AC15-5EECE9C74598}" srcId="{179A31A7-5587-4CD1-89B8-001A585EB18E}" destId="{1C45E982-26A1-45FA-B0F9-FF403C6D3F1A}" srcOrd="0" destOrd="0" parTransId="{D84686A3-15DD-465B-8739-1B4E30E2A90F}" sibTransId="{A00BCA95-0BEB-4C94-A453-467FDDCA6735}"/>
    <dgm:cxn modelId="{25FAE1E9-53A4-4A86-9314-6DFDC2E80612}" type="presOf" srcId="{4B13A17C-435A-4A3B-AAFA-EC32FACC82ED}" destId="{688E8793-2A3B-4018-8479-AE590EF071E9}" srcOrd="0" destOrd="0" presId="urn:microsoft.com/office/officeart/2005/8/layout/hierarchy1"/>
    <dgm:cxn modelId="{9B8268DA-E073-44BE-9B7D-601E3501A9A2}" srcId="{2E3BBEBB-2A23-4405-A56F-75820E9DA300}" destId="{27DE3D1A-419C-4BF1-B0D2-DFBD77AE0F91}" srcOrd="0" destOrd="0" parTransId="{118A9FF9-B891-415C-8815-CB911E6F5F8E}" sibTransId="{AB52B1D8-E03F-494E-A9B2-888DB54BFBC3}"/>
    <dgm:cxn modelId="{AB786855-24D8-450A-8286-4BE8A062E6B6}" srcId="{27FDD29A-2B1B-4C2A-A37A-E2F827463516}" destId="{2E3BBEBB-2A23-4405-A56F-75820E9DA300}" srcOrd="1" destOrd="0" parTransId="{CF667E09-9504-4CE8-B303-F738AB501B96}" sibTransId="{169DCC01-8CAB-406B-9D40-D1E74AF9FEA1}"/>
    <dgm:cxn modelId="{92D60238-5846-4C76-B2D9-37CEA3CF9761}" srcId="{6C3B9BCC-C6F1-4CD3-ACF4-C913A51B3D92}" destId="{42BD2F81-28F0-472A-800E-090CBF993B5F}" srcOrd="1" destOrd="0" parTransId="{AE706222-1CF6-46B0-8319-7B75121B885E}" sibTransId="{48C86CDE-BA8B-4ACC-BAC9-02178FB79780}"/>
    <dgm:cxn modelId="{769C8C4C-C5BE-4A9B-B04B-8BBB1772081D}" srcId="{6C3B9BCC-C6F1-4CD3-ACF4-C913A51B3D92}" destId="{179A31A7-5587-4CD1-89B8-001A585EB18E}" srcOrd="4" destOrd="0" parTransId="{B9EEB877-9BE3-4995-8BBC-5AF3A33373E7}" sibTransId="{E6793685-1752-4041-96FE-E7812BA793FF}"/>
    <dgm:cxn modelId="{EE7E47A9-5CEB-4EC5-BA4B-D5AA47A4C431}" srcId="{3DA9503B-7194-4922-BD6D-65DFF1FF5BF9}" destId="{6C3B9BCC-C6F1-4CD3-ACF4-C913A51B3D92}" srcOrd="0" destOrd="0" parTransId="{A98E13ED-8618-45E8-95DD-909006454AAA}" sibTransId="{F8B3899D-92E0-471B-8179-7E1101F9F838}"/>
    <dgm:cxn modelId="{B2DAEA75-F0EB-4405-AD80-36115EFE5786}" type="presOf" srcId="{84ED36DB-96D1-4E58-9223-320C1BD8D7DB}" destId="{8DCE0163-AD81-4BF9-8BFA-DA01708A21F6}" srcOrd="0" destOrd="0" presId="urn:microsoft.com/office/officeart/2005/8/layout/hierarchy1"/>
    <dgm:cxn modelId="{10841226-C618-4324-A58A-8B0EEFE3FDDF}" type="presOf" srcId="{27DE3D1A-419C-4BF1-B0D2-DFBD77AE0F91}" destId="{FB990E84-7CF2-4F31-85BB-2C9EB4B64CAC}" srcOrd="0" destOrd="0" presId="urn:microsoft.com/office/officeart/2005/8/layout/hierarchy1"/>
    <dgm:cxn modelId="{56834F4F-AEF1-44B2-BA2E-C3C106CBA0F6}" type="presOf" srcId="{D3790A7F-DEF8-4CFD-B340-9EB59E5023CA}" destId="{F8173574-2BA9-4B05-BAD3-43974BD24F30}" srcOrd="0" destOrd="0" presId="urn:microsoft.com/office/officeart/2005/8/layout/hierarchy1"/>
    <dgm:cxn modelId="{2755D9A6-EAEB-4CB6-BFFE-C34C2F4E9609}" srcId="{A71A45DC-B4AD-4D53-B281-22F1E7C68704}" destId="{0FE80145-9DCA-4806-A085-21FC6EA842F4}" srcOrd="0" destOrd="0" parTransId="{9DDEE06A-67DD-4ACA-8EF5-80D8D4205180}" sibTransId="{58D72B41-EA7E-4905-A47B-E6D0E8AAB5EA}"/>
    <dgm:cxn modelId="{FF253E28-2BB5-4137-AAE0-A5E6BC3AF5E4}" type="presOf" srcId="{9D9C13AB-EE63-43AC-9D63-73BF02A4E8DA}" destId="{7E08A098-3DD9-4623-A1AE-FC06BC20071F}" srcOrd="0" destOrd="0" presId="urn:microsoft.com/office/officeart/2005/8/layout/hierarchy1"/>
    <dgm:cxn modelId="{F88338FB-5360-44E7-936F-787E1DCC8C01}" type="presOf" srcId="{BB43CDBE-BCA1-4EC5-B8BD-2E1EB4104D73}" destId="{46E1249F-D21F-4032-B391-41F74EC954EB}" srcOrd="0" destOrd="0" presId="urn:microsoft.com/office/officeart/2005/8/layout/hierarchy1"/>
    <dgm:cxn modelId="{0E0238AB-36D8-45BF-A4B7-FAAA267E95E3}" type="presOf" srcId="{3DA9503B-7194-4922-BD6D-65DFF1FF5BF9}" destId="{AD8B1319-B014-440A-A8E0-CECB5DFD9D16}" srcOrd="0" destOrd="0" presId="urn:microsoft.com/office/officeart/2005/8/layout/hierarchy1"/>
    <dgm:cxn modelId="{F8A53AB7-7F84-44C6-BA21-FB458B17BF0C}" type="presOf" srcId="{AE706222-1CF6-46B0-8319-7B75121B885E}" destId="{06D77D44-66F4-419E-BEA7-BF7586EBDECB}" srcOrd="0" destOrd="0" presId="urn:microsoft.com/office/officeart/2005/8/layout/hierarchy1"/>
    <dgm:cxn modelId="{A19FBF9F-AB75-4BC6-94DF-4C289FEDC1DB}" type="presOf" srcId="{A98E13ED-8618-45E8-95DD-909006454AAA}" destId="{A31A7A6B-FC5A-4E96-ABEE-90CCD20E496E}" srcOrd="0" destOrd="0" presId="urn:microsoft.com/office/officeart/2005/8/layout/hierarchy1"/>
    <dgm:cxn modelId="{656CFCC8-D391-4F59-BED0-C5063414C9D3}" type="presOf" srcId="{C5ECBE5E-386A-4144-86CA-5B30E84733B1}" destId="{44942E47-910D-4109-A14C-6CAD0F42BBA0}" srcOrd="0" destOrd="0" presId="urn:microsoft.com/office/officeart/2005/8/layout/hierarchy1"/>
    <dgm:cxn modelId="{095A95DD-4E7A-46B3-84B9-68BF7F2E3A18}" type="presParOf" srcId="{E96FE73A-A466-4451-9932-9D68C1B95CE7}" destId="{B6AD9249-45C9-4174-BA33-F84A27DAF6BA}" srcOrd="0" destOrd="0" presId="urn:microsoft.com/office/officeart/2005/8/layout/hierarchy1"/>
    <dgm:cxn modelId="{E730912D-3832-4A0B-987F-82A0D5DFFD55}" type="presParOf" srcId="{B6AD9249-45C9-4174-BA33-F84A27DAF6BA}" destId="{CAD6D551-5033-4D1C-8DE9-D954FF840594}" srcOrd="0" destOrd="0" presId="urn:microsoft.com/office/officeart/2005/8/layout/hierarchy1"/>
    <dgm:cxn modelId="{C6FFA863-43B9-4334-B672-678546775678}" type="presParOf" srcId="{CAD6D551-5033-4D1C-8DE9-D954FF840594}" destId="{AC601E2E-0A40-46DE-965C-891FB895FB95}" srcOrd="0" destOrd="0" presId="urn:microsoft.com/office/officeart/2005/8/layout/hierarchy1"/>
    <dgm:cxn modelId="{36119FCE-2C96-4F70-8F25-819A75A74FAD}" type="presParOf" srcId="{CAD6D551-5033-4D1C-8DE9-D954FF840594}" destId="{720F3D55-DE61-4F5B-A12C-1C273E89504E}" srcOrd="1" destOrd="0" presId="urn:microsoft.com/office/officeart/2005/8/layout/hierarchy1"/>
    <dgm:cxn modelId="{89318CBE-22F8-4C02-8979-738A770BEF26}" type="presParOf" srcId="{B6AD9249-45C9-4174-BA33-F84A27DAF6BA}" destId="{42ABE8DC-C2C5-4CB6-A3BE-A029D3EAA34F}" srcOrd="1" destOrd="0" presId="urn:microsoft.com/office/officeart/2005/8/layout/hierarchy1"/>
    <dgm:cxn modelId="{2EEF172C-C1F5-45A7-962B-953039CDD9EB}" type="presParOf" srcId="{42ABE8DC-C2C5-4CB6-A3BE-A029D3EAA34F}" destId="{23E32484-8304-4B65-BDC8-277370674FC2}" srcOrd="0" destOrd="0" presId="urn:microsoft.com/office/officeart/2005/8/layout/hierarchy1"/>
    <dgm:cxn modelId="{10EDAF16-97EB-472E-8E51-AD83DC8CAF51}" type="presParOf" srcId="{42ABE8DC-C2C5-4CB6-A3BE-A029D3EAA34F}" destId="{B439A499-5146-45B8-81A0-16B4091D06B4}" srcOrd="1" destOrd="0" presId="urn:microsoft.com/office/officeart/2005/8/layout/hierarchy1"/>
    <dgm:cxn modelId="{F83C87DB-67C1-427C-8531-58F9524514CC}" type="presParOf" srcId="{B439A499-5146-45B8-81A0-16B4091D06B4}" destId="{E1227354-251B-41DD-B5DF-78CFFBE1C826}" srcOrd="0" destOrd="0" presId="urn:microsoft.com/office/officeart/2005/8/layout/hierarchy1"/>
    <dgm:cxn modelId="{448EF9F7-2C74-4200-B6CC-5E05380DFD78}" type="presParOf" srcId="{E1227354-251B-41DD-B5DF-78CFFBE1C826}" destId="{82B80BE9-6BE6-472B-B98D-88100C3DE3AB}" srcOrd="0" destOrd="0" presId="urn:microsoft.com/office/officeart/2005/8/layout/hierarchy1"/>
    <dgm:cxn modelId="{52AABB0F-85BC-4528-BF69-D9F8FEF327B0}" type="presParOf" srcId="{E1227354-251B-41DD-B5DF-78CFFBE1C826}" destId="{AD8B1319-B014-440A-A8E0-CECB5DFD9D16}" srcOrd="1" destOrd="0" presId="urn:microsoft.com/office/officeart/2005/8/layout/hierarchy1"/>
    <dgm:cxn modelId="{A3B922EA-4488-4036-9D81-EE917E611DAC}" type="presParOf" srcId="{B439A499-5146-45B8-81A0-16B4091D06B4}" destId="{ECEE0CC2-D1C2-4C2E-AC82-CAC4091F0DA6}" srcOrd="1" destOrd="0" presId="urn:microsoft.com/office/officeart/2005/8/layout/hierarchy1"/>
    <dgm:cxn modelId="{9312A3BF-51F5-4857-B482-A94A9AB74127}" type="presParOf" srcId="{ECEE0CC2-D1C2-4C2E-AC82-CAC4091F0DA6}" destId="{A31A7A6B-FC5A-4E96-ABEE-90CCD20E496E}" srcOrd="0" destOrd="0" presId="urn:microsoft.com/office/officeart/2005/8/layout/hierarchy1"/>
    <dgm:cxn modelId="{8CCC3E0A-3649-4C54-9985-66E3DB13DCFF}" type="presParOf" srcId="{ECEE0CC2-D1C2-4C2E-AC82-CAC4091F0DA6}" destId="{D9524D07-084B-4D28-8FD6-D30F8F0CA537}" srcOrd="1" destOrd="0" presId="urn:microsoft.com/office/officeart/2005/8/layout/hierarchy1"/>
    <dgm:cxn modelId="{AB1C0B46-BF7D-460C-9BAF-D3D6723C7420}" type="presParOf" srcId="{D9524D07-084B-4D28-8FD6-D30F8F0CA537}" destId="{4E2939DE-81C5-4DE0-9CB5-1746D98FC2A7}" srcOrd="0" destOrd="0" presId="urn:microsoft.com/office/officeart/2005/8/layout/hierarchy1"/>
    <dgm:cxn modelId="{97D804A7-A639-490A-93B8-79836598EFFE}" type="presParOf" srcId="{4E2939DE-81C5-4DE0-9CB5-1746D98FC2A7}" destId="{580BBCB6-822F-44C0-8AF5-2D33C90AB4D8}" srcOrd="0" destOrd="0" presId="urn:microsoft.com/office/officeart/2005/8/layout/hierarchy1"/>
    <dgm:cxn modelId="{57054F5F-CE77-4C16-A666-81D4EDEA5A2C}" type="presParOf" srcId="{4E2939DE-81C5-4DE0-9CB5-1746D98FC2A7}" destId="{B7285ED4-5B13-455D-AD6C-FEB8AC18DE70}" srcOrd="1" destOrd="0" presId="urn:microsoft.com/office/officeart/2005/8/layout/hierarchy1"/>
    <dgm:cxn modelId="{2150DCD5-CD60-4426-BC60-9A1603960EA9}" type="presParOf" srcId="{D9524D07-084B-4D28-8FD6-D30F8F0CA537}" destId="{6B178A56-F968-4379-B47B-C05101D0006D}" srcOrd="1" destOrd="0" presId="urn:microsoft.com/office/officeart/2005/8/layout/hierarchy1"/>
    <dgm:cxn modelId="{2750E84F-49D1-4DB2-9777-D6152B4F9D4B}" type="presParOf" srcId="{6B178A56-F968-4379-B47B-C05101D0006D}" destId="{CF829211-96CF-45DD-B297-56DED7134EFD}" srcOrd="0" destOrd="0" presId="urn:microsoft.com/office/officeart/2005/8/layout/hierarchy1"/>
    <dgm:cxn modelId="{1D316E09-269E-4929-99E0-AAEBF7654826}" type="presParOf" srcId="{6B178A56-F968-4379-B47B-C05101D0006D}" destId="{335EED73-A523-4C71-B6A9-ABCF0AD3FA9B}" srcOrd="1" destOrd="0" presId="urn:microsoft.com/office/officeart/2005/8/layout/hierarchy1"/>
    <dgm:cxn modelId="{1A1AE564-9BB5-4F0C-8FF6-ADC8299D5448}" type="presParOf" srcId="{335EED73-A523-4C71-B6A9-ABCF0AD3FA9B}" destId="{12D47158-C803-4AC0-939D-C4F81F872D3B}" srcOrd="0" destOrd="0" presId="urn:microsoft.com/office/officeart/2005/8/layout/hierarchy1"/>
    <dgm:cxn modelId="{A004B141-5ABD-4620-A54C-BFC423EB1BCC}" type="presParOf" srcId="{12D47158-C803-4AC0-939D-C4F81F872D3B}" destId="{30362580-FF5C-444D-863D-D1F536DABF30}" srcOrd="0" destOrd="0" presId="urn:microsoft.com/office/officeart/2005/8/layout/hierarchy1"/>
    <dgm:cxn modelId="{ABCCF9DE-20C6-4E60-87F9-31FBCFE6648C}" type="presParOf" srcId="{12D47158-C803-4AC0-939D-C4F81F872D3B}" destId="{2734FD4D-7C78-4C4B-BFEA-70B77983E4DF}" srcOrd="1" destOrd="0" presId="urn:microsoft.com/office/officeart/2005/8/layout/hierarchy1"/>
    <dgm:cxn modelId="{C557C35F-B4A8-4954-896D-30C9BEDD039D}" type="presParOf" srcId="{335EED73-A523-4C71-B6A9-ABCF0AD3FA9B}" destId="{43C1F33B-D0FD-4968-AC71-8718FC3E9A5A}" srcOrd="1" destOrd="0" presId="urn:microsoft.com/office/officeart/2005/8/layout/hierarchy1"/>
    <dgm:cxn modelId="{C115062B-10B3-4B6B-A252-FE02702B6099}" type="presParOf" srcId="{43C1F33B-D0FD-4968-AC71-8718FC3E9A5A}" destId="{688E8793-2A3B-4018-8479-AE590EF071E9}" srcOrd="0" destOrd="0" presId="urn:microsoft.com/office/officeart/2005/8/layout/hierarchy1"/>
    <dgm:cxn modelId="{95A21203-1B35-4EAF-BCE8-1B60CD6BF95F}" type="presParOf" srcId="{43C1F33B-D0FD-4968-AC71-8718FC3E9A5A}" destId="{8CFB5E12-4EC8-43F4-8C98-038FE21F32E8}" srcOrd="1" destOrd="0" presId="urn:microsoft.com/office/officeart/2005/8/layout/hierarchy1"/>
    <dgm:cxn modelId="{895FBD20-4F36-4129-B50F-6767018CD364}" type="presParOf" srcId="{8CFB5E12-4EC8-43F4-8C98-038FE21F32E8}" destId="{9C964E40-AB65-4D5F-B27D-183BC9FE754F}" srcOrd="0" destOrd="0" presId="urn:microsoft.com/office/officeart/2005/8/layout/hierarchy1"/>
    <dgm:cxn modelId="{C421B714-5A1E-41B5-BB1D-2BB611783332}" type="presParOf" srcId="{9C964E40-AB65-4D5F-B27D-183BC9FE754F}" destId="{B153AFA4-E766-453A-A37F-FE6B94E41BF9}" srcOrd="0" destOrd="0" presId="urn:microsoft.com/office/officeart/2005/8/layout/hierarchy1"/>
    <dgm:cxn modelId="{8E41B5EB-FEA8-475C-AD54-286C0B6120D9}" type="presParOf" srcId="{9C964E40-AB65-4D5F-B27D-183BC9FE754F}" destId="{AD88C9AF-4BF3-4565-9245-BB64B132C3E4}" srcOrd="1" destOrd="0" presId="urn:microsoft.com/office/officeart/2005/8/layout/hierarchy1"/>
    <dgm:cxn modelId="{6B2B5EA2-91D1-4C77-AEAA-5E6A1134C550}" type="presParOf" srcId="{8CFB5E12-4EC8-43F4-8C98-038FE21F32E8}" destId="{0FCDED5B-FF1D-40EC-9909-365C3630B6C5}" srcOrd="1" destOrd="0" presId="urn:microsoft.com/office/officeart/2005/8/layout/hierarchy1"/>
    <dgm:cxn modelId="{2502519D-4822-4619-9AA9-8D7D63FC243D}" type="presParOf" srcId="{6B178A56-F968-4379-B47B-C05101D0006D}" destId="{06D77D44-66F4-419E-BEA7-BF7586EBDECB}" srcOrd="2" destOrd="0" presId="urn:microsoft.com/office/officeart/2005/8/layout/hierarchy1"/>
    <dgm:cxn modelId="{3FB1AF03-9B71-45F1-AF89-22966B197A04}" type="presParOf" srcId="{6B178A56-F968-4379-B47B-C05101D0006D}" destId="{F3F029F6-EBB3-4B64-94FC-62973E34BB8A}" srcOrd="3" destOrd="0" presId="urn:microsoft.com/office/officeart/2005/8/layout/hierarchy1"/>
    <dgm:cxn modelId="{F757D59A-E5B8-4B40-AE53-E5C98C834702}" type="presParOf" srcId="{F3F029F6-EBB3-4B64-94FC-62973E34BB8A}" destId="{C7719173-C1BC-4808-832D-370B2B7B0374}" srcOrd="0" destOrd="0" presId="urn:microsoft.com/office/officeart/2005/8/layout/hierarchy1"/>
    <dgm:cxn modelId="{94E48A8B-BE72-4743-B6D2-63573D04ADF2}" type="presParOf" srcId="{C7719173-C1BC-4808-832D-370B2B7B0374}" destId="{5EF18573-3F67-42CD-9060-9D7EC55EB291}" srcOrd="0" destOrd="0" presId="urn:microsoft.com/office/officeart/2005/8/layout/hierarchy1"/>
    <dgm:cxn modelId="{463FB1F3-A176-4B3F-A931-865816FD356F}" type="presParOf" srcId="{C7719173-C1BC-4808-832D-370B2B7B0374}" destId="{0299A584-0567-4BD5-8484-53B602F4B58B}" srcOrd="1" destOrd="0" presId="urn:microsoft.com/office/officeart/2005/8/layout/hierarchy1"/>
    <dgm:cxn modelId="{1FFB7A24-F623-4DEC-8219-659E1E170E07}" type="presParOf" srcId="{F3F029F6-EBB3-4B64-94FC-62973E34BB8A}" destId="{D3B659EB-D567-4071-B5FF-D218E854D26C}" srcOrd="1" destOrd="0" presId="urn:microsoft.com/office/officeart/2005/8/layout/hierarchy1"/>
    <dgm:cxn modelId="{A1B88C2E-D955-4A9E-847D-279C029C0AB3}" type="presParOf" srcId="{D3B659EB-D567-4071-B5FF-D218E854D26C}" destId="{7E08A098-3DD9-4623-A1AE-FC06BC20071F}" srcOrd="0" destOrd="0" presId="urn:microsoft.com/office/officeart/2005/8/layout/hierarchy1"/>
    <dgm:cxn modelId="{7814B94D-144A-4929-8A6C-2D21D7DC4E50}" type="presParOf" srcId="{D3B659EB-D567-4071-B5FF-D218E854D26C}" destId="{E8F5936E-5AA1-4E87-AF66-E74D12F94A07}" srcOrd="1" destOrd="0" presId="urn:microsoft.com/office/officeart/2005/8/layout/hierarchy1"/>
    <dgm:cxn modelId="{BAC3E03F-359E-417C-88E7-9EF1BF8C77D0}" type="presParOf" srcId="{E8F5936E-5AA1-4E87-AF66-E74D12F94A07}" destId="{B13BD1C1-4DDD-49E0-A022-616233365053}" srcOrd="0" destOrd="0" presId="urn:microsoft.com/office/officeart/2005/8/layout/hierarchy1"/>
    <dgm:cxn modelId="{A34CDA32-9640-48EA-9D20-1B77BC959C8C}" type="presParOf" srcId="{B13BD1C1-4DDD-49E0-A022-616233365053}" destId="{3B037D40-5C13-45F1-A378-30EF83001C0D}" srcOrd="0" destOrd="0" presId="urn:microsoft.com/office/officeart/2005/8/layout/hierarchy1"/>
    <dgm:cxn modelId="{94F9485C-81CB-4796-8454-5F70A501DBD1}" type="presParOf" srcId="{B13BD1C1-4DDD-49E0-A022-616233365053}" destId="{46E1249F-D21F-4032-B391-41F74EC954EB}" srcOrd="1" destOrd="0" presId="urn:microsoft.com/office/officeart/2005/8/layout/hierarchy1"/>
    <dgm:cxn modelId="{BC9B5591-C01E-4EFE-BCDE-1CDC59869AFF}" type="presParOf" srcId="{E8F5936E-5AA1-4E87-AF66-E74D12F94A07}" destId="{BC436492-520D-460A-A452-9EB568039110}" srcOrd="1" destOrd="0" presId="urn:microsoft.com/office/officeart/2005/8/layout/hierarchy1"/>
    <dgm:cxn modelId="{3BF56869-DB4C-4ABC-A968-E03C15BF9681}" type="presParOf" srcId="{6B178A56-F968-4379-B47B-C05101D0006D}" destId="{816E751A-E62A-42FA-9180-FB4C070831C7}" srcOrd="4" destOrd="0" presId="urn:microsoft.com/office/officeart/2005/8/layout/hierarchy1"/>
    <dgm:cxn modelId="{3B26179E-48C4-44EC-86F3-C09CC3B021F4}" type="presParOf" srcId="{6B178A56-F968-4379-B47B-C05101D0006D}" destId="{5ACEB6D1-3E0D-41A0-8BAB-A9E6FB3F00A5}" srcOrd="5" destOrd="0" presId="urn:microsoft.com/office/officeart/2005/8/layout/hierarchy1"/>
    <dgm:cxn modelId="{19225187-C0A8-47E0-AAD2-EF05A36D2AD7}" type="presParOf" srcId="{5ACEB6D1-3E0D-41A0-8BAB-A9E6FB3F00A5}" destId="{E9C97307-8A17-4BC1-AE86-C63345A46E8F}" srcOrd="0" destOrd="0" presId="urn:microsoft.com/office/officeart/2005/8/layout/hierarchy1"/>
    <dgm:cxn modelId="{BF8EA09E-EDC8-44FC-9C7B-F8DB4526DDEF}" type="presParOf" srcId="{E9C97307-8A17-4BC1-AE86-C63345A46E8F}" destId="{149B7EF4-FCF8-46C6-AA23-763FC6C9E571}" srcOrd="0" destOrd="0" presId="urn:microsoft.com/office/officeart/2005/8/layout/hierarchy1"/>
    <dgm:cxn modelId="{B2EE19F1-29E1-434E-B40D-980C947FC6C9}" type="presParOf" srcId="{E9C97307-8A17-4BC1-AE86-C63345A46E8F}" destId="{10DF4C13-AF50-4312-9871-8E12CE83B164}" srcOrd="1" destOrd="0" presId="urn:microsoft.com/office/officeart/2005/8/layout/hierarchy1"/>
    <dgm:cxn modelId="{D0794745-AD15-46DD-93F6-ED59DF852017}" type="presParOf" srcId="{5ACEB6D1-3E0D-41A0-8BAB-A9E6FB3F00A5}" destId="{C5CA12E3-197A-49D9-975F-97CDA30C4A2E}" srcOrd="1" destOrd="0" presId="urn:microsoft.com/office/officeart/2005/8/layout/hierarchy1"/>
    <dgm:cxn modelId="{D2F56EA4-BCDD-4198-ABDC-8D75661DE06E}" type="presParOf" srcId="{C5CA12E3-197A-49D9-975F-97CDA30C4A2E}" destId="{39E8F335-D504-4454-92EE-B03B2007E5C9}" srcOrd="0" destOrd="0" presId="urn:microsoft.com/office/officeart/2005/8/layout/hierarchy1"/>
    <dgm:cxn modelId="{A26D8756-D312-4B6F-9C0A-446F54D9C8CC}" type="presParOf" srcId="{C5CA12E3-197A-49D9-975F-97CDA30C4A2E}" destId="{C2611E15-7906-44A4-A65B-17CC20CD753F}" srcOrd="1" destOrd="0" presId="urn:microsoft.com/office/officeart/2005/8/layout/hierarchy1"/>
    <dgm:cxn modelId="{AE1D2B27-3F85-495A-BC5D-290F177CFD0E}" type="presParOf" srcId="{C2611E15-7906-44A4-A65B-17CC20CD753F}" destId="{20014DAA-1769-4CC2-8CEA-7F0493F21F9B}" srcOrd="0" destOrd="0" presId="urn:microsoft.com/office/officeart/2005/8/layout/hierarchy1"/>
    <dgm:cxn modelId="{AB29061E-3DA3-4C89-AB78-7C07E396E38F}" type="presParOf" srcId="{20014DAA-1769-4CC2-8CEA-7F0493F21F9B}" destId="{1B4D917C-617B-48FC-BF84-8880E4DE643D}" srcOrd="0" destOrd="0" presId="urn:microsoft.com/office/officeart/2005/8/layout/hierarchy1"/>
    <dgm:cxn modelId="{990B396E-AB08-4009-8AB6-B29BDC31CD0B}" type="presParOf" srcId="{20014DAA-1769-4CC2-8CEA-7F0493F21F9B}" destId="{43DDDB7D-5BA2-43A8-9BC2-617DAE4EE3A2}" srcOrd="1" destOrd="0" presId="urn:microsoft.com/office/officeart/2005/8/layout/hierarchy1"/>
    <dgm:cxn modelId="{E3A0BA3E-97C5-4532-BB9F-B46D5072BEDC}" type="presParOf" srcId="{C2611E15-7906-44A4-A65B-17CC20CD753F}" destId="{65159C4C-57F4-4128-83C0-0FEA024D644C}" srcOrd="1" destOrd="0" presId="urn:microsoft.com/office/officeart/2005/8/layout/hierarchy1"/>
    <dgm:cxn modelId="{BFC8954C-CBF4-4031-BEF3-FCD12D2FF22B}" type="presParOf" srcId="{6B178A56-F968-4379-B47B-C05101D0006D}" destId="{F8173574-2BA9-4B05-BAD3-43974BD24F30}" srcOrd="6" destOrd="0" presId="urn:microsoft.com/office/officeart/2005/8/layout/hierarchy1"/>
    <dgm:cxn modelId="{607541AF-C392-4FF5-9688-3567D7044DE4}" type="presParOf" srcId="{6B178A56-F968-4379-B47B-C05101D0006D}" destId="{55E0BB45-2099-463F-98E4-6D6FE5F69A1D}" srcOrd="7" destOrd="0" presId="urn:microsoft.com/office/officeart/2005/8/layout/hierarchy1"/>
    <dgm:cxn modelId="{2799D88A-45A1-497F-830B-D6937A003E47}" type="presParOf" srcId="{55E0BB45-2099-463F-98E4-6D6FE5F69A1D}" destId="{F3906D6E-724E-4D91-9436-9C7A51295C93}" srcOrd="0" destOrd="0" presId="urn:microsoft.com/office/officeart/2005/8/layout/hierarchy1"/>
    <dgm:cxn modelId="{E4A4B8F3-4E86-4F49-8608-BBC0F90A3EA5}" type="presParOf" srcId="{F3906D6E-724E-4D91-9436-9C7A51295C93}" destId="{40DEDFF1-B22C-4BDB-8B48-43D6C9903946}" srcOrd="0" destOrd="0" presId="urn:microsoft.com/office/officeart/2005/8/layout/hierarchy1"/>
    <dgm:cxn modelId="{DB9D1759-9665-4EC5-B7D8-82D45C3E4731}" type="presParOf" srcId="{F3906D6E-724E-4D91-9436-9C7A51295C93}" destId="{3398AA5A-B2D2-4FA8-9C1C-E88A1965992B}" srcOrd="1" destOrd="0" presId="urn:microsoft.com/office/officeart/2005/8/layout/hierarchy1"/>
    <dgm:cxn modelId="{3C1C0513-C1FB-49E9-8A20-D4FC500FCB82}" type="presParOf" srcId="{55E0BB45-2099-463F-98E4-6D6FE5F69A1D}" destId="{020FE3F0-A87E-41B8-A620-675BE2E39D89}" srcOrd="1" destOrd="0" presId="urn:microsoft.com/office/officeart/2005/8/layout/hierarchy1"/>
    <dgm:cxn modelId="{86224101-7123-436B-9209-DB4E1F988207}" type="presParOf" srcId="{020FE3F0-A87E-41B8-A620-675BE2E39D89}" destId="{4629D996-0634-492D-99CA-B001E2F53316}" srcOrd="0" destOrd="0" presId="urn:microsoft.com/office/officeart/2005/8/layout/hierarchy1"/>
    <dgm:cxn modelId="{94EF012E-E686-45DB-9033-87598C0B8B22}" type="presParOf" srcId="{020FE3F0-A87E-41B8-A620-675BE2E39D89}" destId="{E2F50423-3868-4E6C-AC61-C1778D563D94}" srcOrd="1" destOrd="0" presId="urn:microsoft.com/office/officeart/2005/8/layout/hierarchy1"/>
    <dgm:cxn modelId="{10AFB5AA-F542-4D44-9E62-5D4F8193200D}" type="presParOf" srcId="{E2F50423-3868-4E6C-AC61-C1778D563D94}" destId="{6D39616E-82B4-4A52-B851-643FD765F7FE}" srcOrd="0" destOrd="0" presId="urn:microsoft.com/office/officeart/2005/8/layout/hierarchy1"/>
    <dgm:cxn modelId="{82739957-8914-4218-B94B-878BD5D36609}" type="presParOf" srcId="{6D39616E-82B4-4A52-B851-643FD765F7FE}" destId="{19FA703E-2763-4E44-972D-EA4B66794FA9}" srcOrd="0" destOrd="0" presId="urn:microsoft.com/office/officeart/2005/8/layout/hierarchy1"/>
    <dgm:cxn modelId="{FC3E090E-CF58-4AAF-8B47-6AD13CAEB40C}" type="presParOf" srcId="{6D39616E-82B4-4A52-B851-643FD765F7FE}" destId="{44942E47-910D-4109-A14C-6CAD0F42BBA0}" srcOrd="1" destOrd="0" presId="urn:microsoft.com/office/officeart/2005/8/layout/hierarchy1"/>
    <dgm:cxn modelId="{C4B75BBC-6C55-4482-BEE1-D038BEFF1748}" type="presParOf" srcId="{E2F50423-3868-4E6C-AC61-C1778D563D94}" destId="{698634E5-2733-4018-849E-D6C68E4C11B0}" srcOrd="1" destOrd="0" presId="urn:microsoft.com/office/officeart/2005/8/layout/hierarchy1"/>
    <dgm:cxn modelId="{66372C8B-1697-4E2E-A1C3-413378640A5D}" type="presParOf" srcId="{698634E5-2733-4018-849E-D6C68E4C11B0}" destId="{4989D6E9-0A38-4A41-AADE-EBE354711865}" srcOrd="0" destOrd="0" presId="urn:microsoft.com/office/officeart/2005/8/layout/hierarchy1"/>
    <dgm:cxn modelId="{8A535867-94B0-440B-98A3-458A40F75260}" type="presParOf" srcId="{698634E5-2733-4018-849E-D6C68E4C11B0}" destId="{4E04CCF0-350C-43EA-8394-7301B5379629}" srcOrd="1" destOrd="0" presId="urn:microsoft.com/office/officeart/2005/8/layout/hierarchy1"/>
    <dgm:cxn modelId="{0B417D34-F338-4AE2-888A-5482709A5E36}" type="presParOf" srcId="{4E04CCF0-350C-43EA-8394-7301B5379629}" destId="{4DF34378-0A36-41BC-A6C5-E4EEB6F77B7C}" srcOrd="0" destOrd="0" presId="urn:microsoft.com/office/officeart/2005/8/layout/hierarchy1"/>
    <dgm:cxn modelId="{EC6477FC-5DD8-4ECF-941A-87449E8D7859}" type="presParOf" srcId="{4DF34378-0A36-41BC-A6C5-E4EEB6F77B7C}" destId="{80E43948-5AFA-44CC-B3D1-DB033E54F243}" srcOrd="0" destOrd="0" presId="urn:microsoft.com/office/officeart/2005/8/layout/hierarchy1"/>
    <dgm:cxn modelId="{70629E67-FDAE-4C6F-AD70-270DA27DB356}" type="presParOf" srcId="{4DF34378-0A36-41BC-A6C5-E4EEB6F77B7C}" destId="{71B1E73A-D904-4739-B80A-60ABC5434B1A}" srcOrd="1" destOrd="0" presId="urn:microsoft.com/office/officeart/2005/8/layout/hierarchy1"/>
    <dgm:cxn modelId="{18B595B1-AC48-42B7-8AFB-E0C0EA0A8752}" type="presParOf" srcId="{4E04CCF0-350C-43EA-8394-7301B5379629}" destId="{CDF3AD9A-C2E5-4300-A6AD-4F88608434CC}" srcOrd="1" destOrd="0" presId="urn:microsoft.com/office/officeart/2005/8/layout/hierarchy1"/>
    <dgm:cxn modelId="{5FF4255D-57F2-4B5B-BC19-56287B3EC148}" type="presParOf" srcId="{020FE3F0-A87E-41B8-A620-675BE2E39D89}" destId="{D066F08F-BC54-44EA-90C3-08F1A95FB868}" srcOrd="2" destOrd="0" presId="urn:microsoft.com/office/officeart/2005/8/layout/hierarchy1"/>
    <dgm:cxn modelId="{83F22774-D60C-472E-93F5-171B3C06F7BB}" type="presParOf" srcId="{020FE3F0-A87E-41B8-A620-675BE2E39D89}" destId="{C57EB2A7-1437-4680-A1FB-5653339DA230}" srcOrd="3" destOrd="0" presId="urn:microsoft.com/office/officeart/2005/8/layout/hierarchy1"/>
    <dgm:cxn modelId="{FE4DA987-5B38-413A-9342-51CF95B4C5FA}" type="presParOf" srcId="{C57EB2A7-1437-4680-A1FB-5653339DA230}" destId="{CA828BD7-512E-479B-8C21-7D3A6174E473}" srcOrd="0" destOrd="0" presId="urn:microsoft.com/office/officeart/2005/8/layout/hierarchy1"/>
    <dgm:cxn modelId="{D5531736-55E3-4455-858F-A013E496AE72}" type="presParOf" srcId="{CA828BD7-512E-479B-8C21-7D3A6174E473}" destId="{C1B89807-1F94-4A43-B462-676805F95539}" srcOrd="0" destOrd="0" presId="urn:microsoft.com/office/officeart/2005/8/layout/hierarchy1"/>
    <dgm:cxn modelId="{9C07C00F-CA90-412D-B5CF-7A57FC672284}" type="presParOf" srcId="{CA828BD7-512E-479B-8C21-7D3A6174E473}" destId="{458009B3-1BE7-4F33-A9F4-733BB9084F1F}" srcOrd="1" destOrd="0" presId="urn:microsoft.com/office/officeart/2005/8/layout/hierarchy1"/>
    <dgm:cxn modelId="{DEC93E0E-785F-453E-B2B0-8823CD43B8C8}" type="presParOf" srcId="{C57EB2A7-1437-4680-A1FB-5653339DA230}" destId="{4C65C24D-C83E-4BDB-94AE-DDBBC09407D8}" srcOrd="1" destOrd="0" presId="urn:microsoft.com/office/officeart/2005/8/layout/hierarchy1"/>
    <dgm:cxn modelId="{3CD61587-B37E-4BFF-92FD-9C9C0390AD32}" type="presParOf" srcId="{4C65C24D-C83E-4BDB-94AE-DDBBC09407D8}" destId="{CAB18371-BB50-4F8B-861C-54FF51AC4FF5}" srcOrd="0" destOrd="0" presId="urn:microsoft.com/office/officeart/2005/8/layout/hierarchy1"/>
    <dgm:cxn modelId="{B77DF8F2-3CAA-4CE7-8DDE-C1BF866A2942}" type="presParOf" srcId="{4C65C24D-C83E-4BDB-94AE-DDBBC09407D8}" destId="{34175555-E490-49C8-9960-64AEF5AFA9A1}" srcOrd="1" destOrd="0" presId="urn:microsoft.com/office/officeart/2005/8/layout/hierarchy1"/>
    <dgm:cxn modelId="{080FF4DC-B45E-486F-A4D7-491EA4AE13CB}" type="presParOf" srcId="{34175555-E490-49C8-9960-64AEF5AFA9A1}" destId="{0B25A78F-26A7-40E1-8AD1-63947F667CA5}" srcOrd="0" destOrd="0" presId="urn:microsoft.com/office/officeart/2005/8/layout/hierarchy1"/>
    <dgm:cxn modelId="{B0981282-4EFA-4811-85ED-DA112BB6C468}" type="presParOf" srcId="{0B25A78F-26A7-40E1-8AD1-63947F667CA5}" destId="{43F9C4E7-951B-4E8C-AAA1-380BE2716591}" srcOrd="0" destOrd="0" presId="urn:microsoft.com/office/officeart/2005/8/layout/hierarchy1"/>
    <dgm:cxn modelId="{239B4F9E-D31A-44FF-B87B-37B187D3E48F}" type="presParOf" srcId="{0B25A78F-26A7-40E1-8AD1-63947F667CA5}" destId="{FB990E84-7CF2-4F31-85BB-2C9EB4B64CAC}" srcOrd="1" destOrd="0" presId="urn:microsoft.com/office/officeart/2005/8/layout/hierarchy1"/>
    <dgm:cxn modelId="{E6441C97-5496-4187-A6F3-3EE10D9C5316}" type="presParOf" srcId="{34175555-E490-49C8-9960-64AEF5AFA9A1}" destId="{6E61BD1C-8CA0-49E2-B7A8-3618AAB4FDCD}" srcOrd="1" destOrd="0" presId="urn:microsoft.com/office/officeart/2005/8/layout/hierarchy1"/>
    <dgm:cxn modelId="{10D311C4-F868-4ABF-AFF6-2B613598F237}" type="presParOf" srcId="{6B178A56-F968-4379-B47B-C05101D0006D}" destId="{B7401EA8-0C11-46F1-90F4-64A437C570BC}" srcOrd="8" destOrd="0" presId="urn:microsoft.com/office/officeart/2005/8/layout/hierarchy1"/>
    <dgm:cxn modelId="{9B4CF292-B14C-4BF4-899E-1FCBF8416F62}" type="presParOf" srcId="{6B178A56-F968-4379-B47B-C05101D0006D}" destId="{45A78BCF-E86E-498B-9C59-4A8C74FC5850}" srcOrd="9" destOrd="0" presId="urn:microsoft.com/office/officeart/2005/8/layout/hierarchy1"/>
    <dgm:cxn modelId="{747E71BE-BD0E-4A97-A121-1F4754A790D6}" type="presParOf" srcId="{45A78BCF-E86E-498B-9C59-4A8C74FC5850}" destId="{C7259FB2-3265-4088-8816-DFB2A95AF5D7}" srcOrd="0" destOrd="0" presId="urn:microsoft.com/office/officeart/2005/8/layout/hierarchy1"/>
    <dgm:cxn modelId="{6BBB75C9-5E88-417A-99B2-646CEF6C67B4}" type="presParOf" srcId="{C7259FB2-3265-4088-8816-DFB2A95AF5D7}" destId="{322FEFBB-EA95-4EF8-94CD-FCDBB699490D}" srcOrd="0" destOrd="0" presId="urn:microsoft.com/office/officeart/2005/8/layout/hierarchy1"/>
    <dgm:cxn modelId="{673219B9-CEEB-46D0-89EB-C1FF2E131C4D}" type="presParOf" srcId="{C7259FB2-3265-4088-8816-DFB2A95AF5D7}" destId="{34A3AF23-4ED7-4BBD-9C85-72E7E66528F8}" srcOrd="1" destOrd="0" presId="urn:microsoft.com/office/officeart/2005/8/layout/hierarchy1"/>
    <dgm:cxn modelId="{F05A91D8-6634-4F55-9CD3-8EC4A538A595}" type="presParOf" srcId="{45A78BCF-E86E-498B-9C59-4A8C74FC5850}" destId="{8BDDA52F-9486-496B-9310-B89554A300CA}" srcOrd="1" destOrd="0" presId="urn:microsoft.com/office/officeart/2005/8/layout/hierarchy1"/>
    <dgm:cxn modelId="{C9A9557E-CA8E-4930-8F61-C32F4AD626F1}" type="presParOf" srcId="{8BDDA52F-9486-496B-9310-B89554A300CA}" destId="{70BAE80B-B111-40EB-AFB2-39F918B1FE46}" srcOrd="0" destOrd="0" presId="urn:microsoft.com/office/officeart/2005/8/layout/hierarchy1"/>
    <dgm:cxn modelId="{E26F533B-41F0-4CE7-A444-3502C6C709F3}" type="presParOf" srcId="{8BDDA52F-9486-496B-9310-B89554A300CA}" destId="{501E4329-EBF3-40AA-9112-C6C7D8669851}" srcOrd="1" destOrd="0" presId="urn:microsoft.com/office/officeart/2005/8/layout/hierarchy1"/>
    <dgm:cxn modelId="{F8BC9FE2-1627-4CA8-BB9C-70AE6ADF4558}" type="presParOf" srcId="{501E4329-EBF3-40AA-9112-C6C7D8669851}" destId="{F2C59381-6EF4-4B4E-9657-A4B24AD27A60}" srcOrd="0" destOrd="0" presId="urn:microsoft.com/office/officeart/2005/8/layout/hierarchy1"/>
    <dgm:cxn modelId="{150F0583-56D4-43DE-A57D-638CF4C91E7A}" type="presParOf" srcId="{F2C59381-6EF4-4B4E-9657-A4B24AD27A60}" destId="{6BBEBFCE-6D70-497C-B759-B4BEE546498A}" srcOrd="0" destOrd="0" presId="urn:microsoft.com/office/officeart/2005/8/layout/hierarchy1"/>
    <dgm:cxn modelId="{07D8F3A5-97AD-46A3-A6B4-435BFC01408D}" type="presParOf" srcId="{F2C59381-6EF4-4B4E-9657-A4B24AD27A60}" destId="{E7AC6BE2-EBBF-41EF-BA88-4C44D0D43595}" srcOrd="1" destOrd="0" presId="urn:microsoft.com/office/officeart/2005/8/layout/hierarchy1"/>
    <dgm:cxn modelId="{420C652D-23C5-4494-B65E-5BCD82F0A75A}" type="presParOf" srcId="{501E4329-EBF3-40AA-9112-C6C7D8669851}" destId="{DAB299AA-F2EF-4CD2-98C5-B1FE0D2A66A9}" srcOrd="1" destOrd="0" presId="urn:microsoft.com/office/officeart/2005/8/layout/hierarchy1"/>
    <dgm:cxn modelId="{CC713AF1-D6E6-4D48-8121-D9C21B78C905}" type="presParOf" srcId="{DAB299AA-F2EF-4CD2-98C5-B1FE0D2A66A9}" destId="{85E5E2C7-9F93-4287-8458-150EAB157815}" srcOrd="0" destOrd="0" presId="urn:microsoft.com/office/officeart/2005/8/layout/hierarchy1"/>
    <dgm:cxn modelId="{73DDF8D2-F2E5-4214-9D91-52CED4C3E2DB}" type="presParOf" srcId="{DAB299AA-F2EF-4CD2-98C5-B1FE0D2A66A9}" destId="{E10C0885-6DED-4923-A7B3-D95B5482B01A}" srcOrd="1" destOrd="0" presId="urn:microsoft.com/office/officeart/2005/8/layout/hierarchy1"/>
    <dgm:cxn modelId="{E3298899-1D00-48EE-BAC7-B418F0D22566}" type="presParOf" srcId="{E10C0885-6DED-4923-A7B3-D95B5482B01A}" destId="{9021BEE1-BB5B-4C63-92C1-4E2A73B4D5EE}" srcOrd="0" destOrd="0" presId="urn:microsoft.com/office/officeart/2005/8/layout/hierarchy1"/>
    <dgm:cxn modelId="{B3F31BCE-B4E8-4E02-90F2-C965B9DA1ED5}" type="presParOf" srcId="{9021BEE1-BB5B-4C63-92C1-4E2A73B4D5EE}" destId="{92AF9C39-EC0C-4DBF-B963-92F14FF33F65}" srcOrd="0" destOrd="0" presId="urn:microsoft.com/office/officeart/2005/8/layout/hierarchy1"/>
    <dgm:cxn modelId="{0DCA8D92-F8DB-4276-A82E-A74420651B3E}" type="presParOf" srcId="{9021BEE1-BB5B-4C63-92C1-4E2A73B4D5EE}" destId="{73CE77BE-7690-404F-9073-FBD40EC42EEE}" srcOrd="1" destOrd="0" presId="urn:microsoft.com/office/officeart/2005/8/layout/hierarchy1"/>
    <dgm:cxn modelId="{369BEFD3-1E71-4E58-9101-C83451BF04E2}" type="presParOf" srcId="{E10C0885-6DED-4923-A7B3-D95B5482B01A}" destId="{D8374AD8-AD5A-4ED1-BFEC-243A3415D94C}" srcOrd="1" destOrd="0" presId="urn:microsoft.com/office/officeart/2005/8/layout/hierarchy1"/>
    <dgm:cxn modelId="{682612C0-A54B-4DC8-9A35-092A5DB26E1F}" type="presParOf" srcId="{D8374AD8-AD5A-4ED1-BFEC-243A3415D94C}" destId="{8DCE0163-AD81-4BF9-8BFA-DA01708A21F6}" srcOrd="0" destOrd="0" presId="urn:microsoft.com/office/officeart/2005/8/layout/hierarchy1"/>
    <dgm:cxn modelId="{EFBEAB21-12E4-4E54-894A-9895D3F7C595}" type="presParOf" srcId="{D8374AD8-AD5A-4ED1-BFEC-243A3415D94C}" destId="{D63F89AC-8DCD-47EA-B898-12797F05EB95}" srcOrd="1" destOrd="0" presId="urn:microsoft.com/office/officeart/2005/8/layout/hierarchy1"/>
    <dgm:cxn modelId="{C819EE88-4A40-4518-9E7E-EB293FD93BE6}" type="presParOf" srcId="{D63F89AC-8DCD-47EA-B898-12797F05EB95}" destId="{7FEFD222-395B-4CA0-8495-7636FDA78B0C}" srcOrd="0" destOrd="0" presId="urn:microsoft.com/office/officeart/2005/8/layout/hierarchy1"/>
    <dgm:cxn modelId="{96D204E9-7ED8-4EE3-B495-90A5D034BB78}" type="presParOf" srcId="{7FEFD222-395B-4CA0-8495-7636FDA78B0C}" destId="{DB114C5E-F85C-4EDC-B94C-87B65294AB9A}" srcOrd="0" destOrd="0" presId="urn:microsoft.com/office/officeart/2005/8/layout/hierarchy1"/>
    <dgm:cxn modelId="{E61DA843-A340-4BA7-8153-091EBDE592C6}" type="presParOf" srcId="{7FEFD222-395B-4CA0-8495-7636FDA78B0C}" destId="{EB7DF569-DEA6-4CA7-8DE2-98CC92597EC6}" srcOrd="1" destOrd="0" presId="urn:microsoft.com/office/officeart/2005/8/layout/hierarchy1"/>
    <dgm:cxn modelId="{C861E331-D33B-43C5-805E-E877429C40BC}" type="presParOf" srcId="{D63F89AC-8DCD-47EA-B898-12797F05EB95}" destId="{2D5E05E3-B7BB-41D0-9D58-695E5CE02425}" srcOrd="1" destOrd="0" presId="urn:microsoft.com/office/officeart/2005/8/layout/hierarchy1"/>
    <dgm:cxn modelId="{9D0EC6E0-9EAF-4000-8AFB-FDA5FD85EAEC}" type="presParOf" srcId="{E96FE73A-A466-4451-9932-9D68C1B95CE7}" destId="{7D227531-A5C9-4488-9665-68FC3C9E6CF7}" srcOrd="1" destOrd="0" presId="urn:microsoft.com/office/officeart/2005/8/layout/hierarchy1"/>
    <dgm:cxn modelId="{50BE4B8D-F893-47C5-85CE-7DEFC7E4CFC7}" type="presParOf" srcId="{7D227531-A5C9-4488-9665-68FC3C9E6CF7}" destId="{DA1B2E24-550D-4B1A-9E37-E5CF5A0E38FF}" srcOrd="0" destOrd="0" presId="urn:microsoft.com/office/officeart/2005/8/layout/hierarchy1"/>
    <dgm:cxn modelId="{176673E5-6A4E-42E7-8527-968E6D7C8BFF}" type="presParOf" srcId="{DA1B2E24-550D-4B1A-9E37-E5CF5A0E38FF}" destId="{2681AFB6-0DB9-4695-84FD-AF19011A14E6}" srcOrd="0" destOrd="0" presId="urn:microsoft.com/office/officeart/2005/8/layout/hierarchy1"/>
    <dgm:cxn modelId="{A8248B7A-0F8E-4139-8457-963CDCA730E0}" type="presParOf" srcId="{DA1B2E24-550D-4B1A-9E37-E5CF5A0E38FF}" destId="{6083BEF5-5114-45AD-8BE4-B608CF06D9F8}" srcOrd="1" destOrd="0" presId="urn:microsoft.com/office/officeart/2005/8/layout/hierarchy1"/>
    <dgm:cxn modelId="{A62C928B-FC13-47CE-9D05-9D2BC5F7D7AD}" type="presParOf" srcId="{7D227531-A5C9-4488-9665-68FC3C9E6CF7}" destId="{511ED22B-2390-4F48-BE32-098040E2A3D0}" srcOrd="1" destOrd="0" presId="urn:microsoft.com/office/officeart/2005/8/layout/hierarchy1"/>
  </dgm:cxnLst>
  <dgm:bg>
    <a:noFill/>
  </dgm:bg>
  <dgm:whole>
    <a:ln w="50800" cmpd="sng">
      <a:solidFill>
        <a:srgbClr val="4CEB27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67D793-CBC9-48E6-8744-EA692B2CDBB1}">
      <dsp:nvSpPr>
        <dsp:cNvPr id="0" name=""/>
        <dsp:cNvSpPr/>
      </dsp:nvSpPr>
      <dsp:spPr>
        <a:xfrm>
          <a:off x="6844474" y="3996344"/>
          <a:ext cx="91440" cy="267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78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8CBE5-D815-4446-ADE8-B4C6632B247D}">
      <dsp:nvSpPr>
        <dsp:cNvPr id="0" name=""/>
        <dsp:cNvSpPr/>
      </dsp:nvSpPr>
      <dsp:spPr>
        <a:xfrm>
          <a:off x="4560471" y="3143890"/>
          <a:ext cx="2329723" cy="267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486"/>
              </a:lnTo>
              <a:lnTo>
                <a:pt x="2329723" y="182486"/>
              </a:lnTo>
              <a:lnTo>
                <a:pt x="2329723" y="26778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714A93-D9F9-4907-B84F-607B2BB79180}">
      <dsp:nvSpPr>
        <dsp:cNvPr id="0" name=""/>
        <dsp:cNvSpPr/>
      </dsp:nvSpPr>
      <dsp:spPr>
        <a:xfrm>
          <a:off x="4823175" y="3996344"/>
          <a:ext cx="91440" cy="267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78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C258C-46C9-417F-8CA3-AC18D84921BD}">
      <dsp:nvSpPr>
        <dsp:cNvPr id="0" name=""/>
        <dsp:cNvSpPr/>
      </dsp:nvSpPr>
      <dsp:spPr>
        <a:xfrm>
          <a:off x="4560471" y="3143890"/>
          <a:ext cx="308424" cy="267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486"/>
              </a:lnTo>
              <a:lnTo>
                <a:pt x="308424" y="182486"/>
              </a:lnTo>
              <a:lnTo>
                <a:pt x="308424" y="26778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62FDD-D546-46AB-A184-E5DC72BAFDC1}">
      <dsp:nvSpPr>
        <dsp:cNvPr id="0" name=""/>
        <dsp:cNvSpPr/>
      </dsp:nvSpPr>
      <dsp:spPr>
        <a:xfrm>
          <a:off x="1379348" y="3143890"/>
          <a:ext cx="3181123" cy="269180"/>
        </a:xfrm>
        <a:custGeom>
          <a:avLst/>
          <a:gdLst/>
          <a:ahLst/>
          <a:cxnLst/>
          <a:rect l="0" t="0" r="0" b="0"/>
          <a:pathLst>
            <a:path>
              <a:moveTo>
                <a:pt x="3181123" y="0"/>
              </a:moveTo>
              <a:lnTo>
                <a:pt x="3181123" y="183883"/>
              </a:lnTo>
              <a:lnTo>
                <a:pt x="0" y="183883"/>
              </a:lnTo>
              <a:lnTo>
                <a:pt x="0" y="26918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A67FA4-9459-4293-9EEC-C936ECD021DE}">
      <dsp:nvSpPr>
        <dsp:cNvPr id="0" name=""/>
        <dsp:cNvSpPr/>
      </dsp:nvSpPr>
      <dsp:spPr>
        <a:xfrm>
          <a:off x="2188558" y="4848798"/>
          <a:ext cx="91440" cy="267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78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4D820-35C4-4F92-BD9F-FAD1C7AF7056}">
      <dsp:nvSpPr>
        <dsp:cNvPr id="0" name=""/>
        <dsp:cNvSpPr/>
      </dsp:nvSpPr>
      <dsp:spPr>
        <a:xfrm>
          <a:off x="2234278" y="3997741"/>
          <a:ext cx="1204773" cy="266385"/>
        </a:xfrm>
        <a:custGeom>
          <a:avLst/>
          <a:gdLst/>
          <a:ahLst/>
          <a:cxnLst/>
          <a:rect l="0" t="0" r="0" b="0"/>
          <a:pathLst>
            <a:path>
              <a:moveTo>
                <a:pt x="1204773" y="0"/>
              </a:moveTo>
              <a:lnTo>
                <a:pt x="1204773" y="181088"/>
              </a:lnTo>
              <a:lnTo>
                <a:pt x="0" y="181088"/>
              </a:lnTo>
              <a:lnTo>
                <a:pt x="0" y="26638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88EA8B-2587-43D0-85CD-C04CE31F90C8}">
      <dsp:nvSpPr>
        <dsp:cNvPr id="0" name=""/>
        <dsp:cNvSpPr/>
      </dsp:nvSpPr>
      <dsp:spPr>
        <a:xfrm>
          <a:off x="3439051" y="3143890"/>
          <a:ext cx="1121419" cy="269180"/>
        </a:xfrm>
        <a:custGeom>
          <a:avLst/>
          <a:gdLst/>
          <a:ahLst/>
          <a:cxnLst/>
          <a:rect l="0" t="0" r="0" b="0"/>
          <a:pathLst>
            <a:path>
              <a:moveTo>
                <a:pt x="1121419" y="0"/>
              </a:moveTo>
              <a:lnTo>
                <a:pt x="1121419" y="183883"/>
              </a:lnTo>
              <a:lnTo>
                <a:pt x="0" y="183883"/>
              </a:lnTo>
              <a:lnTo>
                <a:pt x="0" y="26918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79424B-B451-40A2-B202-9C6F7F8B4D4D}">
      <dsp:nvSpPr>
        <dsp:cNvPr id="0" name=""/>
        <dsp:cNvSpPr/>
      </dsp:nvSpPr>
      <dsp:spPr>
        <a:xfrm>
          <a:off x="2901457" y="2291435"/>
          <a:ext cx="1659013" cy="267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486"/>
              </a:lnTo>
              <a:lnTo>
                <a:pt x="1659013" y="182486"/>
              </a:lnTo>
              <a:lnTo>
                <a:pt x="1659013" y="26778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3EE77-B53A-4EFB-9B14-F55AACE579D9}">
      <dsp:nvSpPr>
        <dsp:cNvPr id="0" name=""/>
        <dsp:cNvSpPr/>
      </dsp:nvSpPr>
      <dsp:spPr>
        <a:xfrm>
          <a:off x="1196723" y="3143890"/>
          <a:ext cx="91440" cy="267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78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F281B-6282-465E-A103-AF07FF20446F}">
      <dsp:nvSpPr>
        <dsp:cNvPr id="0" name=""/>
        <dsp:cNvSpPr/>
      </dsp:nvSpPr>
      <dsp:spPr>
        <a:xfrm>
          <a:off x="1242443" y="2291435"/>
          <a:ext cx="1659013" cy="267782"/>
        </a:xfrm>
        <a:custGeom>
          <a:avLst/>
          <a:gdLst/>
          <a:ahLst/>
          <a:cxnLst/>
          <a:rect l="0" t="0" r="0" b="0"/>
          <a:pathLst>
            <a:path>
              <a:moveTo>
                <a:pt x="1659013" y="0"/>
              </a:moveTo>
              <a:lnTo>
                <a:pt x="1659013" y="182486"/>
              </a:lnTo>
              <a:lnTo>
                <a:pt x="0" y="182486"/>
              </a:lnTo>
              <a:lnTo>
                <a:pt x="0" y="26778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983A1-B95A-4CF0-A472-108138E5C605}">
      <dsp:nvSpPr>
        <dsp:cNvPr id="0" name=""/>
        <dsp:cNvSpPr/>
      </dsp:nvSpPr>
      <dsp:spPr>
        <a:xfrm>
          <a:off x="2855737" y="1438981"/>
          <a:ext cx="91440" cy="267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78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584BE-345B-416A-A714-8802F349BA2C}">
      <dsp:nvSpPr>
        <dsp:cNvPr id="0" name=""/>
        <dsp:cNvSpPr/>
      </dsp:nvSpPr>
      <dsp:spPr>
        <a:xfrm>
          <a:off x="2855737" y="586527"/>
          <a:ext cx="91440" cy="267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78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379940-F00D-4500-9464-4AD217439FAD}">
      <dsp:nvSpPr>
        <dsp:cNvPr id="0" name=""/>
        <dsp:cNvSpPr/>
      </dsp:nvSpPr>
      <dsp:spPr>
        <a:xfrm>
          <a:off x="2268865" y="1855"/>
          <a:ext cx="1265183" cy="584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615644-7CE5-41AB-B390-ED479FAF56DD}">
      <dsp:nvSpPr>
        <dsp:cNvPr id="0" name=""/>
        <dsp:cNvSpPr/>
      </dsp:nvSpPr>
      <dsp:spPr>
        <a:xfrm>
          <a:off x="2371170" y="99045"/>
          <a:ext cx="1265183" cy="584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Honourable Minister</a:t>
          </a:r>
        </a:p>
      </dsp:txBody>
      <dsp:txXfrm>
        <a:off x="2388294" y="116169"/>
        <a:ext cx="1230935" cy="550423"/>
      </dsp:txXfrm>
    </dsp:sp>
    <dsp:sp modelId="{CAAA89D4-1196-4BCB-B1BC-23F7900DDE2D}">
      <dsp:nvSpPr>
        <dsp:cNvPr id="0" name=""/>
        <dsp:cNvSpPr/>
      </dsp:nvSpPr>
      <dsp:spPr>
        <a:xfrm>
          <a:off x="2281244" y="854310"/>
          <a:ext cx="1240424" cy="584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1B4EF-DB69-41F6-B06D-F1FB8B3B9313}">
      <dsp:nvSpPr>
        <dsp:cNvPr id="0" name=""/>
        <dsp:cNvSpPr/>
      </dsp:nvSpPr>
      <dsp:spPr>
        <a:xfrm>
          <a:off x="2383549" y="951499"/>
          <a:ext cx="1240424" cy="584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SECRETARY</a:t>
          </a:r>
        </a:p>
      </dsp:txBody>
      <dsp:txXfrm>
        <a:off x="2400673" y="968623"/>
        <a:ext cx="1206176" cy="550423"/>
      </dsp:txXfrm>
    </dsp:sp>
    <dsp:sp modelId="{0E574CE8-C11C-434B-8292-ADA2E1F922CB}">
      <dsp:nvSpPr>
        <dsp:cNvPr id="0" name=""/>
        <dsp:cNvSpPr/>
      </dsp:nvSpPr>
      <dsp:spPr>
        <a:xfrm>
          <a:off x="2306008" y="1706764"/>
          <a:ext cx="1190897" cy="584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C5660-87B1-482F-BCEE-017C04145D5B}">
      <dsp:nvSpPr>
        <dsp:cNvPr id="0" name=""/>
        <dsp:cNvSpPr/>
      </dsp:nvSpPr>
      <dsp:spPr>
        <a:xfrm>
          <a:off x="2408313" y="1803953"/>
          <a:ext cx="1190897" cy="584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solidFill>
                <a:srgbClr val="FF0000"/>
              </a:solidFill>
            </a:rPr>
            <a:t>DIRECTOR OF MARINE</a:t>
          </a:r>
        </a:p>
      </dsp:txBody>
      <dsp:txXfrm>
        <a:off x="2425437" y="1821077"/>
        <a:ext cx="1156649" cy="550423"/>
      </dsp:txXfrm>
    </dsp:sp>
    <dsp:sp modelId="{48D38150-BC21-4C3E-9F44-5E68F42052F2}">
      <dsp:nvSpPr>
        <dsp:cNvPr id="0" name=""/>
        <dsp:cNvSpPr/>
      </dsp:nvSpPr>
      <dsp:spPr>
        <a:xfrm>
          <a:off x="782071" y="2559218"/>
          <a:ext cx="920742" cy="584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F5BB4-A5C6-4313-B695-E9D877194863}">
      <dsp:nvSpPr>
        <dsp:cNvPr id="0" name=""/>
        <dsp:cNvSpPr/>
      </dsp:nvSpPr>
      <dsp:spPr>
        <a:xfrm>
          <a:off x="884376" y="2656407"/>
          <a:ext cx="920742" cy="584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rgbClr val="FF0000"/>
              </a:solidFill>
            </a:rPr>
            <a:t>Marine Surveyor</a:t>
          </a:r>
        </a:p>
      </dsp:txBody>
      <dsp:txXfrm>
        <a:off x="901500" y="2673531"/>
        <a:ext cx="886494" cy="550423"/>
      </dsp:txXfrm>
    </dsp:sp>
    <dsp:sp modelId="{B44BB963-5367-403D-A04B-0D78661617AD}">
      <dsp:nvSpPr>
        <dsp:cNvPr id="0" name=""/>
        <dsp:cNvSpPr/>
      </dsp:nvSpPr>
      <dsp:spPr>
        <a:xfrm>
          <a:off x="1058442" y="3411672"/>
          <a:ext cx="368002" cy="584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5F6C5-A418-452E-8DB1-6721C201B7B9}">
      <dsp:nvSpPr>
        <dsp:cNvPr id="0" name=""/>
        <dsp:cNvSpPr/>
      </dsp:nvSpPr>
      <dsp:spPr>
        <a:xfrm>
          <a:off x="1160746" y="3508862"/>
          <a:ext cx="368002" cy="584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171524" y="3519640"/>
        <a:ext cx="346446" cy="563115"/>
      </dsp:txXfrm>
    </dsp:sp>
    <dsp:sp modelId="{CCF91030-6635-42C8-8F56-519EA9C86B99}">
      <dsp:nvSpPr>
        <dsp:cNvPr id="0" name=""/>
        <dsp:cNvSpPr/>
      </dsp:nvSpPr>
      <dsp:spPr>
        <a:xfrm>
          <a:off x="4100099" y="2559218"/>
          <a:ext cx="920742" cy="584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7797B-28DB-45AF-ADD8-CD9283B3A496}">
      <dsp:nvSpPr>
        <dsp:cNvPr id="0" name=""/>
        <dsp:cNvSpPr/>
      </dsp:nvSpPr>
      <dsp:spPr>
        <a:xfrm>
          <a:off x="4202404" y="2656407"/>
          <a:ext cx="920742" cy="584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solidFill>
                <a:srgbClr val="FF0000"/>
              </a:solidFill>
            </a:rPr>
            <a:t>Marine Officer </a:t>
          </a:r>
        </a:p>
      </dsp:txBody>
      <dsp:txXfrm>
        <a:off x="4219528" y="2673531"/>
        <a:ext cx="886494" cy="550423"/>
      </dsp:txXfrm>
    </dsp:sp>
    <dsp:sp modelId="{B64252C0-A95F-4F58-9F95-A283F8F245C7}">
      <dsp:nvSpPr>
        <dsp:cNvPr id="0" name=""/>
        <dsp:cNvSpPr/>
      </dsp:nvSpPr>
      <dsp:spPr>
        <a:xfrm>
          <a:off x="2835827" y="3413070"/>
          <a:ext cx="1206449" cy="584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880FD6-38C3-4211-B86A-C1BD325BDA1A}">
      <dsp:nvSpPr>
        <dsp:cNvPr id="0" name=""/>
        <dsp:cNvSpPr/>
      </dsp:nvSpPr>
      <dsp:spPr>
        <a:xfrm>
          <a:off x="2938132" y="3510259"/>
          <a:ext cx="1206449" cy="584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1 Beaconing Supervisor </a:t>
          </a:r>
        </a:p>
      </dsp:txBody>
      <dsp:txXfrm>
        <a:off x="2955256" y="3527383"/>
        <a:ext cx="1172201" cy="550423"/>
      </dsp:txXfrm>
    </dsp:sp>
    <dsp:sp modelId="{9BCA0C08-D5E7-419A-B964-EB1B50867B7B}">
      <dsp:nvSpPr>
        <dsp:cNvPr id="0" name=""/>
        <dsp:cNvSpPr/>
      </dsp:nvSpPr>
      <dsp:spPr>
        <a:xfrm>
          <a:off x="1559489" y="4264126"/>
          <a:ext cx="1349578" cy="584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6951B-CE51-4F15-B017-A9592A18366A}">
      <dsp:nvSpPr>
        <dsp:cNvPr id="0" name=""/>
        <dsp:cNvSpPr/>
      </dsp:nvSpPr>
      <dsp:spPr>
        <a:xfrm>
          <a:off x="1661794" y="4361316"/>
          <a:ext cx="1349578" cy="584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Beaconing Leading Hand</a:t>
          </a:r>
        </a:p>
      </dsp:txBody>
      <dsp:txXfrm>
        <a:off x="1678918" y="4378440"/>
        <a:ext cx="1315330" cy="550423"/>
      </dsp:txXfrm>
    </dsp:sp>
    <dsp:sp modelId="{575F2042-6A60-4C03-8F06-80557F05A027}">
      <dsp:nvSpPr>
        <dsp:cNvPr id="0" name=""/>
        <dsp:cNvSpPr/>
      </dsp:nvSpPr>
      <dsp:spPr>
        <a:xfrm>
          <a:off x="1636730" y="5116581"/>
          <a:ext cx="1195096" cy="584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D9BCB6-59B3-48BF-9C5F-F68F94506C78}">
      <dsp:nvSpPr>
        <dsp:cNvPr id="0" name=""/>
        <dsp:cNvSpPr/>
      </dsp:nvSpPr>
      <dsp:spPr>
        <a:xfrm>
          <a:off x="1739035" y="5213770"/>
          <a:ext cx="1195096" cy="584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Beaconing Hand</a:t>
          </a:r>
        </a:p>
      </dsp:txBody>
      <dsp:txXfrm>
        <a:off x="1756159" y="5230894"/>
        <a:ext cx="1160848" cy="550423"/>
      </dsp:txXfrm>
    </dsp:sp>
    <dsp:sp modelId="{E5E5550C-E478-4328-BCE8-81B1F4B341E8}">
      <dsp:nvSpPr>
        <dsp:cNvPr id="0" name=""/>
        <dsp:cNvSpPr/>
      </dsp:nvSpPr>
      <dsp:spPr>
        <a:xfrm>
          <a:off x="798446" y="3413070"/>
          <a:ext cx="1161802" cy="7199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D836D4-F87D-48D9-B8A5-8861C7DDC637}">
      <dsp:nvSpPr>
        <dsp:cNvPr id="0" name=""/>
        <dsp:cNvSpPr/>
      </dsp:nvSpPr>
      <dsp:spPr>
        <a:xfrm>
          <a:off x="900751" y="3510259"/>
          <a:ext cx="1161802" cy="7199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SHIP &amp; SEAFARER </a:t>
          </a:r>
          <a:r>
            <a:rPr lang="en-US" sz="1200" kern="1200" dirty="0" smtClean="0"/>
            <a:t>CLERK</a:t>
          </a:r>
          <a:endParaRPr lang="en-US" sz="1200" kern="1200" dirty="0"/>
        </a:p>
      </dsp:txBody>
      <dsp:txXfrm>
        <a:off x="921837" y="3531345"/>
        <a:ext cx="1119630" cy="677769"/>
      </dsp:txXfrm>
    </dsp:sp>
    <dsp:sp modelId="{CACAB535-2DA3-4AF3-AACE-9F8BDC253E01}">
      <dsp:nvSpPr>
        <dsp:cNvPr id="0" name=""/>
        <dsp:cNvSpPr/>
      </dsp:nvSpPr>
      <dsp:spPr>
        <a:xfrm>
          <a:off x="4408524" y="3411672"/>
          <a:ext cx="920742" cy="584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4CACC-D15F-40C9-895A-B179F8A93564}">
      <dsp:nvSpPr>
        <dsp:cNvPr id="0" name=""/>
        <dsp:cNvSpPr/>
      </dsp:nvSpPr>
      <dsp:spPr>
        <a:xfrm>
          <a:off x="4510829" y="3508862"/>
          <a:ext cx="920742" cy="584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1 SMRO TARAWA</a:t>
          </a:r>
        </a:p>
      </dsp:txBody>
      <dsp:txXfrm>
        <a:off x="4527953" y="3525986"/>
        <a:ext cx="886494" cy="550423"/>
      </dsp:txXfrm>
    </dsp:sp>
    <dsp:sp modelId="{F7C30CDB-0CB8-4EF5-9CCA-586C6F34400B}">
      <dsp:nvSpPr>
        <dsp:cNvPr id="0" name=""/>
        <dsp:cNvSpPr/>
      </dsp:nvSpPr>
      <dsp:spPr>
        <a:xfrm>
          <a:off x="3998554" y="4264126"/>
          <a:ext cx="1740682" cy="7962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6B8C2-C816-492F-AC19-5B3EBC7A9477}">
      <dsp:nvSpPr>
        <dsp:cNvPr id="0" name=""/>
        <dsp:cNvSpPr/>
      </dsp:nvSpPr>
      <dsp:spPr>
        <a:xfrm>
          <a:off x="4100859" y="4361316"/>
          <a:ext cx="1740682" cy="7962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MARINE RADIO OPERATORS TARAWA </a:t>
          </a:r>
        </a:p>
      </dsp:txBody>
      <dsp:txXfrm>
        <a:off x="4124182" y="4384639"/>
        <a:ext cx="1694036" cy="749647"/>
      </dsp:txXfrm>
    </dsp:sp>
    <dsp:sp modelId="{00B79B96-993E-4487-8FB4-5C02D34930DF}">
      <dsp:nvSpPr>
        <dsp:cNvPr id="0" name=""/>
        <dsp:cNvSpPr/>
      </dsp:nvSpPr>
      <dsp:spPr>
        <a:xfrm>
          <a:off x="6290501" y="3411672"/>
          <a:ext cx="1199386" cy="584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88F2FD-D8D6-42C7-B7FC-C54E21CE8BC0}">
      <dsp:nvSpPr>
        <dsp:cNvPr id="0" name=""/>
        <dsp:cNvSpPr/>
      </dsp:nvSpPr>
      <dsp:spPr>
        <a:xfrm>
          <a:off x="6392806" y="3508862"/>
          <a:ext cx="1199386" cy="584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1 SMRO KIRITIMATI</a:t>
          </a:r>
        </a:p>
      </dsp:txBody>
      <dsp:txXfrm>
        <a:off x="6409930" y="3525986"/>
        <a:ext cx="1165138" cy="550423"/>
      </dsp:txXfrm>
    </dsp:sp>
    <dsp:sp modelId="{BEA687F4-122E-4EDE-9D17-F01450549DD6}">
      <dsp:nvSpPr>
        <dsp:cNvPr id="0" name=""/>
        <dsp:cNvSpPr/>
      </dsp:nvSpPr>
      <dsp:spPr>
        <a:xfrm>
          <a:off x="5943846" y="4264126"/>
          <a:ext cx="1892696" cy="7962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097D2-CE64-4388-88BC-5D908A0CAE12}">
      <dsp:nvSpPr>
        <dsp:cNvPr id="0" name=""/>
        <dsp:cNvSpPr/>
      </dsp:nvSpPr>
      <dsp:spPr>
        <a:xfrm>
          <a:off x="6046151" y="4361316"/>
          <a:ext cx="1892696" cy="7962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MARINE RADIO OPERATORS KIRITIMATI</a:t>
          </a:r>
        </a:p>
      </dsp:txBody>
      <dsp:txXfrm>
        <a:off x="6069474" y="4384639"/>
        <a:ext cx="1846050" cy="7496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E0163-AD81-4BF9-8BFA-DA01708A21F6}">
      <dsp:nvSpPr>
        <dsp:cNvPr id="0" name=""/>
        <dsp:cNvSpPr/>
      </dsp:nvSpPr>
      <dsp:spPr>
        <a:xfrm>
          <a:off x="7956893" y="4838164"/>
          <a:ext cx="91440" cy="243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52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5E2C7-9F93-4287-8458-150EAB157815}">
      <dsp:nvSpPr>
        <dsp:cNvPr id="0" name=""/>
        <dsp:cNvSpPr/>
      </dsp:nvSpPr>
      <dsp:spPr>
        <a:xfrm>
          <a:off x="7956893" y="3822642"/>
          <a:ext cx="91440" cy="243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52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AE80B-B111-40EB-AFB2-39F918B1FE46}">
      <dsp:nvSpPr>
        <dsp:cNvPr id="0" name=""/>
        <dsp:cNvSpPr/>
      </dsp:nvSpPr>
      <dsp:spPr>
        <a:xfrm>
          <a:off x="7956893" y="2858281"/>
          <a:ext cx="91440" cy="243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52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401EA8-0C11-46F1-90F4-64A437C570BC}">
      <dsp:nvSpPr>
        <dsp:cNvPr id="0" name=""/>
        <dsp:cNvSpPr/>
      </dsp:nvSpPr>
      <dsp:spPr>
        <a:xfrm>
          <a:off x="4431934" y="2083053"/>
          <a:ext cx="3570679" cy="243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954"/>
              </a:lnTo>
              <a:lnTo>
                <a:pt x="3570679" y="165954"/>
              </a:lnTo>
              <a:lnTo>
                <a:pt x="3570679" y="24352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18371-BB50-4F8B-861C-54FF51AC4FF5}">
      <dsp:nvSpPr>
        <dsp:cNvPr id="0" name=""/>
        <dsp:cNvSpPr/>
      </dsp:nvSpPr>
      <dsp:spPr>
        <a:xfrm>
          <a:off x="6465029" y="3920747"/>
          <a:ext cx="91440" cy="243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52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6F08F-BC54-44EA-90C3-08F1A95FB868}">
      <dsp:nvSpPr>
        <dsp:cNvPr id="0" name=""/>
        <dsp:cNvSpPr/>
      </dsp:nvSpPr>
      <dsp:spPr>
        <a:xfrm>
          <a:off x="5619343" y="2858281"/>
          <a:ext cx="891405" cy="243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954"/>
              </a:lnTo>
              <a:lnTo>
                <a:pt x="891405" y="165954"/>
              </a:lnTo>
              <a:lnTo>
                <a:pt x="891405" y="24352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9D6E9-0A38-4A41-AADE-EBE354711865}">
      <dsp:nvSpPr>
        <dsp:cNvPr id="0" name=""/>
        <dsp:cNvSpPr/>
      </dsp:nvSpPr>
      <dsp:spPr>
        <a:xfrm>
          <a:off x="4764129" y="3934704"/>
          <a:ext cx="91440" cy="243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52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9D996-0634-492D-99CA-B001E2F53316}">
      <dsp:nvSpPr>
        <dsp:cNvPr id="0" name=""/>
        <dsp:cNvSpPr/>
      </dsp:nvSpPr>
      <dsp:spPr>
        <a:xfrm>
          <a:off x="4809849" y="2858281"/>
          <a:ext cx="809494" cy="243523"/>
        </a:xfrm>
        <a:custGeom>
          <a:avLst/>
          <a:gdLst/>
          <a:ahLst/>
          <a:cxnLst/>
          <a:rect l="0" t="0" r="0" b="0"/>
          <a:pathLst>
            <a:path>
              <a:moveTo>
                <a:pt x="809494" y="0"/>
              </a:moveTo>
              <a:lnTo>
                <a:pt x="809494" y="165954"/>
              </a:lnTo>
              <a:lnTo>
                <a:pt x="0" y="165954"/>
              </a:lnTo>
              <a:lnTo>
                <a:pt x="0" y="24352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73574-2BA9-4B05-BAD3-43974BD24F30}">
      <dsp:nvSpPr>
        <dsp:cNvPr id="0" name=""/>
        <dsp:cNvSpPr/>
      </dsp:nvSpPr>
      <dsp:spPr>
        <a:xfrm>
          <a:off x="4431934" y="2083053"/>
          <a:ext cx="1187409" cy="243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954"/>
              </a:lnTo>
              <a:lnTo>
                <a:pt x="1187409" y="165954"/>
              </a:lnTo>
              <a:lnTo>
                <a:pt x="1187409" y="24352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8F335-D504-4454-92EE-B03B2007E5C9}">
      <dsp:nvSpPr>
        <dsp:cNvPr id="0" name=""/>
        <dsp:cNvSpPr/>
      </dsp:nvSpPr>
      <dsp:spPr>
        <a:xfrm>
          <a:off x="2619801" y="2858281"/>
          <a:ext cx="550151" cy="196818"/>
        </a:xfrm>
        <a:custGeom>
          <a:avLst/>
          <a:gdLst/>
          <a:ahLst/>
          <a:cxnLst/>
          <a:rect l="0" t="0" r="0" b="0"/>
          <a:pathLst>
            <a:path>
              <a:moveTo>
                <a:pt x="550151" y="0"/>
              </a:moveTo>
              <a:lnTo>
                <a:pt x="550151" y="119249"/>
              </a:lnTo>
              <a:lnTo>
                <a:pt x="0" y="119249"/>
              </a:lnTo>
              <a:lnTo>
                <a:pt x="0" y="19681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6E751A-E62A-42FA-9180-FB4C070831C7}">
      <dsp:nvSpPr>
        <dsp:cNvPr id="0" name=""/>
        <dsp:cNvSpPr/>
      </dsp:nvSpPr>
      <dsp:spPr>
        <a:xfrm>
          <a:off x="3169952" y="2083053"/>
          <a:ext cx="1261981" cy="243523"/>
        </a:xfrm>
        <a:custGeom>
          <a:avLst/>
          <a:gdLst/>
          <a:ahLst/>
          <a:cxnLst/>
          <a:rect l="0" t="0" r="0" b="0"/>
          <a:pathLst>
            <a:path>
              <a:moveTo>
                <a:pt x="1261981" y="0"/>
              </a:moveTo>
              <a:lnTo>
                <a:pt x="1261981" y="165954"/>
              </a:lnTo>
              <a:lnTo>
                <a:pt x="0" y="165954"/>
              </a:lnTo>
              <a:lnTo>
                <a:pt x="0" y="24352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8A098-3DD9-4623-A1AE-FC06BC20071F}">
      <dsp:nvSpPr>
        <dsp:cNvPr id="0" name=""/>
        <dsp:cNvSpPr/>
      </dsp:nvSpPr>
      <dsp:spPr>
        <a:xfrm>
          <a:off x="1909760" y="2858281"/>
          <a:ext cx="706597" cy="244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24"/>
              </a:lnTo>
              <a:lnTo>
                <a:pt x="706597" y="167224"/>
              </a:lnTo>
              <a:lnTo>
                <a:pt x="706597" y="244794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D77D44-66F4-419E-BEA7-BF7586EBDECB}">
      <dsp:nvSpPr>
        <dsp:cNvPr id="0" name=""/>
        <dsp:cNvSpPr/>
      </dsp:nvSpPr>
      <dsp:spPr>
        <a:xfrm>
          <a:off x="1909760" y="2083053"/>
          <a:ext cx="2522173" cy="243523"/>
        </a:xfrm>
        <a:custGeom>
          <a:avLst/>
          <a:gdLst/>
          <a:ahLst/>
          <a:cxnLst/>
          <a:rect l="0" t="0" r="0" b="0"/>
          <a:pathLst>
            <a:path>
              <a:moveTo>
                <a:pt x="2522173" y="0"/>
              </a:moveTo>
              <a:lnTo>
                <a:pt x="2522173" y="165954"/>
              </a:lnTo>
              <a:lnTo>
                <a:pt x="0" y="165954"/>
              </a:lnTo>
              <a:lnTo>
                <a:pt x="0" y="24352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8E8793-2A3B-4018-8479-AE590EF071E9}">
      <dsp:nvSpPr>
        <dsp:cNvPr id="0" name=""/>
        <dsp:cNvSpPr/>
      </dsp:nvSpPr>
      <dsp:spPr>
        <a:xfrm>
          <a:off x="845386" y="2850343"/>
          <a:ext cx="1615544" cy="281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944"/>
              </a:lnTo>
              <a:lnTo>
                <a:pt x="1615544" y="203944"/>
              </a:lnTo>
              <a:lnTo>
                <a:pt x="1615544" y="28151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29211-96CF-45DD-B297-56DED7134EFD}">
      <dsp:nvSpPr>
        <dsp:cNvPr id="0" name=""/>
        <dsp:cNvSpPr/>
      </dsp:nvSpPr>
      <dsp:spPr>
        <a:xfrm>
          <a:off x="845386" y="2083053"/>
          <a:ext cx="3586547" cy="235585"/>
        </a:xfrm>
        <a:custGeom>
          <a:avLst/>
          <a:gdLst/>
          <a:ahLst/>
          <a:cxnLst/>
          <a:rect l="0" t="0" r="0" b="0"/>
          <a:pathLst>
            <a:path>
              <a:moveTo>
                <a:pt x="3586547" y="0"/>
              </a:moveTo>
              <a:lnTo>
                <a:pt x="3586547" y="158015"/>
              </a:lnTo>
              <a:lnTo>
                <a:pt x="0" y="158015"/>
              </a:lnTo>
              <a:lnTo>
                <a:pt x="0" y="235585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1A7A6B-FC5A-4E96-ABEE-90CCD20E496E}">
      <dsp:nvSpPr>
        <dsp:cNvPr id="0" name=""/>
        <dsp:cNvSpPr/>
      </dsp:nvSpPr>
      <dsp:spPr>
        <a:xfrm>
          <a:off x="4386214" y="1307825"/>
          <a:ext cx="91440" cy="243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523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E32484-8304-4B65-BDC8-277370674FC2}">
      <dsp:nvSpPr>
        <dsp:cNvPr id="0" name=""/>
        <dsp:cNvSpPr/>
      </dsp:nvSpPr>
      <dsp:spPr>
        <a:xfrm>
          <a:off x="4386214" y="532597"/>
          <a:ext cx="91440" cy="243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523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01E2E-0A40-46DE-965C-891FB895FB95}">
      <dsp:nvSpPr>
        <dsp:cNvPr id="0" name=""/>
        <dsp:cNvSpPr/>
      </dsp:nvSpPr>
      <dsp:spPr>
        <a:xfrm>
          <a:off x="3790589" y="892"/>
          <a:ext cx="1282689" cy="531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0F3D55-DE61-4F5B-A12C-1C273E89504E}">
      <dsp:nvSpPr>
        <dsp:cNvPr id="0" name=""/>
        <dsp:cNvSpPr/>
      </dsp:nvSpPr>
      <dsp:spPr>
        <a:xfrm>
          <a:off x="3883626" y="89277"/>
          <a:ext cx="1282689" cy="5317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Honourable Minister</a:t>
          </a:r>
        </a:p>
      </dsp:txBody>
      <dsp:txXfrm>
        <a:off x="3899199" y="104850"/>
        <a:ext cx="1251543" cy="500558"/>
      </dsp:txXfrm>
    </dsp:sp>
    <dsp:sp modelId="{82B80BE9-6BE6-472B-B98D-88100C3DE3AB}">
      <dsp:nvSpPr>
        <dsp:cNvPr id="0" name=""/>
        <dsp:cNvSpPr/>
      </dsp:nvSpPr>
      <dsp:spPr>
        <a:xfrm>
          <a:off x="3878140" y="776120"/>
          <a:ext cx="1107586" cy="5317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8B1319-B014-440A-A8E0-CECB5DFD9D16}">
      <dsp:nvSpPr>
        <dsp:cNvPr id="0" name=""/>
        <dsp:cNvSpPr/>
      </dsp:nvSpPr>
      <dsp:spPr>
        <a:xfrm>
          <a:off x="3971177" y="864505"/>
          <a:ext cx="1107586" cy="5317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SECRETARY</a:t>
          </a:r>
        </a:p>
      </dsp:txBody>
      <dsp:txXfrm>
        <a:off x="3986750" y="880078"/>
        <a:ext cx="1076440" cy="500558"/>
      </dsp:txXfrm>
    </dsp:sp>
    <dsp:sp modelId="{580BBCB6-822F-44C0-8AF5-2D33C90AB4D8}">
      <dsp:nvSpPr>
        <dsp:cNvPr id="0" name=""/>
        <dsp:cNvSpPr/>
      </dsp:nvSpPr>
      <dsp:spPr>
        <a:xfrm>
          <a:off x="3856252" y="1551349"/>
          <a:ext cx="1151362" cy="5317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285ED4-5B13-455D-AD6C-FEB8AC18DE70}">
      <dsp:nvSpPr>
        <dsp:cNvPr id="0" name=""/>
        <dsp:cNvSpPr/>
      </dsp:nvSpPr>
      <dsp:spPr>
        <a:xfrm>
          <a:off x="3949289" y="1639733"/>
          <a:ext cx="1151362" cy="5317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DIRECTOR OF MARINE</a:t>
          </a:r>
        </a:p>
      </dsp:txBody>
      <dsp:txXfrm>
        <a:off x="3964862" y="1655306"/>
        <a:ext cx="1120216" cy="500558"/>
      </dsp:txXfrm>
    </dsp:sp>
    <dsp:sp modelId="{30362580-FF5C-444D-863D-D1F536DABF30}">
      <dsp:nvSpPr>
        <dsp:cNvPr id="0" name=""/>
        <dsp:cNvSpPr/>
      </dsp:nvSpPr>
      <dsp:spPr>
        <a:xfrm>
          <a:off x="426721" y="2318638"/>
          <a:ext cx="837330" cy="5317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34FD4D-7C78-4C4B-BFEA-70B77983E4DF}">
      <dsp:nvSpPr>
        <dsp:cNvPr id="0" name=""/>
        <dsp:cNvSpPr/>
      </dsp:nvSpPr>
      <dsp:spPr>
        <a:xfrm>
          <a:off x="519758" y="2407023"/>
          <a:ext cx="837330" cy="5317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1 Marine Surveyor</a:t>
          </a:r>
        </a:p>
      </dsp:txBody>
      <dsp:txXfrm>
        <a:off x="535331" y="2422596"/>
        <a:ext cx="806184" cy="500558"/>
      </dsp:txXfrm>
    </dsp:sp>
    <dsp:sp modelId="{B153AFA4-E766-453A-A37F-FE6B94E41BF9}">
      <dsp:nvSpPr>
        <dsp:cNvPr id="0" name=""/>
        <dsp:cNvSpPr/>
      </dsp:nvSpPr>
      <dsp:spPr>
        <a:xfrm>
          <a:off x="2017163" y="3131857"/>
          <a:ext cx="887536" cy="5317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88C9AF-4BF3-4565-9245-BB64B132C3E4}">
      <dsp:nvSpPr>
        <dsp:cNvPr id="0" name=""/>
        <dsp:cNvSpPr/>
      </dsp:nvSpPr>
      <dsp:spPr>
        <a:xfrm>
          <a:off x="2110200" y="3220242"/>
          <a:ext cx="887536" cy="5317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125773" y="3235815"/>
        <a:ext cx="856390" cy="500558"/>
      </dsp:txXfrm>
    </dsp:sp>
    <dsp:sp modelId="{5EF18573-3F67-42CD-9060-9D7EC55EB291}">
      <dsp:nvSpPr>
        <dsp:cNvPr id="0" name=""/>
        <dsp:cNvSpPr/>
      </dsp:nvSpPr>
      <dsp:spPr>
        <a:xfrm>
          <a:off x="1491095" y="2326577"/>
          <a:ext cx="837330" cy="5317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9A584-0567-4BD5-8484-53B602F4B58B}">
      <dsp:nvSpPr>
        <dsp:cNvPr id="0" name=""/>
        <dsp:cNvSpPr/>
      </dsp:nvSpPr>
      <dsp:spPr>
        <a:xfrm>
          <a:off x="1584132" y="2414962"/>
          <a:ext cx="837330" cy="5317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Marine Officer 1</a:t>
          </a:r>
        </a:p>
      </dsp:txBody>
      <dsp:txXfrm>
        <a:off x="1599705" y="2430535"/>
        <a:ext cx="806184" cy="500558"/>
      </dsp:txXfrm>
    </dsp:sp>
    <dsp:sp modelId="{3B037D40-5C13-45F1-A378-30EF83001C0D}">
      <dsp:nvSpPr>
        <dsp:cNvPr id="0" name=""/>
        <dsp:cNvSpPr/>
      </dsp:nvSpPr>
      <dsp:spPr>
        <a:xfrm>
          <a:off x="2197693" y="3103076"/>
          <a:ext cx="837330" cy="5317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E1249F-D21F-4032-B391-41F74EC954EB}">
      <dsp:nvSpPr>
        <dsp:cNvPr id="0" name=""/>
        <dsp:cNvSpPr/>
      </dsp:nvSpPr>
      <dsp:spPr>
        <a:xfrm>
          <a:off x="2290730" y="3191461"/>
          <a:ext cx="837330" cy="5317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306303" y="3207034"/>
        <a:ext cx="806184" cy="500558"/>
      </dsp:txXfrm>
    </dsp:sp>
    <dsp:sp modelId="{149B7EF4-FCF8-46C6-AA23-763FC6C9E571}">
      <dsp:nvSpPr>
        <dsp:cNvPr id="0" name=""/>
        <dsp:cNvSpPr/>
      </dsp:nvSpPr>
      <dsp:spPr>
        <a:xfrm>
          <a:off x="2658260" y="2326577"/>
          <a:ext cx="1023384" cy="5317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F4C13-AF50-4312-9871-8E12CE83B164}">
      <dsp:nvSpPr>
        <dsp:cNvPr id="0" name=""/>
        <dsp:cNvSpPr/>
      </dsp:nvSpPr>
      <dsp:spPr>
        <a:xfrm>
          <a:off x="2751297" y="2414962"/>
          <a:ext cx="1023384" cy="531704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1 Data Base Officer</a:t>
          </a:r>
        </a:p>
      </dsp:txBody>
      <dsp:txXfrm>
        <a:off x="2766870" y="2430535"/>
        <a:ext cx="992238" cy="500558"/>
      </dsp:txXfrm>
    </dsp:sp>
    <dsp:sp modelId="{1B4D917C-617B-48FC-BF84-8880E4DE643D}">
      <dsp:nvSpPr>
        <dsp:cNvPr id="0" name=""/>
        <dsp:cNvSpPr/>
      </dsp:nvSpPr>
      <dsp:spPr>
        <a:xfrm>
          <a:off x="1964348" y="3055100"/>
          <a:ext cx="1310907" cy="6439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DDDB7D-5BA2-43A8-9BC2-617DAE4EE3A2}">
      <dsp:nvSpPr>
        <dsp:cNvPr id="0" name=""/>
        <dsp:cNvSpPr/>
      </dsp:nvSpPr>
      <dsp:spPr>
        <a:xfrm>
          <a:off x="2057384" y="3143485"/>
          <a:ext cx="1310907" cy="64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1 Ship &amp; Seafarer Clerk</a:t>
          </a:r>
        </a:p>
      </dsp:txBody>
      <dsp:txXfrm>
        <a:off x="2076243" y="3162344"/>
        <a:ext cx="1273189" cy="606192"/>
      </dsp:txXfrm>
    </dsp:sp>
    <dsp:sp modelId="{40DEDFF1-B22C-4BDB-8B48-43D6C9903946}">
      <dsp:nvSpPr>
        <dsp:cNvPr id="0" name=""/>
        <dsp:cNvSpPr/>
      </dsp:nvSpPr>
      <dsp:spPr>
        <a:xfrm>
          <a:off x="5200678" y="2326577"/>
          <a:ext cx="837330" cy="5317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8AA5A-B2D2-4FA8-9C1C-E88A1965992B}">
      <dsp:nvSpPr>
        <dsp:cNvPr id="0" name=""/>
        <dsp:cNvSpPr/>
      </dsp:nvSpPr>
      <dsp:spPr>
        <a:xfrm>
          <a:off x="5293714" y="2414962"/>
          <a:ext cx="837330" cy="531704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Marine Officer 2</a:t>
          </a:r>
        </a:p>
      </dsp:txBody>
      <dsp:txXfrm>
        <a:off x="5309287" y="2430535"/>
        <a:ext cx="806184" cy="500558"/>
      </dsp:txXfrm>
    </dsp:sp>
    <dsp:sp modelId="{19FA703E-2763-4E44-972D-EA4B66794FA9}">
      <dsp:nvSpPr>
        <dsp:cNvPr id="0" name=""/>
        <dsp:cNvSpPr/>
      </dsp:nvSpPr>
      <dsp:spPr>
        <a:xfrm>
          <a:off x="4011480" y="3101805"/>
          <a:ext cx="1596738" cy="83289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42E47-910D-4109-A14C-6CAD0F42BBA0}">
      <dsp:nvSpPr>
        <dsp:cNvPr id="0" name=""/>
        <dsp:cNvSpPr/>
      </dsp:nvSpPr>
      <dsp:spPr>
        <a:xfrm>
          <a:off x="4104516" y="3190190"/>
          <a:ext cx="1596738" cy="8328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1 SENIOR MARINE RADIO 0FFICER  TARAWA</a:t>
          </a:r>
        </a:p>
      </dsp:txBody>
      <dsp:txXfrm>
        <a:off x="4128911" y="3214585"/>
        <a:ext cx="1547948" cy="784109"/>
      </dsp:txXfrm>
    </dsp:sp>
    <dsp:sp modelId="{80E43948-5AFA-44CC-B3D1-DB033E54F243}">
      <dsp:nvSpPr>
        <dsp:cNvPr id="0" name=""/>
        <dsp:cNvSpPr/>
      </dsp:nvSpPr>
      <dsp:spPr>
        <a:xfrm>
          <a:off x="4237056" y="4178228"/>
          <a:ext cx="1145584" cy="7104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B1E73A-D904-4739-B80A-60ABC5434B1A}">
      <dsp:nvSpPr>
        <dsp:cNvPr id="0" name=""/>
        <dsp:cNvSpPr/>
      </dsp:nvSpPr>
      <dsp:spPr>
        <a:xfrm>
          <a:off x="4330093" y="4266613"/>
          <a:ext cx="1145584" cy="710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MARINE RADIO OPERATORS</a:t>
          </a:r>
        </a:p>
      </dsp:txBody>
      <dsp:txXfrm>
        <a:off x="4350901" y="4287421"/>
        <a:ext cx="1103968" cy="668826"/>
      </dsp:txXfrm>
    </dsp:sp>
    <dsp:sp modelId="{C1B89807-1F94-4A43-B462-676805F95539}">
      <dsp:nvSpPr>
        <dsp:cNvPr id="0" name=""/>
        <dsp:cNvSpPr/>
      </dsp:nvSpPr>
      <dsp:spPr>
        <a:xfrm>
          <a:off x="5794291" y="3101805"/>
          <a:ext cx="1432914" cy="8189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8009B3-1BE7-4F33-A9F4-733BB9084F1F}">
      <dsp:nvSpPr>
        <dsp:cNvPr id="0" name=""/>
        <dsp:cNvSpPr/>
      </dsp:nvSpPr>
      <dsp:spPr>
        <a:xfrm>
          <a:off x="5887328" y="3190190"/>
          <a:ext cx="1432914" cy="818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1 SENIOR MARINE RADIO OFFICER KIRITIMATI</a:t>
          </a:r>
        </a:p>
      </dsp:txBody>
      <dsp:txXfrm>
        <a:off x="5911314" y="3214176"/>
        <a:ext cx="1384942" cy="770970"/>
      </dsp:txXfrm>
    </dsp:sp>
    <dsp:sp modelId="{43F9C4E7-951B-4E8C-AAA1-380BE2716591}">
      <dsp:nvSpPr>
        <dsp:cNvPr id="0" name=""/>
        <dsp:cNvSpPr/>
      </dsp:nvSpPr>
      <dsp:spPr>
        <a:xfrm>
          <a:off x="5971927" y="4164271"/>
          <a:ext cx="1077643" cy="65343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90E84-7CF2-4F31-85BB-2C9EB4B64CAC}">
      <dsp:nvSpPr>
        <dsp:cNvPr id="0" name=""/>
        <dsp:cNvSpPr/>
      </dsp:nvSpPr>
      <dsp:spPr>
        <a:xfrm>
          <a:off x="6064963" y="4252655"/>
          <a:ext cx="1077643" cy="6534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MARINE RADIO OPERATORS</a:t>
          </a:r>
        </a:p>
      </dsp:txBody>
      <dsp:txXfrm>
        <a:off x="6084101" y="4271793"/>
        <a:ext cx="1039367" cy="615157"/>
      </dsp:txXfrm>
    </dsp:sp>
    <dsp:sp modelId="{322FEFBB-EA95-4EF8-94CD-FCDBB699490D}">
      <dsp:nvSpPr>
        <dsp:cNvPr id="0" name=""/>
        <dsp:cNvSpPr/>
      </dsp:nvSpPr>
      <dsp:spPr>
        <a:xfrm>
          <a:off x="7583948" y="2326577"/>
          <a:ext cx="837330" cy="5317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A3AF23-4ED7-4BBD-9C85-72E7E66528F8}">
      <dsp:nvSpPr>
        <dsp:cNvPr id="0" name=""/>
        <dsp:cNvSpPr/>
      </dsp:nvSpPr>
      <dsp:spPr>
        <a:xfrm>
          <a:off x="7676985" y="2414962"/>
          <a:ext cx="837330" cy="531704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Marine Officer 3</a:t>
          </a:r>
        </a:p>
      </dsp:txBody>
      <dsp:txXfrm>
        <a:off x="7692558" y="2430535"/>
        <a:ext cx="806184" cy="500558"/>
      </dsp:txXfrm>
    </dsp:sp>
    <dsp:sp modelId="{6BBEBFCE-6D70-497C-B759-B4BEE546498A}">
      <dsp:nvSpPr>
        <dsp:cNvPr id="0" name=""/>
        <dsp:cNvSpPr/>
      </dsp:nvSpPr>
      <dsp:spPr>
        <a:xfrm>
          <a:off x="7413279" y="3101805"/>
          <a:ext cx="1178667" cy="7208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AC6BE2-EBBF-41EF-BA88-4C44D0D43595}">
      <dsp:nvSpPr>
        <dsp:cNvPr id="0" name=""/>
        <dsp:cNvSpPr/>
      </dsp:nvSpPr>
      <dsp:spPr>
        <a:xfrm>
          <a:off x="7506316" y="3190190"/>
          <a:ext cx="1178667" cy="7208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1 BEACONING SUPERVISOR</a:t>
          </a:r>
        </a:p>
      </dsp:txBody>
      <dsp:txXfrm>
        <a:off x="7527429" y="3211303"/>
        <a:ext cx="1136441" cy="678611"/>
      </dsp:txXfrm>
    </dsp:sp>
    <dsp:sp modelId="{92AF9C39-EC0C-4DBF-B963-92F14FF33F65}">
      <dsp:nvSpPr>
        <dsp:cNvPr id="0" name=""/>
        <dsp:cNvSpPr/>
      </dsp:nvSpPr>
      <dsp:spPr>
        <a:xfrm>
          <a:off x="7399045" y="4066166"/>
          <a:ext cx="1207137" cy="77199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E77BE-7690-404F-9073-FBD40EC42EEE}">
      <dsp:nvSpPr>
        <dsp:cNvPr id="0" name=""/>
        <dsp:cNvSpPr/>
      </dsp:nvSpPr>
      <dsp:spPr>
        <a:xfrm>
          <a:off x="7492082" y="4154551"/>
          <a:ext cx="1207137" cy="7719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 1 BEACONING LEADING HAND</a:t>
          </a:r>
        </a:p>
      </dsp:txBody>
      <dsp:txXfrm>
        <a:off x="7514693" y="4177162"/>
        <a:ext cx="1161915" cy="726775"/>
      </dsp:txXfrm>
    </dsp:sp>
    <dsp:sp modelId="{DB114C5E-F85C-4EDC-B94C-87B65294AB9A}">
      <dsp:nvSpPr>
        <dsp:cNvPr id="0" name=""/>
        <dsp:cNvSpPr/>
      </dsp:nvSpPr>
      <dsp:spPr>
        <a:xfrm>
          <a:off x="7444571" y="5081687"/>
          <a:ext cx="1116085" cy="7794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7DF569-DEA6-4CA7-8DE2-98CC92597EC6}">
      <dsp:nvSpPr>
        <dsp:cNvPr id="0" name=""/>
        <dsp:cNvSpPr/>
      </dsp:nvSpPr>
      <dsp:spPr>
        <a:xfrm>
          <a:off x="7537607" y="5170072"/>
          <a:ext cx="1116085" cy="779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2 BEACONING HANDS</a:t>
          </a:r>
        </a:p>
      </dsp:txBody>
      <dsp:txXfrm>
        <a:off x="7560437" y="5192902"/>
        <a:ext cx="1070425" cy="733797"/>
      </dsp:txXfrm>
    </dsp:sp>
    <dsp:sp modelId="{2681AFB6-0DB9-4695-84FD-AF19011A14E6}">
      <dsp:nvSpPr>
        <dsp:cNvPr id="0" name=""/>
        <dsp:cNvSpPr/>
      </dsp:nvSpPr>
      <dsp:spPr>
        <a:xfrm>
          <a:off x="165353" y="248284"/>
          <a:ext cx="837330" cy="531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83BEF5-5114-45AD-8BE4-B608CF06D9F8}">
      <dsp:nvSpPr>
        <dsp:cNvPr id="0" name=""/>
        <dsp:cNvSpPr/>
      </dsp:nvSpPr>
      <dsp:spPr>
        <a:xfrm>
          <a:off x="258390" y="336669"/>
          <a:ext cx="837330" cy="531704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273963" y="352242"/>
        <a:ext cx="806184" cy="500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49055-1188-4D34-A949-D48F14C48A1A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F637F-80F8-46EA-9CF6-88DE04D31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24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FE2F-B244-4EC6-9D18-3EE1B589744D}" type="datetimeFigureOut">
              <a:rPr lang="en-AU" smtClean="0"/>
              <a:t>30/11/2016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9BF0C-65DB-4BAA-83FB-93D55E746A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942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FE2F-B244-4EC6-9D18-3EE1B589744D}" type="datetimeFigureOut">
              <a:rPr lang="en-AU" smtClean="0"/>
              <a:t>30/11/2016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9BF0C-65DB-4BAA-83FB-93D55E746A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814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FE2F-B244-4EC6-9D18-3EE1B589744D}" type="datetimeFigureOut">
              <a:rPr lang="en-AU" smtClean="0"/>
              <a:t>30/11/2016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9BF0C-65DB-4BAA-83FB-93D55E746A0C}" type="slidenum">
              <a:rPr lang="en-AU" smtClean="0"/>
              <a:t>‹#›</a:t>
            </a:fld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7129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FE2F-B244-4EC6-9D18-3EE1B589744D}" type="datetimeFigureOut">
              <a:rPr lang="en-AU" smtClean="0"/>
              <a:t>30/11/2016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9BF0C-65DB-4BAA-83FB-93D55E746A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2598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FE2F-B244-4EC6-9D18-3EE1B589744D}" type="datetimeFigureOut">
              <a:rPr lang="en-AU" smtClean="0"/>
              <a:t>30/11/2016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9BF0C-65DB-4BAA-83FB-93D55E746A0C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4979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FE2F-B244-4EC6-9D18-3EE1B589744D}" type="datetimeFigureOut">
              <a:rPr lang="en-AU" smtClean="0"/>
              <a:t>30/11/2016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9BF0C-65DB-4BAA-83FB-93D55E746A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5311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FE2F-B244-4EC6-9D18-3EE1B589744D}" type="datetimeFigureOut">
              <a:rPr lang="en-AU" smtClean="0"/>
              <a:t>30/11/2016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9BF0C-65DB-4BAA-83FB-93D55E746A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6875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FE2F-B244-4EC6-9D18-3EE1B589744D}" type="datetimeFigureOut">
              <a:rPr lang="en-AU" smtClean="0"/>
              <a:t>30/11/2016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9BF0C-65DB-4BAA-83FB-93D55E746A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33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FE2F-B244-4EC6-9D18-3EE1B589744D}" type="datetimeFigureOut">
              <a:rPr lang="en-AU" smtClean="0"/>
              <a:t>30/11/2016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9BF0C-65DB-4BAA-83FB-93D55E746A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361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FE2F-B244-4EC6-9D18-3EE1B589744D}" type="datetimeFigureOut">
              <a:rPr lang="en-AU" smtClean="0"/>
              <a:t>30/11/2016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9BF0C-65DB-4BAA-83FB-93D55E746A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7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FE2F-B244-4EC6-9D18-3EE1B589744D}" type="datetimeFigureOut">
              <a:rPr lang="en-AU" smtClean="0"/>
              <a:t>30/11/2016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9BF0C-65DB-4BAA-83FB-93D55E746A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472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FE2F-B244-4EC6-9D18-3EE1B589744D}" type="datetimeFigureOut">
              <a:rPr lang="en-AU" smtClean="0"/>
              <a:t>30/11/2016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9BF0C-65DB-4BAA-83FB-93D55E746A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778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FE2F-B244-4EC6-9D18-3EE1B589744D}" type="datetimeFigureOut">
              <a:rPr lang="en-AU" smtClean="0"/>
              <a:t>30/11/2016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9BF0C-65DB-4BAA-83FB-93D55E746A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8162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FE2F-B244-4EC6-9D18-3EE1B589744D}" type="datetimeFigureOut">
              <a:rPr lang="en-AU" smtClean="0"/>
              <a:t>30/11/2016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9BF0C-65DB-4BAA-83FB-93D55E746A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330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FE2F-B244-4EC6-9D18-3EE1B589744D}" type="datetimeFigureOut">
              <a:rPr lang="en-AU" smtClean="0"/>
              <a:t>30/11/2016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9BF0C-65DB-4BAA-83FB-93D55E746A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561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FE2F-B244-4EC6-9D18-3EE1B589744D}" type="datetimeFigureOut">
              <a:rPr lang="en-AU" smtClean="0"/>
              <a:t>30/11/2016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9BF0C-65DB-4BAA-83FB-93D55E746A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661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DFE2F-B244-4EC6-9D18-3EE1B589744D}" type="datetimeFigureOut">
              <a:rPr lang="en-AU" smtClean="0"/>
              <a:t>30/11/2016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19BF0C-65DB-4BAA-83FB-93D55E746A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862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1334" y="237065"/>
            <a:ext cx="8361218" cy="800165"/>
          </a:xfrm>
        </p:spPr>
        <p:txBody>
          <a:bodyPr>
            <a:noAutofit/>
          </a:bodyPr>
          <a:lstStyle/>
          <a:p>
            <a:pPr algn="ctr"/>
            <a:r>
              <a:rPr lang="en-AU" sz="4000" b="1" dirty="0">
                <a:solidFill>
                  <a:srgbClr val="FF0000"/>
                </a:solidFill>
              </a:rPr>
              <a:t>KIRIBATI</a:t>
            </a:r>
          </a:p>
          <a:p>
            <a:pPr algn="ctr"/>
            <a:r>
              <a:rPr lang="en-AU" sz="3000" b="1" dirty="0" smtClean="0">
                <a:solidFill>
                  <a:srgbClr val="002060"/>
                </a:solidFill>
              </a:rPr>
              <a:t>National </a:t>
            </a:r>
            <a:r>
              <a:rPr lang="en-AU" sz="3000" b="1" dirty="0">
                <a:solidFill>
                  <a:srgbClr val="002060"/>
                </a:solidFill>
              </a:rPr>
              <a:t>Report</a:t>
            </a:r>
          </a:p>
          <a:p>
            <a:pPr algn="ctr"/>
            <a:r>
              <a:rPr lang="en-AU" sz="3000" b="1" dirty="0">
                <a:solidFill>
                  <a:srgbClr val="002060"/>
                </a:solidFill>
              </a:rPr>
              <a:t>14th South West Pacific Hydrographic Commission (SWPHC) Meeting</a:t>
            </a:r>
          </a:p>
          <a:p>
            <a:pPr algn="ctr"/>
            <a:endParaRPr lang="en-AU" sz="3000" b="1" dirty="0" smtClean="0">
              <a:solidFill>
                <a:schemeClr val="tx1"/>
              </a:solidFill>
            </a:endParaRPr>
          </a:p>
          <a:p>
            <a:pPr algn="ctr"/>
            <a:endParaRPr lang="en-AU" sz="3000" b="1" dirty="0">
              <a:solidFill>
                <a:schemeClr val="tx1"/>
              </a:solidFill>
            </a:endParaRPr>
          </a:p>
          <a:p>
            <a:pPr algn="ctr"/>
            <a:endParaRPr lang="en-AU" sz="3000" b="1" dirty="0">
              <a:solidFill>
                <a:schemeClr val="tx1"/>
              </a:solidFill>
            </a:endParaRPr>
          </a:p>
          <a:p>
            <a:pPr algn="ctr"/>
            <a:r>
              <a:rPr lang="en-AU" sz="3000" b="1" dirty="0">
                <a:solidFill>
                  <a:srgbClr val="FF0000"/>
                </a:solidFill>
              </a:rPr>
              <a:t>NOUMEA, NEW CALEDONIA</a:t>
            </a:r>
          </a:p>
          <a:p>
            <a:r>
              <a:rPr lang="en-AU" sz="3000" b="1" dirty="0" smtClean="0">
                <a:solidFill>
                  <a:schemeClr val="tx1"/>
                </a:solidFill>
              </a:rPr>
              <a:t>30th </a:t>
            </a:r>
            <a:r>
              <a:rPr lang="en-AU" sz="3000" b="1" dirty="0">
                <a:solidFill>
                  <a:schemeClr val="tx1"/>
                </a:solidFill>
              </a:rPr>
              <a:t>November to 02nd December 2016</a:t>
            </a:r>
          </a:p>
        </p:txBody>
      </p:sp>
      <p:pic>
        <p:nvPicPr>
          <p:cNvPr id="4" name="Picture 1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216" y="313266"/>
            <a:ext cx="10477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65843" y="6114473"/>
            <a:ext cx="5210848" cy="5826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AU" sz="2500" b="1" dirty="0" smtClean="0">
                <a:solidFill>
                  <a:schemeClr val="tx1"/>
                </a:solidFill>
              </a:rPr>
              <a:t>Prepared by Director of Marine</a:t>
            </a:r>
            <a:endParaRPr lang="en-AU" sz="2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3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789248" y="1626250"/>
            <a:ext cx="7766936" cy="264095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AU" sz="2200" b="1" dirty="0" smtClean="0">
                <a:solidFill>
                  <a:srgbClr val="FF0000"/>
                </a:solidFill>
              </a:rPr>
              <a:t>MSI Unit, </a:t>
            </a:r>
          </a:p>
          <a:p>
            <a:pPr>
              <a:buFont typeface="Wingdings" pitchFamily="2" charset="2"/>
              <a:buChar char="Ø"/>
            </a:pPr>
            <a:r>
              <a:rPr lang="en-AU" sz="2200" b="1" dirty="0" smtClean="0">
                <a:solidFill>
                  <a:srgbClr val="FF0000"/>
                </a:solidFill>
              </a:rPr>
              <a:t>SAR Unit, 	</a:t>
            </a:r>
          </a:p>
          <a:p>
            <a:pPr>
              <a:buFont typeface="Wingdings" pitchFamily="2" charset="2"/>
              <a:buChar char="Ø"/>
            </a:pPr>
            <a:r>
              <a:rPr lang="en-AU" sz="2200" b="1" dirty="0" smtClean="0">
                <a:solidFill>
                  <a:srgbClr val="FF0000"/>
                </a:solidFill>
              </a:rPr>
              <a:t>Hydrography Unit </a:t>
            </a:r>
          </a:p>
          <a:p>
            <a:pPr>
              <a:buFont typeface="Wingdings" pitchFamily="2" charset="2"/>
              <a:buChar char="Ø"/>
            </a:pPr>
            <a:r>
              <a:rPr lang="en-AU" sz="2200" b="1" dirty="0" smtClean="0">
                <a:solidFill>
                  <a:srgbClr val="FF0000"/>
                </a:solidFill>
              </a:rPr>
              <a:t>Database Unit and  </a:t>
            </a:r>
          </a:p>
          <a:p>
            <a:pPr>
              <a:buFont typeface="Wingdings" pitchFamily="2" charset="2"/>
              <a:buChar char="Ø"/>
            </a:pPr>
            <a:r>
              <a:rPr lang="en-AU" sz="2200" b="1" dirty="0" smtClean="0">
                <a:solidFill>
                  <a:srgbClr val="FF0000"/>
                </a:solidFill>
              </a:rPr>
              <a:t>Renaming of Beaconing Unit to </a:t>
            </a:r>
            <a:r>
              <a:rPr lang="en-AU" sz="2200" b="1" dirty="0" err="1" smtClean="0">
                <a:solidFill>
                  <a:srgbClr val="FF0000"/>
                </a:solidFill>
              </a:rPr>
              <a:t>AToN</a:t>
            </a:r>
            <a:r>
              <a:rPr lang="en-AU" sz="2200" b="1" dirty="0" smtClean="0">
                <a:solidFill>
                  <a:srgbClr val="FF0000"/>
                </a:solidFill>
              </a:rPr>
              <a:t> Unit</a:t>
            </a:r>
          </a:p>
          <a:p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03874" y="407329"/>
            <a:ext cx="9056300" cy="124194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4. Establishment of the following Units within Marine Division</a:t>
            </a:r>
            <a:endParaRPr lang="en-US" sz="2400" b="1" dirty="0"/>
          </a:p>
        </p:txBody>
      </p:sp>
      <p:pic>
        <p:nvPicPr>
          <p:cNvPr id="7" name="Picture 1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216" y="313266"/>
            <a:ext cx="10477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11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872066" y="1206500"/>
            <a:ext cx="10024534" cy="50799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itchFamily="2" charset="2"/>
              <a:buChar char="Ø"/>
            </a:pPr>
            <a:r>
              <a:rPr lang="en-AU" sz="2300" b="1" dirty="0" smtClean="0">
                <a:solidFill>
                  <a:schemeClr val="tx1"/>
                </a:solidFill>
              </a:rPr>
              <a:t>UKHO is </a:t>
            </a:r>
            <a:r>
              <a:rPr lang="en-AU" sz="2300" b="1" dirty="0" err="1" smtClean="0">
                <a:solidFill>
                  <a:schemeClr val="tx1"/>
                </a:solidFill>
              </a:rPr>
              <a:t>GoK</a:t>
            </a:r>
            <a:r>
              <a:rPr lang="en-AU" sz="2300" b="1" dirty="0" smtClean="0">
                <a:solidFill>
                  <a:schemeClr val="tx1"/>
                </a:solidFill>
              </a:rPr>
              <a:t> PCA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U" sz="2300" dirty="0" smtClean="0">
                <a:solidFill>
                  <a:schemeClr val="tx1"/>
                </a:solidFill>
              </a:rPr>
              <a:t>Nearly all nautical charts in Kiribati are </a:t>
            </a:r>
            <a:r>
              <a:rPr lang="en-AU" sz="2300" dirty="0" err="1" smtClean="0">
                <a:solidFill>
                  <a:schemeClr val="tx1"/>
                </a:solidFill>
              </a:rPr>
              <a:t>outdated</a:t>
            </a:r>
            <a:endParaRPr lang="en-AU" sz="2300" dirty="0" smtClean="0">
              <a:solidFill>
                <a:schemeClr val="tx1"/>
              </a:solidFill>
            </a:endParaRPr>
          </a:p>
          <a:p>
            <a:pPr marL="914400" indent="-228600">
              <a:buFont typeface="Wingdings" pitchFamily="2" charset="2"/>
              <a:buChar char="Ø"/>
            </a:pPr>
            <a:r>
              <a:rPr lang="en-AU" sz="2200" dirty="0" smtClean="0">
                <a:solidFill>
                  <a:schemeClr val="tx1"/>
                </a:solidFill>
              </a:rPr>
              <a:t>total </a:t>
            </a:r>
            <a:r>
              <a:rPr lang="en-AU" sz="2200" dirty="0">
                <a:solidFill>
                  <a:schemeClr val="tx1"/>
                </a:solidFill>
              </a:rPr>
              <a:t>of 14 Charts covering the whole of Kiribati published by UKHO </a:t>
            </a:r>
            <a:r>
              <a:rPr lang="en-AU" sz="2200" dirty="0" smtClean="0">
                <a:solidFill>
                  <a:schemeClr val="tx1"/>
                </a:solidFill>
              </a:rPr>
              <a:t>at </a:t>
            </a:r>
            <a:r>
              <a:rPr lang="en-AU" sz="2200" dirty="0">
                <a:solidFill>
                  <a:schemeClr val="tx1"/>
                </a:solidFill>
              </a:rPr>
              <a:t>varying scales,</a:t>
            </a:r>
          </a:p>
          <a:p>
            <a:pPr marL="914400" lvl="2">
              <a:buFont typeface="Wingdings" pitchFamily="2" charset="2"/>
              <a:buChar char="Ø"/>
            </a:pPr>
            <a:r>
              <a:rPr lang="en-AU" sz="2200" dirty="0" smtClean="0">
                <a:solidFill>
                  <a:schemeClr val="tx1"/>
                </a:solidFill>
              </a:rPr>
              <a:t> Published </a:t>
            </a:r>
            <a:r>
              <a:rPr lang="en-AU" sz="2200" dirty="0">
                <a:solidFill>
                  <a:schemeClr val="tx1"/>
                </a:solidFill>
              </a:rPr>
              <a:t>in the 1950s and 1960s from surveys with data obtained around 1943 and earlier, only BA 731 (Gilbert Group) published in 1994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AU" sz="2300" b="1" dirty="0" smtClean="0">
                <a:solidFill>
                  <a:schemeClr val="tx1"/>
                </a:solidFill>
              </a:rPr>
              <a:t>3 international sea ports </a:t>
            </a:r>
          </a:p>
          <a:p>
            <a:pPr marL="685800" lvl="1">
              <a:buFont typeface="Wingdings" pitchFamily="2" charset="2"/>
              <a:buChar char="Ø"/>
            </a:pPr>
            <a:r>
              <a:rPr lang="en-AU" sz="2100" dirty="0" err="1" smtClean="0">
                <a:solidFill>
                  <a:schemeClr val="tx1"/>
                </a:solidFill>
              </a:rPr>
              <a:t>Betio</a:t>
            </a:r>
            <a:r>
              <a:rPr lang="en-AU" sz="2100" dirty="0" smtClean="0">
                <a:solidFill>
                  <a:schemeClr val="tx1"/>
                </a:solidFill>
              </a:rPr>
              <a:t> Port</a:t>
            </a:r>
          </a:p>
          <a:p>
            <a:pPr marL="685800" lvl="1">
              <a:buFont typeface="Wingdings" pitchFamily="2" charset="2"/>
              <a:buChar char="Ø"/>
            </a:pPr>
            <a:r>
              <a:rPr lang="en-AU" sz="2100" dirty="0" err="1" smtClean="0">
                <a:solidFill>
                  <a:schemeClr val="tx1"/>
                </a:solidFill>
              </a:rPr>
              <a:t>Kiritimati</a:t>
            </a:r>
            <a:r>
              <a:rPr lang="en-AU" sz="2100" dirty="0" smtClean="0">
                <a:solidFill>
                  <a:schemeClr val="tx1"/>
                </a:solidFill>
              </a:rPr>
              <a:t> Port &amp;</a:t>
            </a:r>
          </a:p>
          <a:p>
            <a:pPr marL="685800" lvl="1">
              <a:buFont typeface="Wingdings" pitchFamily="2" charset="2"/>
              <a:buChar char="Ø"/>
            </a:pPr>
            <a:r>
              <a:rPr lang="en-AU" sz="2100" dirty="0" err="1" smtClean="0">
                <a:solidFill>
                  <a:schemeClr val="tx1"/>
                </a:solidFill>
              </a:rPr>
              <a:t>Tabuaeran</a:t>
            </a:r>
            <a:endParaRPr lang="en-AU" sz="2100" dirty="0" smtClean="0">
              <a:solidFill>
                <a:schemeClr val="tx1"/>
              </a:solidFill>
            </a:endParaRPr>
          </a:p>
          <a:p>
            <a:pPr marL="685800" lvl="1">
              <a:buFont typeface="Wingdings" pitchFamily="2" charset="2"/>
              <a:buChar char="Ø"/>
            </a:pPr>
            <a:r>
              <a:rPr lang="en-AU" sz="2100" b="1" dirty="0" err="1" smtClean="0">
                <a:solidFill>
                  <a:schemeClr val="tx1"/>
                </a:solidFill>
              </a:rPr>
              <a:t>Kanton</a:t>
            </a:r>
            <a:r>
              <a:rPr lang="en-AU" sz="2100" dirty="0" smtClean="0">
                <a:solidFill>
                  <a:schemeClr val="tx1"/>
                </a:solidFill>
              </a:rPr>
              <a:t> – will be build as main port of entry in the PIPA Group </a:t>
            </a:r>
          </a:p>
          <a:p>
            <a:pPr marL="285750" indent="-285750">
              <a:buFont typeface="Wingdings" pitchFamily="2" charset="2"/>
              <a:buChar char="Ø"/>
            </a:pPr>
            <a:endParaRPr lang="en-AU" sz="2300" b="1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AU" sz="23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72066" y="317500"/>
            <a:ext cx="9056300" cy="9652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5.. PCA, Navigational Charts &amp; Kiribati Ports</a:t>
            </a:r>
            <a:endParaRPr lang="en-US" sz="2400" b="1" dirty="0"/>
          </a:p>
        </p:txBody>
      </p:sp>
      <p:pic>
        <p:nvPicPr>
          <p:cNvPr id="5" name="Picture 1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216" y="313266"/>
            <a:ext cx="10477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513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99659" y="862083"/>
            <a:ext cx="9056300" cy="6414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400" b="1" dirty="0" smtClean="0"/>
              <a:t>5.1. Kiribati Nautical Charts in order of Priority </a:t>
            </a:r>
            <a:endParaRPr lang="en-US" sz="2400" b="1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154312" y="4116230"/>
            <a:ext cx="7766936" cy="1681226"/>
          </a:xfrm>
        </p:spPr>
        <p:txBody>
          <a:bodyPr>
            <a:noAutofit/>
          </a:bodyPr>
          <a:lstStyle/>
          <a:p>
            <a:pPr algn="l"/>
            <a:r>
              <a:rPr lang="en-GB" sz="2200" dirty="0" smtClean="0">
                <a:solidFill>
                  <a:schemeClr val="tx1"/>
                </a:solidFill>
              </a:rPr>
              <a:t>Survey work by </a:t>
            </a:r>
            <a:r>
              <a:rPr lang="en-GB" sz="2200" dirty="0">
                <a:solidFill>
                  <a:schemeClr val="tx1"/>
                </a:solidFill>
              </a:rPr>
              <a:t>RAN and SPC in 2009 and 2015 </a:t>
            </a:r>
            <a:r>
              <a:rPr lang="en-GB" sz="2200" dirty="0" smtClean="0">
                <a:solidFill>
                  <a:schemeClr val="tx1"/>
                </a:solidFill>
              </a:rPr>
              <a:t>respectively:</a:t>
            </a:r>
          </a:p>
          <a:p>
            <a:pPr algn="l"/>
            <a:endParaRPr lang="en-GB" sz="2200" dirty="0">
              <a:solidFill>
                <a:schemeClr val="tx1"/>
              </a:solidFill>
            </a:endParaRPr>
          </a:p>
          <a:p>
            <a:pPr algn="l"/>
            <a:r>
              <a:rPr lang="en-GB" sz="2200" b="1" u="sng" dirty="0" smtClean="0">
                <a:solidFill>
                  <a:schemeClr val="accent5">
                    <a:lumMod val="75000"/>
                  </a:schemeClr>
                </a:solidFill>
              </a:rPr>
              <a:t>New Edition for </a:t>
            </a:r>
            <a:r>
              <a:rPr lang="en-GB" sz="2200" b="1" u="sng" dirty="0" err="1" smtClean="0">
                <a:solidFill>
                  <a:srgbClr val="0000FF"/>
                </a:solidFill>
              </a:rPr>
              <a:t>Betio</a:t>
            </a:r>
            <a:r>
              <a:rPr lang="en-GB" sz="2200" b="1" u="sng" dirty="0" smtClean="0">
                <a:solidFill>
                  <a:srgbClr val="0000FF"/>
                </a:solidFill>
              </a:rPr>
              <a:t> Port Chart </a:t>
            </a:r>
            <a:r>
              <a:rPr lang="en-GB" sz="2200" b="1" u="sng" dirty="0" smtClean="0">
                <a:solidFill>
                  <a:schemeClr val="accent5">
                    <a:lumMod val="75000"/>
                  </a:schemeClr>
                </a:solidFill>
              </a:rPr>
              <a:t>– 2015 (BA 3269)</a:t>
            </a:r>
            <a:endParaRPr lang="en-US" sz="2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6907" y="1705971"/>
            <a:ext cx="7601803" cy="203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200" dirty="0"/>
              <a:t>Tarawa and </a:t>
            </a:r>
            <a:r>
              <a:rPr lang="en-GB" sz="2200" b="1" dirty="0">
                <a:solidFill>
                  <a:srgbClr val="0000FF"/>
                </a:solidFill>
              </a:rPr>
              <a:t>Port </a:t>
            </a:r>
            <a:r>
              <a:rPr lang="en-GB" sz="2200" b="1" dirty="0" err="1">
                <a:solidFill>
                  <a:srgbClr val="0000FF"/>
                </a:solidFill>
              </a:rPr>
              <a:t>Betio</a:t>
            </a:r>
            <a:r>
              <a:rPr lang="en-GB" sz="2200" b="1" dirty="0">
                <a:solidFill>
                  <a:srgbClr val="0000FF"/>
                </a:solidFill>
              </a:rPr>
              <a:t> </a:t>
            </a:r>
            <a:r>
              <a:rPr lang="en-GB" sz="2200" dirty="0"/>
              <a:t>(BA3269, BA700) </a:t>
            </a:r>
            <a:endParaRPr lang="en-US" sz="22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200" dirty="0" err="1"/>
              <a:t>Kiritimati</a:t>
            </a:r>
            <a:r>
              <a:rPr lang="en-GB" sz="2200" dirty="0"/>
              <a:t> Atoll (Christmas Island) (BA2867, BA2995)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200" dirty="0" err="1" smtClean="0"/>
              <a:t>Tabuaeran</a:t>
            </a:r>
            <a:r>
              <a:rPr lang="en-GB" sz="2200" dirty="0" smtClean="0"/>
              <a:t> </a:t>
            </a:r>
            <a:r>
              <a:rPr lang="en-GB" sz="2200" dirty="0"/>
              <a:t>Atoll, formerly called Fanning Island (BA2971) </a:t>
            </a:r>
            <a:endParaRPr lang="en-US" sz="22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200" dirty="0" smtClean="0"/>
              <a:t>Aba-</a:t>
            </a:r>
            <a:r>
              <a:rPr lang="en-GB" sz="2200" dirty="0" err="1" smtClean="0"/>
              <a:t>Riringa</a:t>
            </a:r>
            <a:r>
              <a:rPr lang="en-GB" sz="2200" dirty="0" smtClean="0"/>
              <a:t> </a:t>
            </a:r>
            <a:r>
              <a:rPr lang="en-GB" sz="2200" dirty="0"/>
              <a:t>Island (</a:t>
            </a:r>
            <a:r>
              <a:rPr lang="en-GB" sz="2200" dirty="0" err="1"/>
              <a:t>Kanton</a:t>
            </a:r>
            <a:r>
              <a:rPr lang="en-GB" sz="2200" dirty="0"/>
              <a:t>) (BA184, BA1451) </a:t>
            </a:r>
            <a:endParaRPr lang="en-US" sz="2200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15" name="Picture 1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216" y="313266"/>
            <a:ext cx="10477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358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910" y="1416814"/>
            <a:ext cx="9340631" cy="5123686"/>
          </a:xfrm>
        </p:spPr>
        <p:txBody>
          <a:bodyPr>
            <a:noAutofit/>
          </a:bodyPr>
          <a:lstStyle/>
          <a:p>
            <a:pPr marL="0" lvl="1" algn="l"/>
            <a:r>
              <a:rPr lang="en-US" sz="2200" b="1" dirty="0">
                <a:solidFill>
                  <a:schemeClr val="tx1"/>
                </a:solidFill>
              </a:rPr>
              <a:t>2015 </a:t>
            </a:r>
            <a:r>
              <a:rPr lang="en-US" sz="2200" b="1" dirty="0" smtClean="0">
                <a:solidFill>
                  <a:schemeClr val="tx1"/>
                </a:solidFill>
              </a:rPr>
              <a:t>– </a:t>
            </a:r>
            <a:r>
              <a:rPr lang="en-US" sz="1800" b="1" dirty="0" smtClean="0">
                <a:solidFill>
                  <a:srgbClr val="C00000"/>
                </a:solidFill>
              </a:rPr>
              <a:t>SPC &amp; AHS</a:t>
            </a:r>
            <a:r>
              <a:rPr lang="en-US" sz="1800" b="1" dirty="0">
                <a:solidFill>
                  <a:srgbClr val="C00000"/>
                </a:solidFill>
              </a:rPr>
              <a:t> in collaboration with ESAT and PRNI Project Funds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pPr marL="0" lvl="1" algn="l"/>
            <a:r>
              <a:rPr lang="en-US" sz="1800" b="1" dirty="0">
                <a:solidFill>
                  <a:schemeClr val="tx1"/>
                </a:solidFill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</a:rPr>
              <a:t>	Surveying </a:t>
            </a:r>
            <a:r>
              <a:rPr lang="en-US" sz="1800" b="1" dirty="0">
                <a:solidFill>
                  <a:schemeClr val="tx1"/>
                </a:solidFill>
              </a:rPr>
              <a:t>of </a:t>
            </a:r>
            <a:r>
              <a:rPr lang="en-US" sz="1800" b="1" dirty="0" err="1">
                <a:solidFill>
                  <a:schemeClr val="tx1"/>
                </a:solidFill>
              </a:rPr>
              <a:t>Betio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Port by </a:t>
            </a:r>
            <a:r>
              <a:rPr lang="en-US" sz="1800" b="1" dirty="0">
                <a:solidFill>
                  <a:schemeClr val="tx1"/>
                </a:solidFill>
              </a:rPr>
              <a:t>SPC and </a:t>
            </a:r>
            <a:r>
              <a:rPr lang="en-US" sz="1800" b="1" dirty="0" smtClean="0">
                <a:solidFill>
                  <a:schemeClr val="tx1"/>
                </a:solidFill>
              </a:rPr>
              <a:t>AHS to </a:t>
            </a:r>
            <a:r>
              <a:rPr lang="en-US" sz="1800" b="1" dirty="0">
                <a:solidFill>
                  <a:schemeClr val="tx1"/>
                </a:solidFill>
              </a:rPr>
              <a:t>upgrade </a:t>
            </a:r>
            <a:r>
              <a:rPr lang="en-US" sz="1800" b="1" dirty="0" err="1">
                <a:solidFill>
                  <a:schemeClr val="tx1"/>
                </a:solidFill>
              </a:rPr>
              <a:t>Betio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							Approaches </a:t>
            </a:r>
            <a:r>
              <a:rPr lang="en-US" sz="1800" b="1" dirty="0">
                <a:solidFill>
                  <a:schemeClr val="tx1"/>
                </a:solidFill>
              </a:rPr>
              <a:t>Nautical </a:t>
            </a:r>
            <a:r>
              <a:rPr lang="en-US" sz="1800" b="1" dirty="0" smtClean="0">
                <a:solidFill>
                  <a:schemeClr val="tx1"/>
                </a:solidFill>
              </a:rPr>
              <a:t>Chart </a:t>
            </a:r>
          </a:p>
          <a:p>
            <a:pPr marL="0" lvl="1" algn="l"/>
            <a:r>
              <a:rPr lang="en-US" sz="1800" b="1" dirty="0">
                <a:solidFill>
                  <a:schemeClr val="tx1"/>
                </a:solidFill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</a:rPr>
              <a:t>- SPC and UKHO </a:t>
            </a:r>
          </a:p>
          <a:p>
            <a:pPr marL="0" lvl="1" algn="l"/>
            <a:r>
              <a:rPr lang="en-US" sz="1800" b="1" dirty="0">
                <a:solidFill>
                  <a:schemeClr val="tx1"/>
                </a:solidFill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</a:rPr>
              <a:t>		CB - </a:t>
            </a:r>
            <a:r>
              <a:rPr lang="en-AU" sz="1800" b="1" dirty="0" smtClean="0">
                <a:solidFill>
                  <a:schemeClr val="tx1"/>
                </a:solidFill>
              </a:rPr>
              <a:t>assess </a:t>
            </a:r>
            <a:r>
              <a:rPr lang="en-AU" sz="1800" b="1" dirty="0">
                <a:solidFill>
                  <a:schemeClr val="tx1"/>
                </a:solidFill>
              </a:rPr>
              <a:t>the progress made against the recommendations </a:t>
            </a:r>
            <a:r>
              <a:rPr lang="en-AU" sz="1800" b="1" dirty="0" smtClean="0">
                <a:solidFill>
                  <a:schemeClr val="tx1"/>
                </a:solidFill>
              </a:rPr>
              <a:t>							made </a:t>
            </a:r>
            <a:r>
              <a:rPr lang="en-AU" sz="1800" b="1" dirty="0">
                <a:solidFill>
                  <a:schemeClr val="tx1"/>
                </a:solidFill>
              </a:rPr>
              <a:t>in the associated </a:t>
            </a:r>
            <a:r>
              <a:rPr lang="en-AU" sz="1800" b="1" dirty="0" smtClean="0">
                <a:solidFill>
                  <a:schemeClr val="tx1"/>
                </a:solidFill>
              </a:rPr>
              <a:t>report done by </a:t>
            </a:r>
            <a:r>
              <a:rPr lang="en-AU" sz="1800" b="1" dirty="0" smtClean="0">
                <a:solidFill>
                  <a:srgbClr val="FF0000"/>
                </a:solidFill>
              </a:rPr>
              <a:t>IHO</a:t>
            </a:r>
            <a:r>
              <a:rPr lang="en-AU" sz="1800" b="1" dirty="0" smtClean="0">
                <a:solidFill>
                  <a:schemeClr val="tx1"/>
                </a:solidFill>
              </a:rPr>
              <a:t> in 2011</a:t>
            </a:r>
            <a:r>
              <a:rPr lang="en-AU" sz="2200" b="1" dirty="0" smtClean="0">
                <a:solidFill>
                  <a:schemeClr val="tx1"/>
                </a:solidFill>
              </a:rPr>
              <a:t>. 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marL="0" lvl="1" algn="l"/>
            <a:r>
              <a:rPr lang="en-US" sz="2200" b="1" dirty="0" smtClean="0">
                <a:solidFill>
                  <a:schemeClr val="tx1"/>
                </a:solidFill>
              </a:rPr>
              <a:t>2016 </a:t>
            </a:r>
            <a:r>
              <a:rPr lang="en-US" sz="1800" b="1" dirty="0" smtClean="0">
                <a:solidFill>
                  <a:schemeClr val="tx1"/>
                </a:solidFill>
              </a:rPr>
              <a:t>– </a:t>
            </a:r>
            <a:r>
              <a:rPr lang="en-US" sz="1800" b="1" dirty="0" smtClean="0">
                <a:solidFill>
                  <a:srgbClr val="C00000"/>
                </a:solidFill>
              </a:rPr>
              <a:t>SPC </a:t>
            </a:r>
          </a:p>
          <a:p>
            <a:pPr marL="0" lvl="1" algn="l"/>
            <a:r>
              <a:rPr lang="en-US" sz="1800" b="1" dirty="0">
                <a:solidFill>
                  <a:schemeClr val="tx1"/>
                </a:solidFill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</a:rPr>
              <a:t>	Gap </a:t>
            </a:r>
            <a:r>
              <a:rPr lang="en-US" sz="1800" b="1" dirty="0">
                <a:solidFill>
                  <a:schemeClr val="tx1"/>
                </a:solidFill>
              </a:rPr>
              <a:t>Analysis in Kiribati existing Acts – </a:t>
            </a:r>
            <a:r>
              <a:rPr lang="en-US" sz="1800" b="1" dirty="0" smtClean="0">
                <a:solidFill>
                  <a:schemeClr val="tx1"/>
                </a:solidFill>
              </a:rPr>
              <a:t>in compliance to 								International </a:t>
            </a:r>
            <a:r>
              <a:rPr lang="en-US" sz="1800" b="1" dirty="0">
                <a:solidFill>
                  <a:schemeClr val="tx1"/>
                </a:solidFill>
              </a:rPr>
              <a:t>Maritime </a:t>
            </a:r>
            <a:r>
              <a:rPr lang="en-US" sz="1800" b="1" dirty="0" smtClean="0">
                <a:solidFill>
                  <a:schemeClr val="tx1"/>
                </a:solidFill>
              </a:rPr>
              <a:t>Conventions</a:t>
            </a:r>
            <a:endParaRPr lang="en-US" sz="1800" dirty="0">
              <a:solidFill>
                <a:schemeClr val="tx1"/>
              </a:solidFill>
            </a:endParaRPr>
          </a:p>
          <a:p>
            <a:pPr marL="0" lvl="1" algn="l"/>
            <a:r>
              <a:rPr lang="en-US" sz="1800" b="1" dirty="0" smtClean="0">
                <a:solidFill>
                  <a:schemeClr val="tx1"/>
                </a:solidFill>
              </a:rPr>
              <a:t>		Development </a:t>
            </a:r>
            <a:r>
              <a:rPr lang="en-US" sz="1800" b="1" dirty="0">
                <a:solidFill>
                  <a:schemeClr val="tx1"/>
                </a:solidFill>
              </a:rPr>
              <a:t>of Maritime Transport </a:t>
            </a:r>
            <a:r>
              <a:rPr lang="en-US" sz="1800" b="1" dirty="0" smtClean="0">
                <a:solidFill>
                  <a:schemeClr val="tx1"/>
                </a:solidFill>
              </a:rPr>
              <a:t>Policy</a:t>
            </a: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77077" y="641444"/>
            <a:ext cx="9220073" cy="614149"/>
          </a:xfrm>
        </p:spPr>
        <p:txBody>
          <a:bodyPr/>
          <a:lstStyle/>
          <a:p>
            <a:pPr algn="l"/>
            <a:r>
              <a:rPr lang="en-US" sz="2400" b="1" dirty="0" smtClean="0"/>
              <a:t>6. </a:t>
            </a:r>
            <a:r>
              <a:rPr lang="en-US" sz="2400" b="1" dirty="0"/>
              <a:t>Assistance from </a:t>
            </a:r>
            <a:r>
              <a:rPr lang="en-US" sz="2400" b="1" dirty="0" smtClean="0"/>
              <a:t>SPC, UKHO, IALA, IHO, SWPHC &amp; AHS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1162710" y="5189548"/>
            <a:ext cx="86526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b="1" dirty="0" smtClean="0"/>
              <a:t>        </a:t>
            </a:r>
            <a:r>
              <a:rPr lang="en-US" b="1" dirty="0"/>
              <a:t>– </a:t>
            </a:r>
            <a:r>
              <a:rPr lang="en-US" b="1" dirty="0" smtClean="0">
                <a:solidFill>
                  <a:srgbClr val="C00000"/>
                </a:solidFill>
              </a:rPr>
              <a:t>SPC &amp; </a:t>
            </a:r>
            <a:r>
              <a:rPr lang="en-US" b="1" dirty="0" smtClean="0">
                <a:solidFill>
                  <a:srgbClr val="C00000"/>
                </a:solidFill>
              </a:rPr>
              <a:t>IALA &amp; UKHO 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6350" lvl="1"/>
            <a:r>
              <a:rPr lang="en-US" b="1" dirty="0" smtClean="0"/>
              <a:t>	</a:t>
            </a:r>
            <a:r>
              <a:rPr lang="en-US" b="1" dirty="0" err="1" smtClean="0"/>
              <a:t>AToN</a:t>
            </a:r>
            <a:endParaRPr lang="en-US" b="1" dirty="0"/>
          </a:p>
          <a:p>
            <a:pPr marL="6350" lvl="1"/>
            <a:r>
              <a:rPr lang="en-US" b="1" dirty="0" smtClean="0"/>
              <a:t>	SOP </a:t>
            </a:r>
            <a:r>
              <a:rPr lang="en-US" b="1" dirty="0"/>
              <a:t>for Domestic Vessels</a:t>
            </a:r>
            <a:endParaRPr lang="en-US" dirty="0"/>
          </a:p>
          <a:p>
            <a:pPr marL="6350" lvl="1"/>
            <a:r>
              <a:rPr lang="en-US" b="1" dirty="0" smtClean="0"/>
              <a:t>	SON – SON </a:t>
            </a:r>
            <a:r>
              <a:rPr lang="en-US" b="1" dirty="0"/>
              <a:t>Project which Kiribati will be </a:t>
            </a:r>
            <a:r>
              <a:rPr lang="en-US" b="1" dirty="0" smtClean="0"/>
              <a:t>included</a:t>
            </a:r>
          </a:p>
          <a:p>
            <a:pPr marL="6350" lvl="1"/>
            <a:r>
              <a:rPr lang="en-US" b="1" dirty="0">
                <a:solidFill>
                  <a:srgbClr val="C00000"/>
                </a:solidFill>
              </a:rPr>
              <a:t>	</a:t>
            </a:r>
            <a:r>
              <a:rPr lang="en-US" b="1" dirty="0" smtClean="0"/>
              <a:t>CME Programme</a:t>
            </a:r>
            <a:r>
              <a:rPr lang="en-US" b="1" dirty="0"/>
              <a:t>	</a:t>
            </a:r>
          </a:p>
        </p:txBody>
      </p:sp>
      <p:pic>
        <p:nvPicPr>
          <p:cNvPr id="11" name="Picture 1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216" y="313266"/>
            <a:ext cx="10477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067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600"/>
          </a:xfrm>
        </p:spPr>
        <p:txBody>
          <a:bodyPr>
            <a:normAutofit/>
          </a:bodyPr>
          <a:lstStyle/>
          <a:p>
            <a:r>
              <a:rPr lang="en-AU" sz="2600" dirty="0" smtClean="0"/>
              <a:t>7. Work Done</a:t>
            </a:r>
            <a:endParaRPr lang="en-AU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6200"/>
            <a:ext cx="8596668" cy="45211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AU" sz="2500" dirty="0" smtClean="0"/>
              <a:t>New Quality Management System in place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AU" sz="2500" dirty="0" smtClean="0"/>
              <a:t>3 Posts approved - 2016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AU" sz="2500" dirty="0" smtClean="0"/>
              <a:t>5 additional Posts approved for 2017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500" dirty="0"/>
              <a:t>New </a:t>
            </a:r>
            <a:r>
              <a:rPr lang="en-US" sz="2500" b="1" dirty="0"/>
              <a:t>Maritime Act </a:t>
            </a:r>
            <a:r>
              <a:rPr lang="en-US" sz="2800" dirty="0"/>
              <a:t>in place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AU" sz="2500" dirty="0" smtClean="0"/>
              <a:t>New legislations adopted as per IMSAS IMO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AU" sz="2500" dirty="0" smtClean="0"/>
              <a:t>SOLAS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AU" sz="2500" dirty="0" smtClean="0"/>
              <a:t>MARPOL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AU" sz="2500" dirty="0" smtClean="0"/>
              <a:t>STCW 78  as amended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AU" sz="2500" dirty="0" smtClean="0"/>
              <a:t>MLC 2006</a:t>
            </a:r>
          </a:p>
        </p:txBody>
      </p:sp>
      <p:pic>
        <p:nvPicPr>
          <p:cNvPr id="5" name="Picture 1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216" y="313266"/>
            <a:ext cx="10477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93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77334" y="1346200"/>
            <a:ext cx="8596668" cy="50545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AU" sz="2300" dirty="0" err="1" smtClean="0"/>
              <a:t>Loadline</a:t>
            </a:r>
            <a:r>
              <a:rPr lang="en-AU" sz="2300" dirty="0" smtClean="0"/>
              <a:t> Regulation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AU" sz="2300" dirty="0" smtClean="0"/>
              <a:t>Tonnage Regulation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AU" sz="2300" dirty="0" smtClean="0"/>
              <a:t>Collision Regulation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AU" sz="2300" dirty="0" smtClean="0"/>
              <a:t>Agreements with RO’s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AU" sz="2300" b="1" dirty="0" smtClean="0">
                <a:solidFill>
                  <a:srgbClr val="00B0F0"/>
                </a:solidFill>
              </a:rPr>
              <a:t>Transfer of Maritime Authority – to Marine Division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300" dirty="0" smtClean="0"/>
              <a:t>New Maritime Transport Policy in place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300" dirty="0" smtClean="0"/>
              <a:t>Development of the Kiribati National Maritime Transport Committee – </a:t>
            </a:r>
            <a:r>
              <a:rPr lang="en-US" sz="2300" b="1" dirty="0" smtClean="0"/>
              <a:t>KNMTC</a:t>
            </a:r>
            <a:r>
              <a:rPr lang="en-US" sz="2300" dirty="0" smtClean="0"/>
              <a:t> (</a:t>
            </a:r>
            <a:r>
              <a:rPr lang="en-US" sz="2300" b="1" dirty="0" smtClean="0">
                <a:solidFill>
                  <a:srgbClr val="FF0000"/>
                </a:solidFill>
              </a:rPr>
              <a:t>NHCC</a:t>
            </a:r>
            <a:r>
              <a:rPr lang="en-US" sz="2300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300" dirty="0" smtClean="0"/>
              <a:t>Designation of Kiribati </a:t>
            </a:r>
            <a:r>
              <a:rPr lang="en-US" sz="2300" b="1" dirty="0" smtClean="0"/>
              <a:t>MSI Coordinator</a:t>
            </a:r>
            <a:endParaRPr lang="en-AU" sz="23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77334" y="609600"/>
            <a:ext cx="8596668" cy="7366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AU" sz="2800" dirty="0" smtClean="0"/>
              <a:t>Work Done – </a:t>
            </a:r>
            <a:r>
              <a:rPr lang="en-AU" sz="2800" dirty="0" err="1" smtClean="0"/>
              <a:t>cont</a:t>
            </a:r>
            <a:endParaRPr lang="en-AU" sz="2800" dirty="0"/>
          </a:p>
        </p:txBody>
      </p:sp>
      <p:pic>
        <p:nvPicPr>
          <p:cNvPr id="4" name="Picture 1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216" y="313266"/>
            <a:ext cx="10477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14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6728" y="638623"/>
            <a:ext cx="975815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300" dirty="0" smtClean="0">
                <a:solidFill>
                  <a:srgbClr val="00B0F0"/>
                </a:solidFill>
              </a:rPr>
              <a:t>8. </a:t>
            </a:r>
            <a:r>
              <a:rPr lang="en-US" sz="2300" u="sng" dirty="0" smtClean="0">
                <a:solidFill>
                  <a:srgbClr val="00B0F0"/>
                </a:solidFill>
              </a:rPr>
              <a:t>Kiribati </a:t>
            </a:r>
            <a:r>
              <a:rPr lang="en-US" sz="2300" u="sng" dirty="0">
                <a:solidFill>
                  <a:srgbClr val="00B0F0"/>
                </a:solidFill>
              </a:rPr>
              <a:t>Priorities - Way Forward</a:t>
            </a:r>
          </a:p>
          <a:p>
            <a:r>
              <a:rPr lang="en-US" sz="2300" dirty="0"/>
              <a:t> </a:t>
            </a:r>
          </a:p>
          <a:p>
            <a:pPr marL="342900" lvl="0" indent="-342900">
              <a:buFont typeface="Courier New" pitchFamily="49" charset="0"/>
              <a:buChar char="o"/>
            </a:pP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Continuous awareness to Government/Public on 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obligations for the provision of Hydrographic Services </a:t>
            </a:r>
          </a:p>
          <a:p>
            <a:pPr marL="342900" lvl="0" indent="-342900">
              <a:buFont typeface="Courier New" pitchFamily="49" charset="0"/>
              <a:buChar char="o"/>
            </a:pPr>
            <a:r>
              <a:rPr lang="en-US" sz="2300" dirty="0"/>
              <a:t>CB for Hydrography Unit staff</a:t>
            </a:r>
          </a:p>
          <a:p>
            <a:pPr marL="342900" lvl="0" indent="-342900">
              <a:buFont typeface="Courier New" pitchFamily="49" charset="0"/>
              <a:buChar char="o"/>
            </a:pPr>
            <a:r>
              <a:rPr lang="en-US" sz="2300" dirty="0"/>
              <a:t>Hydrography Governance, </a:t>
            </a:r>
          </a:p>
          <a:p>
            <a:pPr marL="342900" lvl="0" indent="-342900">
              <a:buFont typeface="Courier New" pitchFamily="49" charset="0"/>
              <a:buChar char="o"/>
            </a:pPr>
            <a:r>
              <a:rPr lang="en-US" sz="2300" dirty="0" smtClean="0"/>
              <a:t>Development - Legislation </a:t>
            </a:r>
            <a:r>
              <a:rPr lang="en-US" sz="2300" dirty="0"/>
              <a:t>on SOLAS Chapter V </a:t>
            </a:r>
            <a:r>
              <a:rPr lang="en-US" sz="2300" dirty="0" smtClean="0"/>
              <a:t>- </a:t>
            </a:r>
            <a:r>
              <a:rPr lang="en-US" sz="2300" dirty="0"/>
              <a:t>Hydrography</a:t>
            </a:r>
          </a:p>
          <a:p>
            <a:pPr marL="342900" lvl="0" indent="-342900">
              <a:buFont typeface="Courier New" pitchFamily="49" charset="0"/>
              <a:buChar char="o"/>
            </a:pPr>
            <a:r>
              <a:rPr lang="en-US" sz="2300" dirty="0"/>
              <a:t>Provision of Hydrographic Services </a:t>
            </a:r>
          </a:p>
          <a:p>
            <a:pPr marL="342900" lvl="0" indent="-342900">
              <a:buFont typeface="Courier New" pitchFamily="49" charset="0"/>
              <a:buChar char="o"/>
            </a:pPr>
            <a:r>
              <a:rPr lang="en-US" sz="2300" dirty="0"/>
              <a:t>Hydrography Risk Assessment</a:t>
            </a:r>
          </a:p>
          <a:p>
            <a:pPr marL="342900" lvl="0" indent="-342900">
              <a:buFont typeface="Courier New" pitchFamily="49" charset="0"/>
              <a:buChar char="o"/>
            </a:pPr>
            <a:r>
              <a:rPr lang="en-US" sz="2300" dirty="0"/>
              <a:t>Provision of MSI – to PCA and the regional radio navigational warnings coordinator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2300" dirty="0"/>
              <a:t>Developing a bi-lateral agreement </a:t>
            </a:r>
            <a:r>
              <a:rPr lang="en-US" sz="2300" dirty="0" smtClean="0"/>
              <a:t>with </a:t>
            </a:r>
            <a:r>
              <a:rPr lang="en-US" sz="2300" dirty="0"/>
              <a:t>PCA (UKHO) &amp; with other national hydrographic </a:t>
            </a:r>
            <a:r>
              <a:rPr lang="en-US" sz="2300" dirty="0" smtClean="0"/>
              <a:t>authorities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2300" dirty="0" smtClean="0"/>
              <a:t>In future - keen to be a full member of SWPHC and IHO</a:t>
            </a:r>
            <a:endParaRPr lang="en-US" sz="2300" dirty="0"/>
          </a:p>
        </p:txBody>
      </p:sp>
      <p:pic>
        <p:nvPicPr>
          <p:cNvPr id="3" name="Picture 1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216" y="313266"/>
            <a:ext cx="10477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0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216" y="313266"/>
            <a:ext cx="10477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46716" y="4151073"/>
            <a:ext cx="22076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Arial Rounded MT Bold" pitchFamily="34" charset="0"/>
              </a:rPr>
              <a:t>THANK YOU</a:t>
            </a:r>
            <a:endParaRPr lang="en-US" sz="22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30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Presentation Outline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4613"/>
            <a:ext cx="8596668" cy="423796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AU" sz="2400" dirty="0" smtClean="0"/>
          </a:p>
          <a:p>
            <a:pPr marL="457200" indent="-457200">
              <a:buFont typeface="+mj-lt"/>
              <a:buAutoNum type="arabicPeriod"/>
            </a:pPr>
            <a:endParaRPr lang="en-AU" sz="2400" dirty="0" smtClean="0"/>
          </a:p>
          <a:p>
            <a:pPr marL="457200" lvl="1" indent="0">
              <a:buNone/>
            </a:pPr>
            <a:endParaRPr lang="en-AU" dirty="0"/>
          </a:p>
        </p:txBody>
      </p:sp>
      <p:pic>
        <p:nvPicPr>
          <p:cNvPr id="5" name="Picture 1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216" y="313266"/>
            <a:ext cx="10477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82721" y="1494366"/>
            <a:ext cx="890744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300" b="1" dirty="0" smtClean="0"/>
              <a:t>Facts about Kiribati</a:t>
            </a:r>
          </a:p>
          <a:p>
            <a:pPr marL="457200" indent="-457200">
              <a:buAutoNum type="arabicPeriod"/>
            </a:pPr>
            <a:r>
              <a:rPr lang="en-US" sz="2300" b="1" dirty="0" smtClean="0"/>
              <a:t>Role of Marine Division (MD) in Kiribati</a:t>
            </a:r>
          </a:p>
          <a:p>
            <a:pPr marL="457200" indent="-457200">
              <a:buAutoNum type="arabicPeriod"/>
            </a:pPr>
            <a:r>
              <a:rPr lang="en-US" sz="2300" b="1" dirty="0" smtClean="0"/>
              <a:t>Overview of MD Structure – Before and After Independence</a:t>
            </a:r>
          </a:p>
          <a:p>
            <a:pPr marL="457200" indent="-457200">
              <a:buAutoNum type="arabicPeriod"/>
            </a:pPr>
            <a:r>
              <a:rPr lang="en-US" sz="2300" b="1" dirty="0" smtClean="0"/>
              <a:t>Establishment of New Units within MD</a:t>
            </a:r>
          </a:p>
          <a:p>
            <a:pPr marL="457200" indent="-457200">
              <a:buAutoNum type="arabicPeriod"/>
            </a:pPr>
            <a:r>
              <a:rPr lang="en-US" sz="2300" b="1" dirty="0" smtClean="0"/>
              <a:t>PCA, Nautical Charts &amp; Ports</a:t>
            </a:r>
          </a:p>
          <a:p>
            <a:pPr marL="914400" lvl="1" indent="-457200">
              <a:buAutoNum type="arabicPeriod"/>
            </a:pPr>
            <a:r>
              <a:rPr lang="en-US" sz="2300" b="1" dirty="0"/>
              <a:t> </a:t>
            </a:r>
            <a:r>
              <a:rPr lang="en-US" sz="2300" b="1" dirty="0" smtClean="0"/>
              <a:t>Nautical Charts in Order of Priority</a:t>
            </a:r>
          </a:p>
          <a:p>
            <a:pPr marL="457200" indent="-457200">
              <a:buAutoNum type="arabicPeriod"/>
            </a:pPr>
            <a:r>
              <a:rPr lang="en-US" sz="2300" b="1" dirty="0"/>
              <a:t> </a:t>
            </a:r>
            <a:r>
              <a:rPr lang="en-US" sz="2300" b="1" dirty="0" smtClean="0"/>
              <a:t>Assistance from IHO, SWPHC, SPC, IALA, AHS, UKHO</a:t>
            </a:r>
          </a:p>
          <a:p>
            <a:pPr marL="457200" indent="-457200">
              <a:buAutoNum type="arabicPeriod"/>
            </a:pPr>
            <a:r>
              <a:rPr lang="en-US" sz="2300" b="1" dirty="0" smtClean="0"/>
              <a:t>Work Done</a:t>
            </a:r>
          </a:p>
          <a:p>
            <a:pPr marL="457200" indent="-457200">
              <a:buAutoNum type="arabicPeriod"/>
            </a:pPr>
            <a:r>
              <a:rPr lang="en-US" sz="2300" b="1" dirty="0" smtClean="0"/>
              <a:t>Priorities &amp; Way Forward</a:t>
            </a:r>
          </a:p>
          <a:p>
            <a:pPr marL="457200" indent="-457200">
              <a:buAutoNum type="arabicPeriod"/>
            </a:pP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314201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6466"/>
            <a:ext cx="8602133" cy="607540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200" b="1" dirty="0" smtClean="0"/>
              <a:t>1. Facts </a:t>
            </a:r>
            <a:r>
              <a:rPr lang="en-US" sz="2200" b="1" dirty="0"/>
              <a:t>about Kiribati and its Maritime Organization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AU" sz="2400" dirty="0"/>
          </a:p>
        </p:txBody>
      </p:sp>
      <p:pic>
        <p:nvPicPr>
          <p:cNvPr id="5" name="Picture 1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216" y="313266"/>
            <a:ext cx="10477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Administrator\Pictures\Kiribati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603" y="903816"/>
            <a:ext cx="9069697" cy="541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20740" y="5746093"/>
            <a:ext cx="585356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Clr>
                <a:srgbClr val="90C226"/>
              </a:buClr>
              <a:buFont typeface="Wingdings 3" charset="2"/>
              <a:buChar char=""/>
            </a:pPr>
            <a:r>
              <a:rPr lang="en-US" sz="2500" b="1" u="sng" dirty="0">
                <a:solidFill>
                  <a:srgbClr val="FF0000"/>
                </a:solidFill>
              </a:rPr>
              <a:t>33 islands over 3.5 million sq.km </a:t>
            </a:r>
          </a:p>
        </p:txBody>
      </p:sp>
    </p:spTree>
    <p:extLst>
      <p:ext uri="{BB962C8B-B14F-4D97-AF65-F5344CB8AC3E}">
        <p14:creationId xmlns:p14="http://schemas.microsoft.com/office/powerpoint/2010/main" val="388054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6979" y="736978"/>
            <a:ext cx="9348717" cy="5568287"/>
          </a:xfrm>
        </p:spPr>
        <p:txBody>
          <a:bodyPr>
            <a:normAutofit/>
          </a:bodyPr>
          <a:lstStyle/>
          <a:p>
            <a:pPr marL="342900" lvl="0" indent="-342900" algn="just">
              <a:buClr>
                <a:srgbClr val="90C226"/>
              </a:buClr>
              <a:buFont typeface="Wingdings 3" charset="2"/>
              <a:buChar char=""/>
            </a:pPr>
            <a:r>
              <a:rPr lang="en-US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Kiribati</a:t>
            </a:r>
            <a:r>
              <a:rPr lang="en-US" sz="2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like most small island states in the Pacific, is a Country </a:t>
            </a:r>
            <a:endParaRPr lang="en-US" sz="22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buClr>
                <a:srgbClr val="90C226"/>
              </a:buClr>
            </a:pPr>
            <a:r>
              <a:rPr lang="en-US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in </a:t>
            </a:r>
            <a:r>
              <a:rPr lang="en-US" sz="2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need of assistance </a:t>
            </a:r>
          </a:p>
          <a:p>
            <a:pPr marL="342900" lvl="0" indent="-342900" algn="just">
              <a:buClr>
                <a:srgbClr val="90C226"/>
              </a:buClr>
              <a:buFont typeface="Wingdings 3" charset="2"/>
              <a:buChar char=""/>
            </a:pPr>
            <a:r>
              <a:rPr lang="en-US" sz="2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GDP is the lowest in the region and the economy is heavily dependent on government spending. </a:t>
            </a:r>
          </a:p>
          <a:p>
            <a:pPr marL="342900" lvl="0" indent="-342900" algn="just">
              <a:buClr>
                <a:srgbClr val="90C226"/>
              </a:buClr>
              <a:buFont typeface="Wingdings 3" charset="2"/>
              <a:buChar char=""/>
            </a:pPr>
            <a:r>
              <a:rPr lang="en-US" sz="2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Economic situation is constrained by its small population and land area, its remoteness, its scattered population centers and its lack of infrastructure and no capability to Hydrography Services.</a:t>
            </a:r>
          </a:p>
          <a:p>
            <a:pPr marL="342900" lvl="0" indent="-342900" algn="just">
              <a:buClr>
                <a:srgbClr val="90C226"/>
              </a:buClr>
              <a:buFont typeface="Wingdings 3" charset="2"/>
              <a:buChar char=""/>
            </a:pPr>
            <a:r>
              <a:rPr lang="en-US" sz="2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Almost no natural resources and industry and employment options are very limited. </a:t>
            </a:r>
          </a:p>
          <a:p>
            <a:pPr marL="342900" lvl="0" indent="-342900" algn="just">
              <a:buClr>
                <a:srgbClr val="90C226"/>
              </a:buClr>
              <a:buFont typeface="Wingdings 3" charset="2"/>
              <a:buChar char=""/>
            </a:pPr>
            <a:r>
              <a:rPr lang="en-US" sz="2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Heavily dependent on foreign aid and a net importer, it is economically vulnerable to fluctuations in the A$ and increases in food and fuel prices</a:t>
            </a:r>
            <a:r>
              <a:rPr lang="en-US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342900" lvl="0" indent="-342900" algn="just">
              <a:buClr>
                <a:srgbClr val="90C226"/>
              </a:buClr>
              <a:buFont typeface="Wingdings 3" charset="2"/>
              <a:buChar char=""/>
            </a:pPr>
            <a:r>
              <a:rPr lang="en-AU" sz="2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Only about 8% of the populations are economically active with many limited to subsistence fishing.</a:t>
            </a:r>
          </a:p>
          <a:p>
            <a:pPr marL="342900" lvl="0" indent="-342900" algn="just">
              <a:buClr>
                <a:srgbClr val="90C226"/>
              </a:buClr>
              <a:buFont typeface="Wingdings 3" charset="2"/>
              <a:buChar char=""/>
            </a:pPr>
            <a:endParaRPr lang="en-US" sz="22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 algn="just">
              <a:buClr>
                <a:srgbClr val="90C226"/>
              </a:buClr>
              <a:buFont typeface="Wingdings 3" charset="2"/>
              <a:buChar char=""/>
            </a:pPr>
            <a:endParaRPr lang="en-US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just"/>
            <a:endParaRPr lang="en-US" dirty="0"/>
          </a:p>
        </p:txBody>
      </p:sp>
      <p:pic>
        <p:nvPicPr>
          <p:cNvPr id="4" name="Picture 1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216" y="313266"/>
            <a:ext cx="10477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72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9772" y="423080"/>
            <a:ext cx="7766936" cy="491320"/>
          </a:xfrm>
        </p:spPr>
        <p:txBody>
          <a:bodyPr/>
          <a:lstStyle/>
          <a:p>
            <a:pPr algn="l"/>
            <a:r>
              <a:rPr lang="en-US" sz="2200" b="1" dirty="0" smtClean="0"/>
              <a:t>2. ROLE OF MARINE DIVISION WITHIN MICTTD</a:t>
            </a:r>
            <a:endParaRPr lang="en-US" sz="2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351129"/>
            <a:ext cx="9397621" cy="496231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AU" sz="2500" dirty="0" smtClean="0"/>
              <a:t>Maritime Authority for </a:t>
            </a:r>
            <a:r>
              <a:rPr lang="en-AU" sz="2500" dirty="0" err="1" smtClean="0"/>
              <a:t>GoK</a:t>
            </a:r>
            <a:r>
              <a:rPr lang="en-AU" sz="2500" dirty="0" smtClean="0"/>
              <a:t> – Coastal State, Flag State &amp; Port State</a:t>
            </a:r>
          </a:p>
          <a:p>
            <a:pPr algn="just"/>
            <a:r>
              <a:rPr lang="en-AU" sz="2500" dirty="0" smtClean="0"/>
              <a:t>Regulator for Maritime Safety – SOLAS, MARPOL, MLC 2006</a:t>
            </a:r>
          </a:p>
          <a:p>
            <a:pPr marL="342900" lvl="1" indent="-342900" algn="just"/>
            <a:r>
              <a:rPr lang="en-US" sz="2500" dirty="0" smtClean="0"/>
              <a:t>Marine </a:t>
            </a:r>
            <a:r>
              <a:rPr lang="en-US" sz="2500" dirty="0"/>
              <a:t>Pollution &amp; Accident Investigation</a:t>
            </a:r>
          </a:p>
          <a:p>
            <a:pPr algn="just"/>
            <a:r>
              <a:rPr lang="en-AU" sz="2500" dirty="0" smtClean="0"/>
              <a:t>Seafarers Registrar – STCW 78 (as amended) and STCW F</a:t>
            </a:r>
          </a:p>
          <a:p>
            <a:pPr algn="just"/>
            <a:r>
              <a:rPr lang="en-AU" sz="2500" dirty="0" smtClean="0"/>
              <a:t>Ships Registrar – Conventional &amp; Non-Conventional vessels</a:t>
            </a:r>
          </a:p>
          <a:p>
            <a:pPr algn="just"/>
            <a:r>
              <a:rPr lang="en-AU" sz="2500" dirty="0" smtClean="0"/>
              <a:t>SAR Coordinator</a:t>
            </a:r>
          </a:p>
          <a:p>
            <a:pPr algn="just"/>
            <a:r>
              <a:rPr lang="en-AU" sz="2500" b="1" dirty="0" smtClean="0">
                <a:solidFill>
                  <a:srgbClr val="FF0000"/>
                </a:solidFill>
              </a:rPr>
              <a:t>MSI Coordinator</a:t>
            </a:r>
          </a:p>
          <a:p>
            <a:pPr marL="342900" lvl="2" indent="-342900" algn="just"/>
            <a:r>
              <a:rPr lang="en-AU" sz="2500" b="1" dirty="0" smtClean="0">
                <a:solidFill>
                  <a:srgbClr val="FF0000"/>
                </a:solidFill>
              </a:rPr>
              <a:t>Hydrography &amp; </a:t>
            </a:r>
            <a:r>
              <a:rPr lang="en-US" sz="2500" b="1" dirty="0" smtClean="0">
                <a:solidFill>
                  <a:srgbClr val="FF0000"/>
                </a:solidFill>
              </a:rPr>
              <a:t>Nautical Chartings</a:t>
            </a:r>
            <a:endParaRPr lang="en-AU" sz="2500" b="1" dirty="0" smtClean="0">
              <a:solidFill>
                <a:srgbClr val="FF0000"/>
              </a:solidFill>
            </a:endParaRPr>
          </a:p>
          <a:p>
            <a:pPr algn="just"/>
            <a:r>
              <a:rPr lang="en-AU" sz="2500" b="1" dirty="0" smtClean="0"/>
              <a:t>Channel </a:t>
            </a:r>
            <a:r>
              <a:rPr lang="en-AU" sz="2500" b="1" dirty="0" err="1" smtClean="0"/>
              <a:t>Upgradings</a:t>
            </a:r>
            <a:r>
              <a:rPr lang="en-AU" sz="2500" b="1" dirty="0" smtClean="0"/>
              <a:t> – Dredging &amp; </a:t>
            </a:r>
            <a:r>
              <a:rPr lang="en-AU" sz="2500" b="1" dirty="0" err="1" smtClean="0"/>
              <a:t>Escavating</a:t>
            </a:r>
            <a:endParaRPr lang="en-AU" sz="2500" b="1" dirty="0" smtClean="0"/>
          </a:p>
          <a:p>
            <a:pPr algn="just"/>
            <a:r>
              <a:rPr lang="en-US" sz="2500" b="1" dirty="0" err="1" smtClean="0">
                <a:solidFill>
                  <a:srgbClr val="FF0000"/>
                </a:solidFill>
              </a:rPr>
              <a:t>AToNs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>
                <a:solidFill>
                  <a:srgbClr val="FF0000"/>
                </a:solidFill>
              </a:rPr>
              <a:t>&amp; maintenance on Aids to </a:t>
            </a:r>
            <a:r>
              <a:rPr lang="en-US" sz="2500" b="1" dirty="0" err="1">
                <a:solidFill>
                  <a:srgbClr val="FF0000"/>
                </a:solidFill>
              </a:rPr>
              <a:t>Nav</a:t>
            </a:r>
            <a:endParaRPr lang="en-US" sz="2500" b="1" dirty="0">
              <a:solidFill>
                <a:srgbClr val="FF0000"/>
              </a:solidFill>
            </a:endParaRPr>
          </a:p>
          <a:p>
            <a:pPr marL="342900" lvl="2" indent="-342900" algn="just"/>
            <a:r>
              <a:rPr lang="en-US" sz="2500" dirty="0" smtClean="0"/>
              <a:t>Adviser </a:t>
            </a:r>
            <a:r>
              <a:rPr lang="en-US" sz="2500" dirty="0"/>
              <a:t>to </a:t>
            </a:r>
            <a:r>
              <a:rPr lang="en-US" sz="2500" dirty="0" err="1"/>
              <a:t>GoK</a:t>
            </a:r>
            <a:r>
              <a:rPr lang="en-US" sz="2500" dirty="0"/>
              <a:t> on all Maritime matters </a:t>
            </a:r>
            <a:r>
              <a:rPr lang="en-US" sz="2500" dirty="0" smtClean="0"/>
              <a:t>including </a:t>
            </a:r>
            <a:r>
              <a:rPr lang="en-AU" sz="2500" dirty="0" smtClean="0"/>
              <a:t>IMO </a:t>
            </a:r>
            <a:r>
              <a:rPr lang="en-AU" sz="2500" dirty="0"/>
              <a:t>&amp; ILO Compliance</a:t>
            </a:r>
          </a:p>
          <a:p>
            <a:pPr marL="342900" lvl="2" indent="-342900" algn="just"/>
            <a:endParaRPr lang="en-US" sz="2500" dirty="0"/>
          </a:p>
          <a:p>
            <a:pPr marL="1200150" lvl="2" indent="-285750" algn="just">
              <a:spcBef>
                <a:spcPts val="0"/>
              </a:spcBef>
              <a:buFont typeface="Wingdings"/>
              <a:buChar char=""/>
            </a:pPr>
            <a:endParaRPr lang="en-AU" sz="2500" dirty="0"/>
          </a:p>
          <a:p>
            <a:pPr algn="just"/>
            <a:endParaRPr lang="en-AU" sz="2500" dirty="0" smtClean="0"/>
          </a:p>
          <a:p>
            <a:pPr algn="just"/>
            <a:endParaRPr lang="en-AU" sz="2500" dirty="0"/>
          </a:p>
        </p:txBody>
      </p:sp>
      <p:pic>
        <p:nvPicPr>
          <p:cNvPr id="7" name="Picture 1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216" y="313266"/>
            <a:ext cx="10477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71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484" y="3001809"/>
            <a:ext cx="2798541" cy="17623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733" y="3041895"/>
            <a:ext cx="2619375" cy="16072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34770"/>
            <a:ext cx="8596668" cy="738091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AU" sz="2400" b="1" dirty="0" smtClean="0"/>
              <a:t>3. Overview of MD STRUCTURE - Before &amp; After Independence</a:t>
            </a:r>
            <a:br>
              <a:rPr lang="en-AU" sz="2400" b="1" dirty="0" smtClean="0"/>
            </a:br>
            <a:endParaRPr lang="en-AU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036" y="1790977"/>
            <a:ext cx="5157787" cy="82391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AU" dirty="0" smtClean="0"/>
              <a:t>BEFORE INDEPENDENCE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322" y="2986206"/>
            <a:ext cx="5157787" cy="174519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AU" sz="2200" dirty="0" smtClean="0"/>
              <a:t>Structure:</a:t>
            </a:r>
          </a:p>
          <a:p>
            <a:pPr lvl="1"/>
            <a:r>
              <a:rPr lang="en-AU" sz="2200" dirty="0" smtClean="0"/>
              <a:t>1 </a:t>
            </a:r>
            <a:r>
              <a:rPr lang="en-AU" sz="2200" dirty="0" err="1" smtClean="0"/>
              <a:t>DoM</a:t>
            </a:r>
            <a:endParaRPr lang="en-AU" sz="2200" dirty="0" smtClean="0"/>
          </a:p>
          <a:p>
            <a:pPr lvl="1"/>
            <a:r>
              <a:rPr lang="en-AU" sz="2200" dirty="0" smtClean="0"/>
              <a:t>1 MS</a:t>
            </a:r>
          </a:p>
          <a:p>
            <a:pPr lvl="1"/>
            <a:r>
              <a:rPr lang="en-AU" sz="2200" dirty="0" smtClean="0"/>
              <a:t>1 MO</a:t>
            </a:r>
            <a:endParaRPr lang="en-AU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58403" y="1789081"/>
            <a:ext cx="4796623" cy="82391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AU" dirty="0" smtClean="0"/>
              <a:t>AFTER INDEPENDENCE TIL 2015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76483" y="2998906"/>
            <a:ext cx="4677733" cy="174519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AU" sz="2200" dirty="0" smtClean="0"/>
              <a:t>Structure</a:t>
            </a:r>
          </a:p>
          <a:p>
            <a:pPr lvl="1"/>
            <a:r>
              <a:rPr lang="en-AU" sz="2200" dirty="0" smtClean="0"/>
              <a:t>1 </a:t>
            </a:r>
            <a:r>
              <a:rPr lang="en-AU" sz="2200" dirty="0" err="1" smtClean="0"/>
              <a:t>DoM</a:t>
            </a:r>
            <a:endParaRPr lang="en-AU" sz="2200" dirty="0" smtClean="0"/>
          </a:p>
          <a:p>
            <a:pPr lvl="1"/>
            <a:r>
              <a:rPr lang="en-AU" sz="2200" dirty="0" smtClean="0"/>
              <a:t>1 MS</a:t>
            </a:r>
          </a:p>
          <a:p>
            <a:pPr lvl="1"/>
            <a:r>
              <a:rPr lang="en-AU" sz="2200" dirty="0" smtClean="0"/>
              <a:t>1 MO</a:t>
            </a:r>
          </a:p>
          <a:p>
            <a:pPr marL="0" indent="0">
              <a:buNone/>
            </a:pPr>
            <a:endParaRPr lang="en-AU" dirty="0" smtClean="0"/>
          </a:p>
        </p:txBody>
      </p:sp>
      <p:pic>
        <p:nvPicPr>
          <p:cNvPr id="13" name="Picture 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216" y="313266"/>
            <a:ext cx="10477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944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7626777"/>
              </p:ext>
            </p:extLst>
          </p:nvPr>
        </p:nvGraphicFramePr>
        <p:xfrm>
          <a:off x="723331" y="559559"/>
          <a:ext cx="8720920" cy="5800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40491" y="1059807"/>
            <a:ext cx="413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STRUCTURE OF MARINE DIVISION 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AFTER INDEPENDENCE 1979 TO 2015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14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216" y="313266"/>
            <a:ext cx="10477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17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79022409"/>
              </p:ext>
            </p:extLst>
          </p:nvPr>
        </p:nvGraphicFramePr>
        <p:xfrm>
          <a:off x="791570" y="655093"/>
          <a:ext cx="9116705" cy="5950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97038" y="1023582"/>
            <a:ext cx="2197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POSTS APPROVED IN 2015</a:t>
            </a:r>
          </a:p>
          <a:p>
            <a:r>
              <a:rPr lang="en-US" dirty="0" smtClean="0"/>
              <a:t>MANNED MID 2016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55391" y="1023582"/>
            <a:ext cx="19106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B0F0"/>
                </a:solidFill>
              </a:rPr>
              <a:t>2016</a:t>
            </a:r>
            <a:endParaRPr lang="en-US" sz="2500" b="1" dirty="0">
              <a:solidFill>
                <a:srgbClr val="00B0F0"/>
              </a:solidFill>
            </a:endParaRPr>
          </a:p>
        </p:txBody>
      </p:sp>
      <p:pic>
        <p:nvPicPr>
          <p:cNvPr id="7" name="Picture 14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216" y="313266"/>
            <a:ext cx="10477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033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723331" y="368490"/>
            <a:ext cx="9321421" cy="6277969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637731" y="982641"/>
            <a:ext cx="2770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2017</a:t>
            </a:r>
            <a:endParaRPr lang="en-US" dirty="0"/>
          </a:p>
          <a:p>
            <a:pPr algn="ctr"/>
            <a:r>
              <a:rPr lang="en-US" b="1" dirty="0" smtClean="0"/>
              <a:t>NEW MARINE DIVISION STRUCTURE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ANOTHER 5 ADDITIONAL POSTS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7528" y="1214651"/>
            <a:ext cx="158314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</a:rPr>
              <a:t>2017</a:t>
            </a:r>
            <a:endParaRPr lang="en-US" sz="2500" b="1" dirty="0">
              <a:solidFill>
                <a:srgbClr val="FF0000"/>
              </a:solidFill>
            </a:endParaRPr>
          </a:p>
        </p:txBody>
      </p:sp>
      <p:pic>
        <p:nvPicPr>
          <p:cNvPr id="6" name="Picture 1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216" y="313266"/>
            <a:ext cx="10477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12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1110</TotalTime>
  <Words>760</Words>
  <Application>Microsoft Office PowerPoint</Application>
  <PresentationFormat>Custom</PresentationFormat>
  <Paragraphs>165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Facet</vt:lpstr>
      <vt:lpstr>PowerPoint Presentation</vt:lpstr>
      <vt:lpstr>Presentation Outline</vt:lpstr>
      <vt:lpstr>PowerPoint Presentation</vt:lpstr>
      <vt:lpstr>PowerPoint Presentation</vt:lpstr>
      <vt:lpstr>2. ROLE OF MARINE DIVISION WITHIN MICTTD</vt:lpstr>
      <vt:lpstr>3. Overview of MD STRUCTURE - Before &amp; After Independence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 Assistance from SPC, UKHO, IALA, IHO, SWPHC &amp; AHS</vt:lpstr>
      <vt:lpstr>7. Work Done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Marine Division (MICTTD)</dc:title>
  <dc:creator>Ruoikabuti</dc:creator>
  <cp:lastModifiedBy>Administrator</cp:lastModifiedBy>
  <cp:revision>186</cp:revision>
  <cp:lastPrinted>2016-10-26T21:30:17Z</cp:lastPrinted>
  <dcterms:created xsi:type="dcterms:W3CDTF">2016-10-26T04:30:34Z</dcterms:created>
  <dcterms:modified xsi:type="dcterms:W3CDTF">2016-11-30T04:10:57Z</dcterms:modified>
</cp:coreProperties>
</file>