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notesMasterIdLst>
    <p:notesMasterId r:id="rId13"/>
  </p:notesMasterIdLst>
  <p:sldIdLst>
    <p:sldId id="257" r:id="rId3"/>
    <p:sldId id="271" r:id="rId4"/>
    <p:sldId id="300" r:id="rId5"/>
    <p:sldId id="307" r:id="rId6"/>
    <p:sldId id="303" r:id="rId7"/>
    <p:sldId id="309" r:id="rId8"/>
    <p:sldId id="283" r:id="rId9"/>
    <p:sldId id="276" r:id="rId10"/>
    <p:sldId id="278"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592" autoAdjust="0"/>
  </p:normalViewPr>
  <p:slideViewPr>
    <p:cSldViewPr snapToGrid="0">
      <p:cViewPr varScale="1">
        <p:scale>
          <a:sx n="61" d="100"/>
          <a:sy n="61" d="100"/>
        </p:scale>
        <p:origin x="1272" y="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C853E-AD96-4FF8-8FF8-DDA546ED43B1}" type="datetimeFigureOut">
              <a:rPr lang="en-US" smtClean="0"/>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613BD-9AC5-484A-A062-D046FC9DA5CA}" type="slidenum">
              <a:rPr lang="en-US" smtClean="0"/>
              <a:t>‹#›</a:t>
            </a:fld>
            <a:endParaRPr lang="en-US"/>
          </a:p>
        </p:txBody>
      </p:sp>
    </p:spTree>
    <p:extLst>
      <p:ext uri="{BB962C8B-B14F-4D97-AF65-F5344CB8AC3E}">
        <p14:creationId xmlns:p14="http://schemas.microsoft.com/office/powerpoint/2010/main" val="82614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brand new concept in Airborne Lidar Bathymetry (ALB)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E3FD-980F-4DDF-B8E9-7EB9B35CF9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34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short video provides a record of a recent RAMMS mission on a </a:t>
            </a:r>
            <a:r>
              <a:rPr lang="en-US" dirty="0" err="1"/>
              <a:t>SeaHunter</a:t>
            </a:r>
            <a:r>
              <a:rPr lang="en-US" dirty="0"/>
              <a:t> UAV during the 2017 NATO Exercise Unmanned Warrior, demonstrating the potential uses of this new, impressive capability.</a:t>
            </a:r>
          </a:p>
        </p:txBody>
      </p:sp>
      <p:sp>
        <p:nvSpPr>
          <p:cNvPr id="4" name="Slide Number Placeholder 3"/>
          <p:cNvSpPr>
            <a:spLocks noGrp="1"/>
          </p:cNvSpPr>
          <p:nvPr>
            <p:ph type="sldNum" sz="quarter" idx="10"/>
          </p:nvPr>
        </p:nvSpPr>
        <p:spPr/>
        <p:txBody>
          <a:bodyPr/>
          <a:lstStyle/>
          <a:p>
            <a:fld id="{164613BD-9AC5-484A-A062-D046FC9DA5CA}" type="slidenum">
              <a:rPr lang="en-US" smtClean="0"/>
              <a:t>10</a:t>
            </a:fld>
            <a:endParaRPr lang="en-US"/>
          </a:p>
        </p:txBody>
      </p:sp>
    </p:spTree>
    <p:extLst>
      <p:ext uri="{BB962C8B-B14F-4D97-AF65-F5344CB8AC3E}">
        <p14:creationId xmlns:p14="http://schemas.microsoft.com/office/powerpoint/2010/main" val="396208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Rápido </a:t>
            </a:r>
          </a:p>
          <a:p>
            <a:r>
              <a:rPr lang="es-ES" dirty="0"/>
              <a:t>Mapeo </a:t>
            </a:r>
            <a:r>
              <a:rPr lang="es-ES" dirty="0" err="1"/>
              <a:t>multihaz</a:t>
            </a:r>
            <a:r>
              <a:rPr lang="es-ES" dirty="0"/>
              <a:t> aéreo </a:t>
            </a:r>
          </a:p>
          <a:p>
            <a:r>
              <a:rPr lang="es-ES" dirty="0"/>
              <a:t>Sistema</a:t>
            </a:r>
          </a:p>
          <a:p>
            <a:endParaRPr lang="en-US" dirty="0"/>
          </a:p>
        </p:txBody>
      </p:sp>
      <p:sp>
        <p:nvSpPr>
          <p:cNvPr id="4" name="Slide Number Placeholder 3"/>
          <p:cNvSpPr>
            <a:spLocks noGrp="1"/>
          </p:cNvSpPr>
          <p:nvPr>
            <p:ph type="sldNum" sz="quarter" idx="10"/>
          </p:nvPr>
        </p:nvSpPr>
        <p:spPr/>
        <p:txBody>
          <a:bodyPr/>
          <a:lstStyle/>
          <a:p>
            <a:fld id="{164613BD-9AC5-484A-A062-D046FC9DA5CA}" type="slidenum">
              <a:rPr lang="en-US" smtClean="0"/>
              <a:t>2</a:t>
            </a:fld>
            <a:endParaRPr lang="en-US"/>
          </a:p>
        </p:txBody>
      </p:sp>
    </p:spTree>
    <p:extLst>
      <p:ext uri="{BB962C8B-B14F-4D97-AF65-F5344CB8AC3E}">
        <p14:creationId xmlns:p14="http://schemas.microsoft.com/office/powerpoint/2010/main" val="366931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airborne bathymetric multibeam lidar system that improves upon conventional technology with enhanced depth penetration and at higher point density resulting in better quality maps at a equal or lower cost. </a:t>
            </a:r>
          </a:p>
          <a:p>
            <a:r>
              <a:rPr lang="en-US" dirty="0"/>
              <a:t>The RAMMS technology has been deployed by Fugro for over two years, including on commercial projects, demonstrating it’s capability and reliable performance.</a:t>
            </a:r>
          </a:p>
          <a:p>
            <a:r>
              <a:rPr lang="en-US" dirty="0"/>
              <a:t>It should be stressed at the outset that the operating paradigm of RAMMS is completely different to that for contemporary ALB systems – RAMMS functions much more like a multibeam echosounder than a rapid pulse ‘spot’ system.  It is unique on the market.</a:t>
            </a:r>
          </a:p>
          <a:p>
            <a:endParaRPr lang="en-US" dirty="0"/>
          </a:p>
        </p:txBody>
      </p:sp>
      <p:sp>
        <p:nvSpPr>
          <p:cNvPr id="4" name="Slide Number Placeholder 3"/>
          <p:cNvSpPr>
            <a:spLocks noGrp="1"/>
          </p:cNvSpPr>
          <p:nvPr>
            <p:ph type="sldNum" sz="quarter" idx="10"/>
          </p:nvPr>
        </p:nvSpPr>
        <p:spPr/>
        <p:txBody>
          <a:bodyPr/>
          <a:lstStyle/>
          <a:p>
            <a:fld id="{164613BD-9AC5-484A-A062-D046FC9DA5CA}" type="slidenum">
              <a:rPr lang="en-US" smtClean="0"/>
              <a:t>3</a:t>
            </a:fld>
            <a:endParaRPr lang="en-US"/>
          </a:p>
        </p:txBody>
      </p:sp>
    </p:spTree>
    <p:extLst>
      <p:ext uri="{BB962C8B-B14F-4D97-AF65-F5344CB8AC3E}">
        <p14:creationId xmlns:p14="http://schemas.microsoft.com/office/powerpoint/2010/main" val="341249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RAMMS was born out of the need to improve upon current day methods</a:t>
            </a:r>
          </a:p>
          <a:p>
            <a:r>
              <a:rPr lang="en-US" dirty="0"/>
              <a:t>RAMMS provides the best aspects of both deep and topo-bathy systems in one system which is designed to meet international hydrographic survey standards for both accuracy and resolution (target detection).  i.e. IHO Order 1b and 1a in specific utilizations.</a:t>
            </a:r>
          </a:p>
        </p:txBody>
      </p:sp>
      <p:sp>
        <p:nvSpPr>
          <p:cNvPr id="4" name="Slide Number Placeholder 3"/>
          <p:cNvSpPr>
            <a:spLocks noGrp="1"/>
          </p:cNvSpPr>
          <p:nvPr>
            <p:ph type="sldNum" sz="quarter" idx="10"/>
          </p:nvPr>
        </p:nvSpPr>
        <p:spPr/>
        <p:txBody>
          <a:bodyPr/>
          <a:lstStyle/>
          <a:p>
            <a:fld id="{164613BD-9AC5-484A-A062-D046FC9DA5CA}" type="slidenum">
              <a:rPr lang="en-US" smtClean="0"/>
              <a:t>4</a:t>
            </a:fld>
            <a:endParaRPr lang="en-US"/>
          </a:p>
        </p:txBody>
      </p:sp>
    </p:spTree>
    <p:extLst>
      <p:ext uri="{BB962C8B-B14F-4D97-AF65-F5344CB8AC3E}">
        <p14:creationId xmlns:p14="http://schemas.microsoft.com/office/powerpoint/2010/main" val="75107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			Benefit to You</a:t>
            </a:r>
          </a:p>
          <a:p>
            <a:r>
              <a:rPr lang="en-US" dirty="0"/>
              <a:t>Better depth penetration &amp; density	Better quality data</a:t>
            </a:r>
          </a:p>
          <a:p>
            <a:r>
              <a:rPr lang="en-US" dirty="0"/>
              <a:t>No moving parts		Less down-time</a:t>
            </a:r>
          </a:p>
          <a:p>
            <a:r>
              <a:rPr lang="en-US" dirty="0"/>
              <a:t>Reduced manpower		Reduce cost, lower HSE exposure</a:t>
            </a:r>
          </a:p>
          <a:p>
            <a:r>
              <a:rPr lang="en-US" dirty="0"/>
              <a:t>Quicker data turn-around		Rapid decision making	</a:t>
            </a:r>
          </a:p>
          <a:p>
            <a:r>
              <a:rPr lang="en-US" dirty="0"/>
              <a:t>Smaller &amp; light-weight		Easier &amp; less expensive to ship</a:t>
            </a:r>
          </a:p>
          <a:p>
            <a:r>
              <a:rPr lang="en-US" dirty="0"/>
              <a:t>			Increased aircraft versatility</a:t>
            </a:r>
          </a:p>
          <a:p>
            <a:endParaRPr lang="en-US" dirty="0"/>
          </a:p>
        </p:txBody>
      </p:sp>
      <p:sp>
        <p:nvSpPr>
          <p:cNvPr id="4" name="Slide Number Placeholder 3"/>
          <p:cNvSpPr>
            <a:spLocks noGrp="1"/>
          </p:cNvSpPr>
          <p:nvPr>
            <p:ph type="sldNum" sz="quarter" idx="5"/>
          </p:nvPr>
        </p:nvSpPr>
        <p:spPr/>
        <p:txBody>
          <a:bodyPr/>
          <a:lstStyle/>
          <a:p>
            <a:fld id="{164613BD-9AC5-484A-A062-D046FC9DA5CA}" type="slidenum">
              <a:rPr lang="en-US" smtClean="0"/>
              <a:t>5</a:t>
            </a:fld>
            <a:endParaRPr lang="en-US"/>
          </a:p>
        </p:txBody>
      </p:sp>
    </p:spTree>
    <p:extLst>
      <p:ext uri="{BB962C8B-B14F-4D97-AF65-F5344CB8AC3E}">
        <p14:creationId xmlns:p14="http://schemas.microsoft.com/office/powerpoint/2010/main" val="323830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RAMMS weighs a fraction of contemporary ‘deep’ ALB systems and has a very low power consumption, meaning more flexible platform choice, cheaper and faster mobilization and better QHSE aspects.</a:t>
            </a:r>
          </a:p>
        </p:txBody>
      </p:sp>
      <p:sp>
        <p:nvSpPr>
          <p:cNvPr id="4" name="Slide Number Placeholder 3"/>
          <p:cNvSpPr>
            <a:spLocks noGrp="1"/>
          </p:cNvSpPr>
          <p:nvPr>
            <p:ph type="sldNum" sz="quarter" idx="10"/>
          </p:nvPr>
        </p:nvSpPr>
        <p:spPr/>
        <p:txBody>
          <a:bodyPr/>
          <a:lstStyle/>
          <a:p>
            <a:fld id="{164613BD-9AC5-484A-A062-D046FC9DA5CA}" type="slidenum">
              <a:rPr lang="en-US" smtClean="0"/>
              <a:t>6</a:t>
            </a:fld>
            <a:endParaRPr lang="en-US"/>
          </a:p>
        </p:txBody>
      </p:sp>
    </p:spTree>
    <p:extLst>
      <p:ext uri="{BB962C8B-B14F-4D97-AF65-F5344CB8AC3E}">
        <p14:creationId xmlns:p14="http://schemas.microsoft.com/office/powerpoint/2010/main" val="301422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is designed with light weight, small size and modularity in mind, allowing for various complimentary sensors to also be carried as part of the equipment suite and providing the client with a multi-role, multi-utility and multi-product platform.</a:t>
            </a:r>
          </a:p>
        </p:txBody>
      </p:sp>
      <p:sp>
        <p:nvSpPr>
          <p:cNvPr id="4" name="Slide Number Placeholder 3"/>
          <p:cNvSpPr>
            <a:spLocks noGrp="1"/>
          </p:cNvSpPr>
          <p:nvPr>
            <p:ph type="sldNum" sz="quarter" idx="10"/>
          </p:nvPr>
        </p:nvSpPr>
        <p:spPr/>
        <p:txBody>
          <a:bodyPr/>
          <a:lstStyle/>
          <a:p>
            <a:fld id="{164613BD-9AC5-484A-A062-D046FC9DA5CA}" type="slidenum">
              <a:rPr lang="en-US" smtClean="0"/>
              <a:t>7</a:t>
            </a:fld>
            <a:endParaRPr lang="en-US"/>
          </a:p>
        </p:txBody>
      </p:sp>
    </p:spTree>
    <p:extLst>
      <p:ext uri="{BB962C8B-B14F-4D97-AF65-F5344CB8AC3E}">
        <p14:creationId xmlns:p14="http://schemas.microsoft.com/office/powerpoint/2010/main" val="334080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senior hydrographic and mapping agencies have only very recently been briefed on RAMMS, including CHS, NOAA, USACE and NAVOCEANO.  The UKHO has also received some preliminary support data to augment a recent successful MBES survey in Belize, and others will enjoy a fully integrated MBES-ALB data combination for their annual survey contract deliverables.  (NOAA received the first of these in 2017).</a:t>
            </a:r>
          </a:p>
        </p:txBody>
      </p:sp>
      <p:sp>
        <p:nvSpPr>
          <p:cNvPr id="4" name="Slide Number Placeholder 3"/>
          <p:cNvSpPr>
            <a:spLocks noGrp="1"/>
          </p:cNvSpPr>
          <p:nvPr>
            <p:ph type="sldNum" sz="quarter" idx="10"/>
          </p:nvPr>
        </p:nvSpPr>
        <p:spPr/>
        <p:txBody>
          <a:bodyPr/>
          <a:lstStyle/>
          <a:p>
            <a:fld id="{164613BD-9AC5-484A-A062-D046FC9DA5CA}" type="slidenum">
              <a:rPr lang="en-US" smtClean="0"/>
              <a:t>8</a:t>
            </a:fld>
            <a:endParaRPr lang="en-US"/>
          </a:p>
        </p:txBody>
      </p:sp>
    </p:spTree>
    <p:extLst>
      <p:ext uri="{BB962C8B-B14F-4D97-AF65-F5344CB8AC3E}">
        <p14:creationId xmlns:p14="http://schemas.microsoft.com/office/powerpoint/2010/main" val="274971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 presentation is a subset of a more full brief that Fugro will be delighted to provide to clients as requested and as part of the suggested Technical and Value Lab workshop. </a:t>
            </a:r>
          </a:p>
          <a:p>
            <a:r>
              <a:rPr lang="en-US" dirty="0"/>
              <a:t>Next we recommend:</a:t>
            </a:r>
          </a:p>
          <a:p>
            <a:r>
              <a:rPr lang="en-US" dirty="0"/>
              <a:t>Technical Workshop involving experts from both sides demonstrating our successes, including:</a:t>
            </a:r>
          </a:p>
          <a:p>
            <a:r>
              <a:rPr lang="en-US" dirty="0"/>
              <a:t>Value Lab Workshop clarifying key performance indicators that matter to you  </a:t>
            </a:r>
          </a:p>
          <a:p>
            <a:r>
              <a:rPr lang="en-US" dirty="0"/>
              <a:t>It is our intention to demonstrate our experience, investment, and commitment to this development and how it will benefit you.</a:t>
            </a:r>
          </a:p>
        </p:txBody>
      </p:sp>
      <p:sp>
        <p:nvSpPr>
          <p:cNvPr id="4" name="Slide Number Placeholder 3"/>
          <p:cNvSpPr>
            <a:spLocks noGrp="1"/>
          </p:cNvSpPr>
          <p:nvPr>
            <p:ph type="sldNum" sz="quarter" idx="10"/>
          </p:nvPr>
        </p:nvSpPr>
        <p:spPr/>
        <p:txBody>
          <a:bodyPr/>
          <a:lstStyle/>
          <a:p>
            <a:fld id="{164613BD-9AC5-484A-A062-D046FC9DA5CA}" type="slidenum">
              <a:rPr lang="en-US" smtClean="0"/>
              <a:t>9</a:t>
            </a:fld>
            <a:endParaRPr lang="en-US"/>
          </a:p>
        </p:txBody>
      </p:sp>
    </p:spTree>
    <p:extLst>
      <p:ext uri="{BB962C8B-B14F-4D97-AF65-F5344CB8AC3E}">
        <p14:creationId xmlns:p14="http://schemas.microsoft.com/office/powerpoint/2010/main" val="16524528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jpe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not adjustable)">
    <p:spTree>
      <p:nvGrpSpPr>
        <p:cNvPr id="1" name=""/>
        <p:cNvGrpSpPr/>
        <p:nvPr/>
      </p:nvGrpSpPr>
      <p:grpSpPr>
        <a:xfrm>
          <a:off x="0" y="0"/>
          <a:ext cx="0" cy="0"/>
          <a:chOff x="0" y="0"/>
          <a:chExt cx="0" cy="0"/>
        </a:xfrm>
      </p:grpSpPr>
      <p:sp>
        <p:nvSpPr>
          <p:cNvPr id="25" name="Shape 1570"/>
          <p:cNvSpPr/>
          <p:nvPr/>
        </p:nvSpPr>
        <p:spPr>
          <a:xfrm>
            <a:off x="4238505" y="-3"/>
            <a:ext cx="2947876" cy="3410967"/>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blipFill>
            <a:blip r:embed="rId2" cstate="email">
              <a:extLst>
                <a:ext uri="{28A0092B-C50C-407E-A947-70E740481C1C}">
                  <a14:useLocalDpi xmlns:a14="http://schemas.microsoft.com/office/drawing/2010/main"/>
                </a:ext>
              </a:extLst>
            </a:blip>
            <a:srcRect/>
            <a:stretch>
              <a:fillRect/>
            </a:stretch>
          </a:blipFill>
          <a:ln w="12700">
            <a:miter lim="400000"/>
          </a:ln>
        </p:spPr>
        <p:txBody>
          <a:bodyPr lIns="48767" tIns="48767" rIns="48767" bIns="48767" anchor="ctr"/>
          <a:lstStyle/>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n-lt"/>
                <a:ea typeface="+mn-ea"/>
                <a:cs typeface="+mn-cs"/>
                <a:sym typeface="Helvetica"/>
              </a:defRPr>
            </a:pPr>
            <a:endParaRPr kumimoji="0" lang="en-US" sz="3200" b="1" i="0" u="none" strike="noStrike" kern="1200" cap="none" spc="0" normalizeH="0" baseline="0" noProof="0">
              <a:ln>
                <a:noFill/>
              </a:ln>
              <a:solidFill>
                <a:srgbClr val="FFFFFF"/>
              </a:solidFill>
              <a:effectLst/>
              <a:uLnTx/>
              <a:uFillTx/>
              <a:latin typeface="Arial"/>
              <a:ea typeface="Arial"/>
              <a:cs typeface="Arial"/>
              <a:sym typeface="Helvetica"/>
            </a:endParaRPr>
          </a:p>
        </p:txBody>
      </p:sp>
      <p:sp>
        <p:nvSpPr>
          <p:cNvPr id="26" name="Shape 1570"/>
          <p:cNvSpPr/>
          <p:nvPr userDrawn="1"/>
        </p:nvSpPr>
        <p:spPr>
          <a:xfrm>
            <a:off x="5138831" y="3457650"/>
            <a:ext cx="2947876" cy="3410967"/>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blipFill>
            <a:blip r:embed="rId3" cstate="email">
              <a:extLst>
                <a:ext uri="{28A0092B-C50C-407E-A947-70E740481C1C}">
                  <a14:useLocalDpi xmlns:a14="http://schemas.microsoft.com/office/drawing/2010/main"/>
                </a:ext>
              </a:extLst>
            </a:blip>
            <a:srcRect/>
            <a:stretch>
              <a:fillRect/>
            </a:stretch>
          </a:blipFill>
          <a:ln w="12700">
            <a:miter lim="400000"/>
          </a:ln>
        </p:spPr>
        <p:txBody>
          <a:bodyPr lIns="48767" tIns="48767" rIns="48767" bIns="48767" anchor="ctr"/>
          <a:lstStyle/>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n-lt"/>
                <a:ea typeface="+mn-ea"/>
                <a:cs typeface="+mn-cs"/>
                <a:sym typeface="Helvetica"/>
              </a:defRPr>
            </a:pPr>
            <a:endParaRPr kumimoji="0" lang="en-US" sz="3200" b="1" i="0" u="none" strike="noStrike" kern="1200" cap="none" spc="0" normalizeH="0" baseline="0" noProof="0">
              <a:ln>
                <a:noFill/>
              </a:ln>
              <a:solidFill>
                <a:srgbClr val="FFFFFF"/>
              </a:solidFill>
              <a:effectLst/>
              <a:uLnTx/>
              <a:uFillTx/>
              <a:latin typeface="Arial"/>
              <a:ea typeface="Arial"/>
              <a:cs typeface="Arial"/>
              <a:sym typeface="Helvetica"/>
            </a:endParaRPr>
          </a:p>
        </p:txBody>
      </p:sp>
      <p:sp>
        <p:nvSpPr>
          <p:cNvPr id="27" name="Shape 1570"/>
          <p:cNvSpPr/>
          <p:nvPr/>
        </p:nvSpPr>
        <p:spPr>
          <a:xfrm>
            <a:off x="3192999" y="3457650"/>
            <a:ext cx="2936555" cy="3410967"/>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w="12700">
            <a:miter lim="400000"/>
          </a:ln>
        </p:spPr>
        <p:txBody>
          <a:bodyPr lIns="48767" tIns="48767" rIns="48767" bIns="48767" anchor="ctr"/>
          <a:lstStyle/>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n-lt"/>
                <a:ea typeface="+mn-ea"/>
                <a:cs typeface="+mn-cs"/>
                <a:sym typeface="Helvetica"/>
              </a:defRPr>
            </a:pPr>
            <a:endParaRPr kumimoji="0" lang="en-US" sz="3200" b="1" i="0" u="none" strike="noStrike" kern="1200" cap="none" spc="0" normalizeH="0" baseline="0" noProof="0">
              <a:ln>
                <a:noFill/>
              </a:ln>
              <a:solidFill>
                <a:srgbClr val="FFFFFF"/>
              </a:solidFill>
              <a:effectLst/>
              <a:uLnTx/>
              <a:uFillTx/>
              <a:latin typeface="Arial"/>
              <a:ea typeface="Arial"/>
              <a:cs typeface="Arial"/>
              <a:sym typeface="Helvetica"/>
            </a:endParaRPr>
          </a:p>
        </p:txBody>
      </p:sp>
      <p:sp>
        <p:nvSpPr>
          <p:cNvPr id="29" name="Shape 1570"/>
          <p:cNvSpPr/>
          <p:nvPr/>
        </p:nvSpPr>
        <p:spPr>
          <a:xfrm>
            <a:off x="2266047" y="1102"/>
            <a:ext cx="2946924" cy="3409864"/>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blipFill>
            <a:blip r:embed="rId5" cstate="email">
              <a:extLst>
                <a:ext uri="{28A0092B-C50C-407E-A947-70E740481C1C}">
                  <a14:useLocalDpi xmlns:a14="http://schemas.microsoft.com/office/drawing/2010/main"/>
                </a:ext>
              </a:extLst>
            </a:blip>
            <a:srcRect/>
            <a:stretch>
              <a:fillRect/>
            </a:stretch>
          </a:blipFill>
          <a:ln w="12700">
            <a:miter lim="400000"/>
          </a:ln>
        </p:spPr>
        <p:txBody>
          <a:bodyPr lIns="48767" tIns="48767" rIns="48767" bIns="48767" anchor="ctr"/>
          <a:lstStyle/>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n-lt"/>
                <a:ea typeface="+mn-ea"/>
                <a:cs typeface="+mn-cs"/>
                <a:sym typeface="Helvetica"/>
              </a:defRPr>
            </a:pPr>
            <a:endParaRPr kumimoji="0" lang="en-US" sz="3200" b="1" i="0" u="none" strike="noStrike" kern="1200" cap="none" spc="0" normalizeH="0" baseline="0" noProof="0">
              <a:ln>
                <a:noFill/>
              </a:ln>
              <a:solidFill>
                <a:srgbClr val="FFFFFF"/>
              </a:solidFill>
              <a:effectLst/>
              <a:uLnTx/>
              <a:uFillTx/>
              <a:latin typeface="Arial"/>
              <a:ea typeface="Arial"/>
              <a:cs typeface="Arial"/>
              <a:sym typeface="Helvetica"/>
            </a:endParaRPr>
          </a:p>
        </p:txBody>
      </p:sp>
      <p:pic>
        <p:nvPicPr>
          <p:cNvPr id="30" name="Picture 14"/>
          <p:cNvPicPr preferRelativeResize="0">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87440" y="0"/>
            <a:ext cx="2956560" cy="3410712"/>
          </a:xfrm>
          <a:prstGeom prst="parallelogram">
            <a:avLst>
              <a:gd name="adj" fmla="val 35346"/>
            </a:avLst>
          </a:prstGeom>
        </p:spPr>
      </p:pic>
      <p:pic>
        <p:nvPicPr>
          <p:cNvPr id="11" name="Picture 764">
            <a:extLst>
              <a:ext uri="{FF2B5EF4-FFF2-40B4-BE49-F238E27FC236}">
                <a16:creationId xmlns:a16="http://schemas.microsoft.com/office/drawing/2014/main" xmlns="" id="{2DF70817-913A-47EB-888C-1AD5D6620740}"/>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100261" y="3457396"/>
            <a:ext cx="2060089" cy="3403097"/>
          </a:xfrm>
          <a:prstGeom prst="rect">
            <a:avLst/>
          </a:prstGeom>
        </p:spPr>
      </p:pic>
      <p:sp>
        <p:nvSpPr>
          <p:cNvPr id="10" name="Rectangle 14">
            <a:extLst>
              <a:ext uri="{FF2B5EF4-FFF2-40B4-BE49-F238E27FC236}">
                <a16:creationId xmlns:a16="http://schemas.microsoft.com/office/drawing/2014/main" xmlns="" id="{0629209D-876E-4BF4-9740-D34D71F55C45}"/>
              </a:ext>
            </a:extLst>
          </p:cNvPr>
          <p:cNvSpPr/>
          <p:nvPr userDrawn="1"/>
        </p:nvSpPr>
        <p:spPr>
          <a:xfrm>
            <a:off x="331447" y="4831397"/>
            <a:ext cx="2573256" cy="1477328"/>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t>proud to provide </a:t>
            </a:r>
            <a:b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br>
            <a: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t>geo-intelligence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t>and asset integrity solutions to contribute</a:t>
            </a:r>
            <a:b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br>
            <a:r>
              <a:rPr kumimoji="0" lang="en-GB" altLang="en-US" sz="1800" b="0" i="0" u="none" strike="noStrike" kern="1200" cap="none" spc="0" normalizeH="0" baseline="0" noProof="0">
                <a:ln>
                  <a:noFill/>
                </a:ln>
                <a:solidFill>
                  <a:srgbClr val="437C92"/>
                </a:solidFill>
                <a:effectLst/>
                <a:uLnTx/>
                <a:uFillTx/>
                <a:latin typeface="Arial"/>
                <a:ea typeface="+mn-ea"/>
                <a:cs typeface="Arial" panose="020B0604020202020204" pitchFamily="34" charset="0"/>
              </a:rPr>
              <a:t>to a liveable world.</a:t>
            </a:r>
            <a:endParaRPr kumimoji="0" lang="en-GB" sz="11500" b="0" i="0" u="none" strike="noStrike" kern="1200" cap="none" spc="0" normalizeH="0" baseline="0" noProof="0">
              <a:ln>
                <a:noFill/>
              </a:ln>
              <a:solidFill>
                <a:srgbClr val="437C92"/>
              </a:solidFill>
              <a:effectLst/>
              <a:uLnTx/>
              <a:uFillTx/>
              <a:latin typeface="Arial"/>
              <a:ea typeface="+mn-ea"/>
              <a:cs typeface="+mn-cs"/>
            </a:endParaRPr>
          </a:p>
        </p:txBody>
      </p:sp>
      <p:sp>
        <p:nvSpPr>
          <p:cNvPr id="12" name="Shape 1709">
            <a:extLst>
              <a:ext uri="{FF2B5EF4-FFF2-40B4-BE49-F238E27FC236}">
                <a16:creationId xmlns:a16="http://schemas.microsoft.com/office/drawing/2014/main" xmlns="" id="{11A6E332-C04E-4DD0-9097-8A1E951AB175}"/>
              </a:ext>
            </a:extLst>
          </p:cNvPr>
          <p:cNvSpPr txBox="1">
            <a:spLocks/>
          </p:cNvSpPr>
          <p:nvPr userDrawn="1"/>
        </p:nvSpPr>
        <p:spPr>
          <a:xfrm>
            <a:off x="323850" y="1268413"/>
            <a:ext cx="3036717" cy="1311703"/>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noAutofit/>
          </a:bodyPr>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marL="0" marR="0" lvl="0" indent="0" algn="l" defTabSz="792462" rtl="0" eaLnBrk="1" fontAlgn="auto" latinLnBrk="0" hangingPunct="1">
              <a:lnSpc>
                <a:spcPct val="70000"/>
              </a:lnSpc>
              <a:spcBef>
                <a:spcPts val="0"/>
              </a:spcBef>
              <a:spcAft>
                <a:spcPts val="0"/>
              </a:spcAft>
              <a:buClrTx/>
              <a:buSzTx/>
              <a:buFontTx/>
              <a:buNone/>
              <a:tabLst/>
              <a:defRPr/>
            </a:pPr>
            <a:r>
              <a:rPr kumimoji="0" lang="en-GB" sz="6000" b="0" i="0" u="none" strike="noStrike" kern="1200" cap="none" spc="-323" normalizeH="0" baseline="0" noProof="0">
                <a:ln>
                  <a:noFill/>
                </a:ln>
                <a:solidFill>
                  <a:srgbClr val="427C92"/>
                </a:solidFill>
                <a:effectLst/>
                <a:uLnTx/>
                <a:uFillTx/>
                <a:latin typeface="Arial"/>
                <a:cs typeface="Arial"/>
                <a:sym typeface="Helvetica"/>
              </a:rPr>
              <a:t>We are</a:t>
            </a:r>
          </a:p>
          <a:p>
            <a:pPr marL="0" marR="0" lvl="0" indent="0" algn="l" defTabSz="792462" rtl="0" eaLnBrk="1" fontAlgn="auto" latinLnBrk="0" hangingPunct="1">
              <a:lnSpc>
                <a:spcPct val="70000"/>
              </a:lnSpc>
              <a:spcBef>
                <a:spcPts val="0"/>
              </a:spcBef>
              <a:spcAft>
                <a:spcPts val="0"/>
              </a:spcAft>
              <a:buClrTx/>
              <a:buSzTx/>
              <a:buFontTx/>
              <a:buNone/>
              <a:tabLst/>
              <a:defRPr/>
            </a:pPr>
            <a:r>
              <a:rPr kumimoji="0" lang="en-GB" sz="6000" b="0" i="0" u="none" strike="noStrike" kern="1200" cap="none" spc="-323" normalizeH="0" baseline="0" noProof="0">
                <a:ln>
                  <a:noFill/>
                </a:ln>
                <a:solidFill>
                  <a:srgbClr val="DCBE88"/>
                </a:solidFill>
                <a:effectLst/>
                <a:uLnTx/>
                <a:uFillTx/>
                <a:latin typeface="Arial Black" pitchFamily="34" charset="0"/>
                <a:cs typeface="Arial"/>
                <a:sym typeface="Helvetica"/>
              </a:rPr>
              <a:t>Fugro</a:t>
            </a:r>
          </a:p>
        </p:txBody>
      </p:sp>
    </p:spTree>
    <p:extLst>
      <p:ext uri="{BB962C8B-B14F-4D97-AF65-F5344CB8AC3E}">
        <p14:creationId xmlns:p14="http://schemas.microsoft.com/office/powerpoint/2010/main" val="168224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2_Start of a new section example 6">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7186" name="think-cell Slide" r:id="rId4" imgW="270" imgH="270" progId="TCLayout.ActiveDocument.1">
                  <p:embed/>
                </p:oleObj>
              </mc:Choice>
              <mc:Fallback>
                <p:oleObj name="think-cell Slide" r:id="rId4" imgW="270" imgH="270" progId="TCLayout.ActiveDocument.1">
                  <p:embed/>
                  <p:pic>
                    <p:nvPicPr>
                      <p:cNvPr id="10" name="Object 9" hidden="1"/>
                      <p:cNvPicPr/>
                      <p:nvPr/>
                    </p:nvPicPr>
                    <p:blipFill>
                      <a:blip r:embed="rId5"/>
                      <a:stretch>
                        <a:fillRect/>
                      </a:stretch>
                    </p:blipFill>
                    <p:spPr>
                      <a:xfrm>
                        <a:off x="1590" y="1589"/>
                        <a:ext cx="1587" cy="1587"/>
                      </a:xfrm>
                      <a:prstGeom prst="rect">
                        <a:avLst/>
                      </a:prstGeom>
                    </p:spPr>
                  </p:pic>
                </p:oleObj>
              </mc:Fallback>
            </mc:AlternateContent>
          </a:graphicData>
        </a:graphic>
      </p:graphicFrame>
      <p:pic>
        <p:nvPicPr>
          <p:cNvPr id="14" name="Afbeelding 1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618976"/>
            <a:ext cx="9158666" cy="5914232"/>
          </a:xfrm>
          <a:prstGeom prst="rect">
            <a:avLst/>
          </a:prstGeom>
        </p:spPr>
      </p:pic>
      <p:pic>
        <p:nvPicPr>
          <p:cNvPr id="15" name="Afbeelding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511364" y="1"/>
            <a:ext cx="1237100" cy="1237953"/>
          </a:xfrm>
          <a:prstGeom prst="rect">
            <a:avLst/>
          </a:prstGeom>
        </p:spPr>
      </p:pic>
      <p:sp>
        <p:nvSpPr>
          <p:cNvPr id="11" name="Rechthoek 7"/>
          <p:cNvSpPr/>
          <p:nvPr userDrawn="1"/>
        </p:nvSpPr>
        <p:spPr>
          <a:xfrm>
            <a:off x="0" y="618976"/>
            <a:ext cx="2880000" cy="5914232"/>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Titel 1"/>
          <p:cNvSpPr>
            <a:spLocks noGrp="1"/>
          </p:cNvSpPr>
          <p:nvPr>
            <p:ph type="title" hasCustomPrompt="1"/>
          </p:nvPr>
        </p:nvSpPr>
        <p:spPr>
          <a:xfrm>
            <a:off x="313184" y="1412776"/>
            <a:ext cx="2242592" cy="3240360"/>
          </a:xfrm>
        </p:spPr>
        <p:txBody>
          <a:bodyPr>
            <a:normAutofit/>
          </a:bodyPr>
          <a:lstStyle>
            <a:lvl1pPr>
              <a:defRPr sz="1800">
                <a:solidFill>
                  <a:schemeClr val="bg1"/>
                </a:solidFill>
                <a:latin typeface="Arial" pitchFamily="34" charset="0"/>
                <a:cs typeface="Arial" pitchFamily="34" charset="0"/>
              </a:defRPr>
            </a:lvl1pPr>
          </a:lstStyle>
          <a:p>
            <a:pPr lvl="0"/>
            <a:r>
              <a:rPr lang="nl-NL"/>
              <a:t>CLICK TO ADD TEXT</a:t>
            </a:r>
          </a:p>
        </p:txBody>
      </p:sp>
    </p:spTree>
    <p:extLst>
      <p:ext uri="{BB962C8B-B14F-4D97-AF65-F5344CB8AC3E}">
        <p14:creationId xmlns:p14="http://schemas.microsoft.com/office/powerpoint/2010/main" val="249633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3_Blank page or text only widescreen">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2066" name="think-cell Slide" r:id="rId4" imgW="270" imgH="270" progId="TCLayout.ActiveDocument.1">
                  <p:embed/>
                </p:oleObj>
              </mc:Choice>
              <mc:Fallback>
                <p:oleObj name="think-cell Slide" r:id="rId4" imgW="270" imgH="270" progId="TCLayout.ActiveDocument.1">
                  <p:embed/>
                  <p:pic>
                    <p:nvPicPr>
                      <p:cNvPr id="27" name="Object 26" hidden="1"/>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20" name="Text Box 14"/>
          <p:cNvSpPr txBox="1">
            <a:spLocks noChangeArrowheads="1"/>
          </p:cNvSpPr>
          <p:nvPr userDrawn="1"/>
        </p:nvSpPr>
        <p:spPr bwMode="auto">
          <a:xfrm>
            <a:off x="7673976" y="6522646"/>
            <a:ext cx="1109663" cy="215444"/>
          </a:xfrm>
          <a:prstGeom prst="rect">
            <a:avLst/>
          </a:prstGeom>
          <a:noFill/>
          <a:ln w="9525">
            <a:noFill/>
            <a:miter lim="800000"/>
            <a:headEnd/>
            <a:tailEnd/>
          </a:ln>
        </p:spPr>
        <p:txBody>
          <a:bodyPr>
            <a:spAutoFit/>
          </a:bodyPr>
          <a:lstStyle/>
          <a:p>
            <a:pPr algn="r" fontAlgn="auto">
              <a:spcBef>
                <a:spcPts val="0"/>
              </a:spcBef>
              <a:spcAft>
                <a:spcPts val="0"/>
              </a:spcAft>
              <a:defRPr/>
            </a:pPr>
            <a:r>
              <a:rPr lang="en-GB" sz="800">
                <a:solidFill>
                  <a:srgbClr val="437C92"/>
                </a:solidFill>
                <a:latin typeface="Arial" pitchFamily="34" charset="0"/>
                <a:ea typeface="+mn-ea"/>
                <a:cs typeface="Arial" pitchFamily="34" charset="0"/>
              </a:rPr>
              <a:t>www.fugro.com</a:t>
            </a:r>
          </a:p>
        </p:txBody>
      </p:sp>
      <p:sp>
        <p:nvSpPr>
          <p:cNvPr id="21" name="Rechthoek 20"/>
          <p:cNvSpPr/>
          <p:nvPr userDrawn="1"/>
        </p:nvSpPr>
        <p:spPr>
          <a:xfrm>
            <a:off x="325294" y="6522645"/>
            <a:ext cx="309700" cy="215444"/>
          </a:xfrm>
          <a:prstGeom prst="rect">
            <a:avLst/>
          </a:prstGeom>
        </p:spPr>
        <p:txBody>
          <a:bodyPr wrap="none">
            <a:spAutoFit/>
          </a:bodyPr>
          <a:lstStyle/>
          <a:p>
            <a:pPr algn="r"/>
            <a:fld id="{242D2C83-8A77-4AFB-8AD4-2A5FEF35BFFB}" type="slidenum">
              <a:rPr lang="en-GB" altLang="en-US" sz="800" smtClean="0">
                <a:solidFill>
                  <a:srgbClr val="437C92"/>
                </a:solidFill>
              </a:rPr>
              <a:pPr algn="r"/>
              <a:t>‹#›</a:t>
            </a:fld>
            <a:endParaRPr lang="en-GB" altLang="en-US" sz="800">
              <a:solidFill>
                <a:srgbClr val="437C92"/>
              </a:solidFill>
            </a:endParaRPr>
          </a:p>
        </p:txBody>
      </p:sp>
      <p:cxnSp>
        <p:nvCxnSpPr>
          <p:cNvPr id="23" name="Rechte verbindingslijn 22"/>
          <p:cNvCxnSpPr>
            <a:cxnSpLocks/>
          </p:cNvCxnSpPr>
          <p:nvPr userDrawn="1"/>
        </p:nvCxnSpPr>
        <p:spPr>
          <a:xfrm>
            <a:off x="0" y="6522645"/>
            <a:ext cx="9144000"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3" name="Tijdelijke aanduiding voor tekst 2"/>
          <p:cNvSpPr>
            <a:spLocks noGrp="1"/>
          </p:cNvSpPr>
          <p:nvPr>
            <p:ph type="body" sz="quarter" idx="13" hasCustomPrompt="1"/>
          </p:nvPr>
        </p:nvSpPr>
        <p:spPr>
          <a:xfrm>
            <a:off x="358776" y="1412709"/>
            <a:ext cx="8424863" cy="4800600"/>
          </a:xfrm>
        </p:spPr>
        <p:txBody>
          <a:bodyPr>
            <a:normAutofit/>
          </a:bodyPr>
          <a:lstStyle>
            <a:lvl1pPr marL="0" indent="0">
              <a:buFontTx/>
              <a:buNone/>
              <a:defRPr sz="1400">
                <a:latin typeface="Arial" pitchFamily="34" charset="0"/>
                <a:cs typeface="Arial" pitchFamily="34" charset="0"/>
              </a:defRPr>
            </a:lvl1pPr>
          </a:lstStyle>
          <a:p>
            <a:pPr lvl="0"/>
            <a:r>
              <a:rPr lang="nl-NL"/>
              <a:t>Click </a:t>
            </a:r>
            <a:r>
              <a:rPr lang="nl-NL" err="1"/>
              <a:t>to</a:t>
            </a:r>
            <a:r>
              <a:rPr lang="nl-NL"/>
              <a:t> </a:t>
            </a:r>
            <a:r>
              <a:rPr lang="nl-NL" err="1"/>
              <a:t>add</a:t>
            </a:r>
            <a:r>
              <a:rPr lang="nl-NL"/>
              <a:t> </a:t>
            </a:r>
            <a:r>
              <a:rPr lang="nl-NL" err="1"/>
              <a:t>text</a:t>
            </a:r>
            <a:endParaRPr lang="nl-NL"/>
          </a:p>
        </p:txBody>
      </p:sp>
      <p:sp>
        <p:nvSpPr>
          <p:cNvPr id="24" name="Rechthoek 12">
            <a:extLst>
              <a:ext uri="{FF2B5EF4-FFF2-40B4-BE49-F238E27FC236}">
                <a16:creationId xmlns:a16="http://schemas.microsoft.com/office/drawing/2014/main" xmlns="" id="{7153C7AC-8F73-4FE3-802C-38B0F4D71BC5}"/>
              </a:ext>
            </a:extLst>
          </p:cNvPr>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sp>
        <p:nvSpPr>
          <p:cNvPr id="26" name="Titel 1">
            <a:extLst>
              <a:ext uri="{FF2B5EF4-FFF2-40B4-BE49-F238E27FC236}">
                <a16:creationId xmlns:a16="http://schemas.microsoft.com/office/drawing/2014/main" xmlns="" id="{C3CEBEBF-48F4-4DA6-9721-CA200E80E62C}"/>
              </a:ext>
            </a:extLst>
          </p:cNvPr>
          <p:cNvSpPr>
            <a:spLocks noGrp="1"/>
          </p:cNvSpPr>
          <p:nvPr>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pic>
        <p:nvPicPr>
          <p:cNvPr id="28" name="Picture 764">
            <a:extLst>
              <a:ext uri="{FF2B5EF4-FFF2-40B4-BE49-F238E27FC236}">
                <a16:creationId xmlns:a16="http://schemas.microsoft.com/office/drawing/2014/main" xmlns="" id="{8A577D1B-86E2-4923-A98F-603E4CCDC9F7}"/>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84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81F7499-0D26-402E-AF8D-5764462A9163}"/>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0" name="think-cell Slide" r:id="rId4" imgW="180" imgH="180" progId="TCLayout.ActiveDocument.1">
                  <p:embed/>
                </p:oleObj>
              </mc:Choice>
              <mc:Fallback>
                <p:oleObj name="think-cell Slide" r:id="rId4" imgW="180" imgH="180" progId="TCLayout.ActiveDocument.1">
                  <p:embed/>
                  <p:pic>
                    <p:nvPicPr>
                      <p:cNvPr id="3" name="Object 2" hidden="1">
                        <a:extLst>
                          <a:ext uri="{FF2B5EF4-FFF2-40B4-BE49-F238E27FC236}">
                            <a16:creationId xmlns:a16="http://schemas.microsoft.com/office/drawing/2014/main" xmlns="" id="{881F7499-0D26-402E-AF8D-5764462A91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hthoek 7">
            <a:extLst>
              <a:ext uri="{FF2B5EF4-FFF2-40B4-BE49-F238E27FC236}">
                <a16:creationId xmlns:a16="http://schemas.microsoft.com/office/drawing/2014/main" xmlns="" id="{CB906966-F6EA-451B-9371-C2213E973AB6}"/>
              </a:ext>
            </a:extLst>
          </p:cNvPr>
          <p:cNvSpPr/>
          <p:nvPr userDrawn="1"/>
        </p:nvSpPr>
        <p:spPr>
          <a:xfrm>
            <a:off x="0" y="5445224"/>
            <a:ext cx="9144000" cy="1080000"/>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eaLnBrk="1"/>
            <a:endParaRPr lang="en-GB">
              <a:solidFill>
                <a:prstClr val="white"/>
              </a:solidFill>
            </a:endParaRPr>
          </a:p>
        </p:txBody>
      </p:sp>
      <p:sp>
        <p:nvSpPr>
          <p:cNvPr id="26" name="Tijdelijke aanduiding voor afbeelding 3">
            <a:extLst>
              <a:ext uri="{FF2B5EF4-FFF2-40B4-BE49-F238E27FC236}">
                <a16:creationId xmlns:a16="http://schemas.microsoft.com/office/drawing/2014/main" xmlns="" id="{32939BBD-7979-4941-AD12-6D86E4CAF63B}"/>
              </a:ext>
            </a:extLst>
          </p:cNvPr>
          <p:cNvSpPr>
            <a:spLocks noGrp="1"/>
          </p:cNvSpPr>
          <p:nvPr>
            <p:ph type="pic" sz="quarter" idx="12" hasCustomPrompt="1"/>
          </p:nvPr>
        </p:nvSpPr>
        <p:spPr>
          <a:xfrm>
            <a:off x="0" y="432881"/>
            <a:ext cx="9144000" cy="5012343"/>
          </a:xfrm>
          <a:solidFill>
            <a:srgbClr val="BBC7D0"/>
          </a:solidFill>
        </p:spPr>
        <p:txBody>
          <a:bodyPr anchor="ctr" anchorCtr="1">
            <a:normAutofit/>
          </a:bodyPr>
          <a:lstStyle>
            <a:lvl1pPr marL="0" indent="0">
              <a:buNone/>
              <a:defRPr sz="1600" baseline="0"/>
            </a:lvl1pPr>
          </a:lstStyle>
          <a:p>
            <a:r>
              <a:rPr lang="en-GB" noProof="0"/>
              <a:t>Click icon to add picture</a:t>
            </a:r>
            <a:r>
              <a:rPr lang="en-GB"/>
              <a:t>  </a:t>
            </a:r>
          </a:p>
        </p:txBody>
      </p:sp>
      <p:pic>
        <p:nvPicPr>
          <p:cNvPr id="11" name="Picture 764"/>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70006" y="0"/>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xmlns="" id="{880EEAF1-F7E6-4F91-84C2-DFAB32C412E4}"/>
              </a:ext>
            </a:extLst>
          </p:cNvPr>
          <p:cNvSpPr>
            <a:spLocks noGrp="1"/>
          </p:cNvSpPr>
          <p:nvPr>
            <p:ph type="body" sz="quarter" idx="16" hasCustomPrompt="1"/>
          </p:nvPr>
        </p:nvSpPr>
        <p:spPr>
          <a:xfrm>
            <a:off x="323850" y="5445125"/>
            <a:ext cx="8424863" cy="647700"/>
          </a:xfrm>
        </p:spPr>
        <p:txBody>
          <a:bodyPr anchor="ctr" anchorCtr="0">
            <a:noAutofit/>
          </a:bodyPr>
          <a:lstStyle>
            <a:lvl1pPr marL="0" indent="0">
              <a:buNone/>
              <a:defRPr sz="2800">
                <a:solidFill>
                  <a:schemeClr val="bg1"/>
                </a:solidFill>
              </a:defRPr>
            </a:lvl1pPr>
          </a:lstStyle>
          <a:p>
            <a:pPr lvl="0"/>
            <a:r>
              <a:rPr lang="en-GB"/>
              <a:t>Click to add title</a:t>
            </a:r>
          </a:p>
        </p:txBody>
      </p:sp>
      <p:sp>
        <p:nvSpPr>
          <p:cNvPr id="6" name="Text Placeholder 5">
            <a:extLst>
              <a:ext uri="{FF2B5EF4-FFF2-40B4-BE49-F238E27FC236}">
                <a16:creationId xmlns:a16="http://schemas.microsoft.com/office/drawing/2014/main" xmlns="" id="{3D7C7DFE-AFE5-499B-812B-DA42F99B4F8D}"/>
              </a:ext>
            </a:extLst>
          </p:cNvPr>
          <p:cNvSpPr>
            <a:spLocks noGrp="1"/>
          </p:cNvSpPr>
          <p:nvPr>
            <p:ph type="body" sz="quarter" idx="17" hasCustomPrompt="1"/>
          </p:nvPr>
        </p:nvSpPr>
        <p:spPr>
          <a:xfrm>
            <a:off x="323850" y="6092825"/>
            <a:ext cx="8424863" cy="431800"/>
          </a:xfrm>
        </p:spPr>
        <p:txBody>
          <a:bodyPr anchor="ctr" anchorCtr="0">
            <a:noAutofit/>
          </a:bodyPr>
          <a:lstStyle>
            <a:lvl1pPr marL="0" indent="0">
              <a:buNone/>
              <a:defRPr>
                <a:solidFill>
                  <a:schemeClr val="bg1"/>
                </a:solidFill>
              </a:defRPr>
            </a:lvl1pPr>
          </a:lstStyle>
          <a:p>
            <a:pPr lvl="0"/>
            <a:r>
              <a:rPr lang="en-GB"/>
              <a:t>Click to add subtitle</a:t>
            </a:r>
          </a:p>
        </p:txBody>
      </p:sp>
    </p:spTree>
    <p:extLst>
      <p:ext uri="{BB962C8B-B14F-4D97-AF65-F5344CB8AC3E}">
        <p14:creationId xmlns:p14="http://schemas.microsoft.com/office/powerpoint/2010/main" val="190470747"/>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losing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81F7499-0D26-402E-AF8D-5764462A9163}"/>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4" name="think-cell Slide" r:id="rId4" imgW="180" imgH="180" progId="TCLayout.ActiveDocument.1">
                  <p:embed/>
                </p:oleObj>
              </mc:Choice>
              <mc:Fallback>
                <p:oleObj name="think-cell Slide" r:id="rId4" imgW="180" imgH="180" progId="TCLayout.ActiveDocument.1">
                  <p:embed/>
                  <p:pic>
                    <p:nvPicPr>
                      <p:cNvPr id="3" name="Object 2" hidden="1">
                        <a:extLst>
                          <a:ext uri="{FF2B5EF4-FFF2-40B4-BE49-F238E27FC236}">
                            <a16:creationId xmlns:a16="http://schemas.microsoft.com/office/drawing/2014/main" xmlns="" id="{881F7499-0D26-402E-AF8D-5764462A91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Picture 764"/>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028384" y="0"/>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a:extLst>
              <a:ext uri="{FF2B5EF4-FFF2-40B4-BE49-F238E27FC236}">
                <a16:creationId xmlns:a16="http://schemas.microsoft.com/office/drawing/2014/main" xmlns="" id="{B61B3821-93C9-4B95-ABC8-22CB95A7765A}"/>
              </a:ext>
            </a:extLst>
          </p:cNvPr>
          <p:cNvSpPr txBox="1">
            <a:spLocks/>
          </p:cNvSpPr>
          <p:nvPr userDrawn="1"/>
        </p:nvSpPr>
        <p:spPr>
          <a:xfrm>
            <a:off x="323528" y="5445224"/>
            <a:ext cx="828092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baseline="0">
                <a:solidFill>
                  <a:schemeClr val="bg1"/>
                </a:solidFill>
                <a:latin typeface="Arial" pitchFamily="34" charset="0"/>
                <a:ea typeface="+mj-ea"/>
                <a:cs typeface="Arial" pitchFamily="34" charset="0"/>
              </a:defRPr>
            </a:lvl1pPr>
          </a:lstStyle>
          <a:p>
            <a:r>
              <a:rPr lang="en-GB" noProof="0"/>
              <a:t>Click to add the title of the Frontpage</a:t>
            </a:r>
          </a:p>
        </p:txBody>
      </p:sp>
      <p:sp>
        <p:nvSpPr>
          <p:cNvPr id="23" name="Rechthoek 7">
            <a:extLst>
              <a:ext uri="{FF2B5EF4-FFF2-40B4-BE49-F238E27FC236}">
                <a16:creationId xmlns:a16="http://schemas.microsoft.com/office/drawing/2014/main" xmlns="" id="{6B079A43-12DB-4E0D-827A-A5A3CFE37280}"/>
              </a:ext>
            </a:extLst>
          </p:cNvPr>
          <p:cNvSpPr/>
          <p:nvPr userDrawn="1"/>
        </p:nvSpPr>
        <p:spPr>
          <a:xfrm>
            <a:off x="0" y="439352"/>
            <a:ext cx="9144000" cy="6087479"/>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pic>
        <p:nvPicPr>
          <p:cNvPr id="11" name="Picture 764"/>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tekst 3"/>
          <p:cNvSpPr>
            <a:spLocks noGrp="1"/>
          </p:cNvSpPr>
          <p:nvPr>
            <p:ph type="body" sz="quarter" idx="10"/>
          </p:nvPr>
        </p:nvSpPr>
        <p:spPr>
          <a:xfrm>
            <a:off x="323850" y="2695074"/>
            <a:ext cx="4295775" cy="215315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627951239"/>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ext only with double header B">
    <p:spTree>
      <p:nvGrpSpPr>
        <p:cNvPr id="1" name=""/>
        <p:cNvGrpSpPr/>
        <p:nvPr/>
      </p:nvGrpSpPr>
      <p:grpSpPr>
        <a:xfrm>
          <a:off x="0" y="0"/>
          <a:ext cx="0" cy="0"/>
          <a:chOff x="0" y="0"/>
          <a:chExt cx="0" cy="0"/>
        </a:xfrm>
      </p:grpSpPr>
      <p:sp>
        <p:nvSpPr>
          <p:cNvPr id="12" name="Rechthoek 12"/>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0"/>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534" y="6597352"/>
            <a:ext cx="9144534"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5" name="Text Placeholder 4">
            <a:extLst>
              <a:ext uri="{FF2B5EF4-FFF2-40B4-BE49-F238E27FC236}">
                <a16:creationId xmlns:a16="http://schemas.microsoft.com/office/drawing/2014/main" xmlns="" id="{498843F0-4685-4FC2-9B0C-F243BAB65ED8}"/>
              </a:ext>
            </a:extLst>
          </p:cNvPr>
          <p:cNvSpPr>
            <a:spLocks noGrp="1"/>
          </p:cNvSpPr>
          <p:nvPr>
            <p:ph type="body" sz="quarter" idx="17"/>
          </p:nvPr>
        </p:nvSpPr>
        <p:spPr>
          <a:xfrm>
            <a:off x="323850" y="1451637"/>
            <a:ext cx="8415338" cy="4859337"/>
          </a:xfrm>
          <a:prstGeom prst="rect">
            <a:avLst/>
          </a:prstGeom>
        </p:spPr>
        <p:txBody>
          <a:bodyPr>
            <a:noAutofit/>
          </a:bodyPr>
          <a:lstStyle>
            <a:lvl5pPr marL="2057400" indent="-228600">
              <a:buFont typeface="Wingdings" panose="05000000000000000000" pitchFamily="2" charset="2"/>
              <a:buChar char="§"/>
              <a:defRPr sz="1600"/>
            </a:lvl5pPr>
          </a:lstStyle>
          <a:p>
            <a:pPr lvl="0"/>
            <a:r>
              <a:rPr lang="en-GB" noProof="0"/>
              <a:t>Edit Master text styles</a:t>
            </a:r>
          </a:p>
          <a:p>
            <a:pPr lvl="1"/>
            <a:r>
              <a:rPr lang="en-GB" noProof="0"/>
              <a:t>Second level</a:t>
            </a:r>
          </a:p>
          <a:p>
            <a:pPr lvl="2"/>
            <a:r>
              <a:rPr lang="en-GB" noProof="0"/>
              <a:t>Third level</a:t>
            </a:r>
          </a:p>
        </p:txBody>
      </p:sp>
      <p:sp>
        <p:nvSpPr>
          <p:cNvPr id="3" name="Footer Placeholder 2">
            <a:extLst>
              <a:ext uri="{FF2B5EF4-FFF2-40B4-BE49-F238E27FC236}">
                <a16:creationId xmlns:a16="http://schemas.microsoft.com/office/drawing/2014/main" xmlns="" id="{B1A2835D-E44B-4FC4-BE3F-7F23982D4A61}"/>
              </a:ext>
            </a:extLst>
          </p:cNvPr>
          <p:cNvSpPr>
            <a:spLocks noGrp="1"/>
          </p:cNvSpPr>
          <p:nvPr>
            <p:ph type="ftr" sz="quarter" idx="18"/>
          </p:nvPr>
        </p:nvSpPr>
        <p:spPr/>
        <p:txBody>
          <a:bodyPr/>
          <a:lstStyle/>
          <a:p>
            <a:r>
              <a:rPr lang="en-GB" noProof="0"/>
              <a:t>Introduction to Fugro RAMMS</a:t>
            </a:r>
          </a:p>
        </p:txBody>
      </p:sp>
    </p:spTree>
    <p:extLst>
      <p:ext uri="{BB962C8B-B14F-4D97-AF65-F5344CB8AC3E}">
        <p14:creationId xmlns:p14="http://schemas.microsoft.com/office/powerpoint/2010/main" val="3673445515"/>
      </p:ext>
    </p:extLst>
  </p:cSld>
  <p:clrMapOvr>
    <a:masterClrMapping/>
  </p:clrMapOvr>
  <p:extLst mod="1">
    <p:ext uri="{DCECCB84-F9BA-43D5-87BE-67443E8EF086}">
      <p15:sldGuideLst xmlns:p15="http://schemas.microsoft.com/office/powerpoint/2012/main">
        <p15:guide id="1" orient="horz" pos="913">
          <p15:clr>
            <a:srgbClr val="FBAE40"/>
          </p15:clr>
        </p15:guide>
        <p15:guide id="2" orient="horz" pos="42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xt with large image">
    <p:spTree>
      <p:nvGrpSpPr>
        <p:cNvPr id="1" name=""/>
        <p:cNvGrpSpPr/>
        <p:nvPr/>
      </p:nvGrpSpPr>
      <p:grpSpPr>
        <a:xfrm>
          <a:off x="0" y="0"/>
          <a:ext cx="0" cy="0"/>
          <a:chOff x="0" y="0"/>
          <a:chExt cx="0" cy="0"/>
        </a:xfrm>
      </p:grpSpPr>
      <p:sp>
        <p:nvSpPr>
          <p:cNvPr id="12" name="Rechthoek 12"/>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0"/>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534" y="6597352"/>
            <a:ext cx="9144534"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19" name="Tijdelijke aanduiding voor afbeelding 3">
            <a:extLst>
              <a:ext uri="{FF2B5EF4-FFF2-40B4-BE49-F238E27FC236}">
                <a16:creationId xmlns:a16="http://schemas.microsoft.com/office/drawing/2014/main" xmlns="" id="{0FE12513-AE1F-4E98-AA31-C0583CE88737}"/>
              </a:ext>
            </a:extLst>
          </p:cNvPr>
          <p:cNvSpPr>
            <a:spLocks noGrp="1"/>
          </p:cNvSpPr>
          <p:nvPr>
            <p:ph type="pic" sz="quarter" idx="12"/>
          </p:nvPr>
        </p:nvSpPr>
        <p:spPr>
          <a:xfrm>
            <a:off x="5148464" y="1449421"/>
            <a:ext cx="3600000" cy="4859304"/>
          </a:xfrm>
          <a:prstGeom prst="rect">
            <a:avLst/>
          </a:prstGeom>
          <a:solidFill>
            <a:srgbClr val="BBC7D0"/>
          </a:solidFill>
        </p:spPr>
        <p:txBody>
          <a:bodyPr anchor="ctr" anchorCtr="1">
            <a:noAutofit/>
          </a:bodyPr>
          <a:lstStyle>
            <a:lvl1pPr marL="0" indent="0">
              <a:buNone/>
              <a:defRPr sz="1600" baseline="0">
                <a:latin typeface="Arial" pitchFamily="34" charset="0"/>
                <a:cs typeface="Arial" pitchFamily="34" charset="0"/>
              </a:defRPr>
            </a:lvl1pPr>
          </a:lstStyle>
          <a:p>
            <a:r>
              <a:rPr lang="en-GB" noProof="0"/>
              <a:t>Click icon to add picture</a:t>
            </a:r>
          </a:p>
          <a:p>
            <a:endParaRPr lang="en-GB"/>
          </a:p>
          <a:p>
            <a:r>
              <a:rPr lang="en-GB"/>
              <a:t>	 </a:t>
            </a:r>
          </a:p>
        </p:txBody>
      </p:sp>
      <p:sp>
        <p:nvSpPr>
          <p:cNvPr id="5" name="Text Placeholder 4">
            <a:extLst>
              <a:ext uri="{FF2B5EF4-FFF2-40B4-BE49-F238E27FC236}">
                <a16:creationId xmlns:a16="http://schemas.microsoft.com/office/drawing/2014/main" xmlns="" id="{566B5488-2DE3-4A9E-8662-D69FC66A187E}"/>
              </a:ext>
            </a:extLst>
          </p:cNvPr>
          <p:cNvSpPr>
            <a:spLocks noGrp="1"/>
          </p:cNvSpPr>
          <p:nvPr>
            <p:ph type="body" sz="quarter" idx="17"/>
          </p:nvPr>
        </p:nvSpPr>
        <p:spPr>
          <a:xfrm>
            <a:off x="324293" y="1454473"/>
            <a:ext cx="4238625" cy="4859337"/>
          </a:xfrm>
          <a:prstGeom prst="rect">
            <a:avLst/>
          </a:prstGeom>
        </p:spPr>
        <p:txBody>
          <a:bodyPr>
            <a:noAutofit/>
          </a:bodyPr>
          <a:lstStyle/>
          <a:p>
            <a:pPr lvl="0"/>
            <a:r>
              <a:rPr lang="en-GB"/>
              <a:t>Edit Master text styles</a:t>
            </a:r>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xmlns="" id="{0156C853-0EF1-46D6-8262-499DABD11670}"/>
              </a:ext>
            </a:extLst>
          </p:cNvPr>
          <p:cNvSpPr>
            <a:spLocks noGrp="1"/>
          </p:cNvSpPr>
          <p:nvPr>
            <p:ph type="ftr" sz="quarter" idx="18"/>
          </p:nvPr>
        </p:nvSpPr>
        <p:spPr/>
        <p:txBody>
          <a:bodyPr/>
          <a:lstStyle/>
          <a:p>
            <a:r>
              <a:rPr lang="en-GB"/>
              <a:t>Introduction to Fugro RAMMS</a:t>
            </a:r>
          </a:p>
        </p:txBody>
      </p:sp>
    </p:spTree>
    <p:extLst>
      <p:ext uri="{BB962C8B-B14F-4D97-AF65-F5344CB8AC3E}">
        <p14:creationId xmlns:p14="http://schemas.microsoft.com/office/powerpoint/2010/main" val="234183156"/>
      </p:ext>
    </p:extLst>
  </p:cSld>
  <p:clrMapOvr>
    <a:masterClrMapping/>
  </p:clrMapOvr>
  <p:extLst mod="1">
    <p:ext uri="{DCECCB84-F9BA-43D5-87BE-67443E8EF086}">
      <p15:sldGuideLst xmlns:p15="http://schemas.microsoft.com/office/powerpoint/2012/main">
        <p15:guide id="1"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xt with large image">
    <p:spTree>
      <p:nvGrpSpPr>
        <p:cNvPr id="1" name=""/>
        <p:cNvGrpSpPr/>
        <p:nvPr/>
      </p:nvGrpSpPr>
      <p:grpSpPr>
        <a:xfrm>
          <a:off x="0" y="0"/>
          <a:ext cx="0" cy="0"/>
          <a:chOff x="0" y="0"/>
          <a:chExt cx="0" cy="0"/>
        </a:xfrm>
      </p:grpSpPr>
      <p:sp>
        <p:nvSpPr>
          <p:cNvPr id="12" name="Rechthoek 12"/>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0"/>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534" y="6597352"/>
            <a:ext cx="9144534"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20" name="Tijdelijke aanduiding voor tekst 14">
            <a:extLst>
              <a:ext uri="{FF2B5EF4-FFF2-40B4-BE49-F238E27FC236}">
                <a16:creationId xmlns:a16="http://schemas.microsoft.com/office/drawing/2014/main" xmlns="" id="{55C9C925-3CEE-4680-AD15-6D7990E4B695}"/>
              </a:ext>
            </a:extLst>
          </p:cNvPr>
          <p:cNvSpPr>
            <a:spLocks noGrp="1"/>
          </p:cNvSpPr>
          <p:nvPr>
            <p:ph type="body" idx="10"/>
          </p:nvPr>
        </p:nvSpPr>
        <p:spPr>
          <a:xfrm>
            <a:off x="5151490" y="3647880"/>
            <a:ext cx="3596974" cy="270726"/>
          </a:xfrm>
          <a:prstGeom prst="rect">
            <a:avLst/>
          </a:prstGeom>
        </p:spPr>
        <p:txBody>
          <a:bodyPr>
            <a:noAutofit/>
          </a:bodyPr>
          <a:lstStyle>
            <a:lvl1pPr marL="0" indent="0" eaLnBrk="1">
              <a:buFontTx/>
              <a:buNone/>
              <a:defRPr sz="1000" i="1"/>
            </a:lvl1pPr>
          </a:lstStyle>
          <a:p>
            <a:endParaRPr lang="en-GB" noProof="0">
              <a:latin typeface="Arial" pitchFamily="34" charset="0"/>
              <a:cs typeface="Arial" pitchFamily="34" charset="0"/>
            </a:endParaRPr>
          </a:p>
        </p:txBody>
      </p:sp>
      <p:sp>
        <p:nvSpPr>
          <p:cNvPr id="21" name="Tijdelijke aanduiding voor tekst 15">
            <a:extLst>
              <a:ext uri="{FF2B5EF4-FFF2-40B4-BE49-F238E27FC236}">
                <a16:creationId xmlns:a16="http://schemas.microsoft.com/office/drawing/2014/main" xmlns="" id="{B362C752-1D40-4D56-9E5D-34313F5FAB1C}"/>
              </a:ext>
            </a:extLst>
          </p:cNvPr>
          <p:cNvSpPr>
            <a:spLocks noGrp="1"/>
          </p:cNvSpPr>
          <p:nvPr>
            <p:ph type="body" idx="11"/>
          </p:nvPr>
        </p:nvSpPr>
        <p:spPr>
          <a:xfrm>
            <a:off x="5151490" y="6138019"/>
            <a:ext cx="3596974" cy="186114"/>
          </a:xfrm>
          <a:prstGeom prst="rect">
            <a:avLst/>
          </a:prstGeom>
        </p:spPr>
        <p:txBody>
          <a:bodyPr>
            <a:noAutofit/>
          </a:bodyPr>
          <a:lstStyle>
            <a:lvl1pPr marL="0" indent="0" eaLnBrk="1">
              <a:buFontTx/>
              <a:buNone/>
              <a:defRPr sz="1000" i="1">
                <a:solidFill>
                  <a:schemeClr val="tx1"/>
                </a:solidFill>
                <a:latin typeface="Arial" panose="020B0604020202020204" pitchFamily="34" charset="0"/>
                <a:cs typeface="Arial" panose="020B0604020202020204" pitchFamily="34" charset="0"/>
              </a:defRPr>
            </a:lvl1pPr>
          </a:lstStyle>
          <a:p>
            <a:endParaRPr lang="en-GB" noProof="0"/>
          </a:p>
        </p:txBody>
      </p:sp>
      <p:sp>
        <p:nvSpPr>
          <p:cNvPr id="3" name="Picture Placeholder 2">
            <a:extLst>
              <a:ext uri="{FF2B5EF4-FFF2-40B4-BE49-F238E27FC236}">
                <a16:creationId xmlns:a16="http://schemas.microsoft.com/office/drawing/2014/main" xmlns="" id="{F02BA664-8E2F-4FF8-AE52-5AD1843929B3}"/>
              </a:ext>
            </a:extLst>
          </p:cNvPr>
          <p:cNvSpPr>
            <a:spLocks noGrp="1"/>
          </p:cNvSpPr>
          <p:nvPr>
            <p:ph type="pic" sz="quarter" idx="17"/>
          </p:nvPr>
        </p:nvSpPr>
        <p:spPr>
          <a:xfrm>
            <a:off x="5148263" y="1484313"/>
            <a:ext cx="3600450" cy="2161074"/>
          </a:xfrm>
          <a:prstGeom prst="rect">
            <a:avLst/>
          </a:prstGeom>
          <a:solidFill>
            <a:srgbClr val="BBC7D0"/>
          </a:solidFill>
        </p:spPr>
        <p:txBody>
          <a:bodyPr anchor="ctr" anchorCtr="1"/>
          <a:lstStyle>
            <a:lvl1pPr marL="0" indent="0">
              <a:buNone/>
              <a:defRPr/>
            </a:lvl1pPr>
          </a:lstStyle>
          <a:p>
            <a:r>
              <a:rPr lang="en-GB" noProof="0"/>
              <a:t>Click icon to add picture</a:t>
            </a:r>
          </a:p>
        </p:txBody>
      </p:sp>
      <p:sp>
        <p:nvSpPr>
          <p:cNvPr id="19" name="Picture Placeholder 2">
            <a:extLst>
              <a:ext uri="{FF2B5EF4-FFF2-40B4-BE49-F238E27FC236}">
                <a16:creationId xmlns:a16="http://schemas.microsoft.com/office/drawing/2014/main" xmlns="" id="{92B5E810-1494-4BB1-82A7-A000A34651EF}"/>
              </a:ext>
            </a:extLst>
          </p:cNvPr>
          <p:cNvSpPr>
            <a:spLocks noGrp="1"/>
          </p:cNvSpPr>
          <p:nvPr>
            <p:ph type="pic" sz="quarter" idx="18"/>
          </p:nvPr>
        </p:nvSpPr>
        <p:spPr>
          <a:xfrm>
            <a:off x="5147934" y="3948006"/>
            <a:ext cx="3600450" cy="2160000"/>
          </a:xfrm>
          <a:prstGeom prst="rect">
            <a:avLst/>
          </a:prstGeom>
          <a:solidFill>
            <a:srgbClr val="BBC7D0"/>
          </a:solidFill>
        </p:spPr>
        <p:txBody>
          <a:bodyPr anchor="ctr" anchorCtr="1"/>
          <a:lstStyle>
            <a:lvl1pPr marL="0" indent="0">
              <a:buNone/>
              <a:defRPr/>
            </a:lvl1pPr>
          </a:lstStyle>
          <a:p>
            <a:r>
              <a:rPr lang="en-GB" noProof="0"/>
              <a:t>Click icon to add picture</a:t>
            </a:r>
          </a:p>
        </p:txBody>
      </p:sp>
      <p:sp>
        <p:nvSpPr>
          <p:cNvPr id="6" name="Text Placeholder 5">
            <a:extLst>
              <a:ext uri="{FF2B5EF4-FFF2-40B4-BE49-F238E27FC236}">
                <a16:creationId xmlns:a16="http://schemas.microsoft.com/office/drawing/2014/main" xmlns="" id="{F1E1B537-E33D-4F09-A11A-CF208CC950BA}"/>
              </a:ext>
            </a:extLst>
          </p:cNvPr>
          <p:cNvSpPr>
            <a:spLocks noGrp="1"/>
          </p:cNvSpPr>
          <p:nvPr>
            <p:ph type="body" sz="quarter" idx="21"/>
          </p:nvPr>
        </p:nvSpPr>
        <p:spPr>
          <a:xfrm>
            <a:off x="323850" y="1454440"/>
            <a:ext cx="4244975" cy="4859337"/>
          </a:xfrm>
          <a:prstGeom prst="rect">
            <a:avLst/>
          </a:prstGeom>
        </p:spPr>
        <p:txBody>
          <a:bodyPr>
            <a:noAutofit/>
          </a:bodyPr>
          <a:lstStyle/>
          <a:p>
            <a:pPr lvl="0"/>
            <a:r>
              <a:rPr lang="en-GB" noProof="0"/>
              <a:t>Edit Master text styles</a:t>
            </a:r>
          </a:p>
          <a:p>
            <a:pPr lvl="1"/>
            <a:r>
              <a:rPr lang="en-GB" noProof="0"/>
              <a:t>Second level</a:t>
            </a:r>
          </a:p>
          <a:p>
            <a:pPr lvl="2"/>
            <a:r>
              <a:rPr lang="en-GB" noProof="0"/>
              <a:t>Third level</a:t>
            </a:r>
          </a:p>
        </p:txBody>
      </p:sp>
      <p:sp>
        <p:nvSpPr>
          <p:cNvPr id="4" name="Footer Placeholder 3">
            <a:extLst>
              <a:ext uri="{FF2B5EF4-FFF2-40B4-BE49-F238E27FC236}">
                <a16:creationId xmlns:a16="http://schemas.microsoft.com/office/drawing/2014/main" xmlns="" id="{08922C23-DFD8-4F0C-879F-646F77DDAB63}"/>
              </a:ext>
            </a:extLst>
          </p:cNvPr>
          <p:cNvSpPr>
            <a:spLocks noGrp="1"/>
          </p:cNvSpPr>
          <p:nvPr>
            <p:ph type="ftr" sz="quarter" idx="22"/>
          </p:nvPr>
        </p:nvSpPr>
        <p:spPr/>
        <p:txBody>
          <a:bodyPr/>
          <a:lstStyle/>
          <a:p>
            <a:r>
              <a:rPr lang="en-GB" noProof="0"/>
              <a:t>Introduction to Fugro RAMMS</a:t>
            </a:r>
          </a:p>
        </p:txBody>
      </p:sp>
    </p:spTree>
    <p:extLst>
      <p:ext uri="{BB962C8B-B14F-4D97-AF65-F5344CB8AC3E}">
        <p14:creationId xmlns:p14="http://schemas.microsoft.com/office/powerpoint/2010/main" val="1538304831"/>
      </p:ext>
    </p:extLst>
  </p:cSld>
  <p:clrMapOvr>
    <a:masterClrMapping/>
  </p:clrMapOvr>
  <p:extLst mod="1">
    <p:ext uri="{DCECCB84-F9BA-43D5-87BE-67443E8EF086}">
      <p15:sldGuideLst xmlns:p15="http://schemas.microsoft.com/office/powerpoint/2012/main">
        <p15:guide id="1"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Right side big image &amp; text B_double header">
    <p:spTree>
      <p:nvGrpSpPr>
        <p:cNvPr id="1" name=""/>
        <p:cNvGrpSpPr/>
        <p:nvPr/>
      </p:nvGrpSpPr>
      <p:grpSpPr>
        <a:xfrm>
          <a:off x="0" y="0"/>
          <a:ext cx="0" cy="0"/>
          <a:chOff x="0" y="0"/>
          <a:chExt cx="0" cy="0"/>
        </a:xfrm>
      </p:grpSpPr>
      <p:cxnSp>
        <p:nvCxnSpPr>
          <p:cNvPr id="15" name="Rechte verbindingslijn 21"/>
          <p:cNvCxnSpPr/>
          <p:nvPr userDrawn="1"/>
        </p:nvCxnSpPr>
        <p:spPr>
          <a:xfrm>
            <a:off x="-534" y="6597352"/>
            <a:ext cx="9144534"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Kép helye 2"/>
          <p:cNvSpPr>
            <a:spLocks noGrp="1"/>
          </p:cNvSpPr>
          <p:nvPr>
            <p:ph type="pic" sz="quarter" idx="10"/>
          </p:nvPr>
        </p:nvSpPr>
        <p:spPr>
          <a:xfrm>
            <a:off x="3160065" y="1141312"/>
            <a:ext cx="5987201" cy="5459514"/>
          </a:xfrm>
          <a:custGeom>
            <a:avLst/>
            <a:gdLst>
              <a:gd name="connsiteX0" fmla="*/ 0 w 5983287"/>
              <a:gd name="connsiteY0" fmla="*/ 0 h 5794375"/>
              <a:gd name="connsiteX1" fmla="*/ 5983287 w 5983287"/>
              <a:gd name="connsiteY1" fmla="*/ 0 h 5794375"/>
              <a:gd name="connsiteX2" fmla="*/ 5983287 w 5983287"/>
              <a:gd name="connsiteY2" fmla="*/ 5794375 h 5794375"/>
              <a:gd name="connsiteX3" fmla="*/ 0 w 5983287"/>
              <a:gd name="connsiteY3" fmla="*/ 5794375 h 5794375"/>
              <a:gd name="connsiteX4" fmla="*/ 0 w 5983287"/>
              <a:gd name="connsiteY4" fmla="*/ 0 h 5794375"/>
              <a:gd name="connsiteX0" fmla="*/ 1892968 w 5983287"/>
              <a:gd name="connsiteY0" fmla="*/ 0 h 5794375"/>
              <a:gd name="connsiteX1" fmla="*/ 5983287 w 5983287"/>
              <a:gd name="connsiteY1" fmla="*/ 0 h 5794375"/>
              <a:gd name="connsiteX2" fmla="*/ 5983287 w 5983287"/>
              <a:gd name="connsiteY2" fmla="*/ 5794375 h 5794375"/>
              <a:gd name="connsiteX3" fmla="*/ 0 w 5983287"/>
              <a:gd name="connsiteY3" fmla="*/ 5794375 h 5794375"/>
              <a:gd name="connsiteX4" fmla="*/ 1892968 w 5983287"/>
              <a:gd name="connsiteY4" fmla="*/ 0 h 5794375"/>
              <a:gd name="connsiteX0" fmla="*/ 1881062 w 5971381"/>
              <a:gd name="connsiteY0" fmla="*/ 0 h 5794375"/>
              <a:gd name="connsiteX1" fmla="*/ 5971381 w 5971381"/>
              <a:gd name="connsiteY1" fmla="*/ 0 h 5794375"/>
              <a:gd name="connsiteX2" fmla="*/ 5971381 w 5971381"/>
              <a:gd name="connsiteY2" fmla="*/ 5794375 h 5794375"/>
              <a:gd name="connsiteX3" fmla="*/ 0 w 5971381"/>
              <a:gd name="connsiteY3" fmla="*/ 5765800 h 5794375"/>
              <a:gd name="connsiteX4" fmla="*/ 1881062 w 5971381"/>
              <a:gd name="connsiteY4" fmla="*/ 0 h 5794375"/>
              <a:gd name="connsiteX0" fmla="*/ 1890587 w 5980906"/>
              <a:gd name="connsiteY0" fmla="*/ 0 h 5794375"/>
              <a:gd name="connsiteX1" fmla="*/ 5980906 w 5980906"/>
              <a:gd name="connsiteY1" fmla="*/ 0 h 5794375"/>
              <a:gd name="connsiteX2" fmla="*/ 5980906 w 5980906"/>
              <a:gd name="connsiteY2" fmla="*/ 5794375 h 5794375"/>
              <a:gd name="connsiteX3" fmla="*/ 0 w 5980906"/>
              <a:gd name="connsiteY3" fmla="*/ 5791993 h 5794375"/>
              <a:gd name="connsiteX4" fmla="*/ 1890587 w 5980906"/>
              <a:gd name="connsiteY4" fmla="*/ 0 h 5794375"/>
              <a:gd name="connsiteX0" fmla="*/ 1883443 w 5973762"/>
              <a:gd name="connsiteY0" fmla="*/ 0 h 5794375"/>
              <a:gd name="connsiteX1" fmla="*/ 5973762 w 5973762"/>
              <a:gd name="connsiteY1" fmla="*/ 0 h 5794375"/>
              <a:gd name="connsiteX2" fmla="*/ 5973762 w 5973762"/>
              <a:gd name="connsiteY2" fmla="*/ 5794375 h 5794375"/>
              <a:gd name="connsiteX3" fmla="*/ 0 w 5973762"/>
              <a:gd name="connsiteY3" fmla="*/ 5775325 h 5794375"/>
              <a:gd name="connsiteX4" fmla="*/ 1883443 w 5973762"/>
              <a:gd name="connsiteY4" fmla="*/ 0 h 5794375"/>
              <a:gd name="connsiteX0" fmla="*/ 1888206 w 5978525"/>
              <a:gd name="connsiteY0" fmla="*/ 0 h 5794375"/>
              <a:gd name="connsiteX1" fmla="*/ 5978525 w 5978525"/>
              <a:gd name="connsiteY1" fmla="*/ 0 h 5794375"/>
              <a:gd name="connsiteX2" fmla="*/ 5978525 w 5978525"/>
              <a:gd name="connsiteY2" fmla="*/ 5794375 h 5794375"/>
              <a:gd name="connsiteX3" fmla="*/ 0 w 5978525"/>
              <a:gd name="connsiteY3" fmla="*/ 5794375 h 5794375"/>
              <a:gd name="connsiteX4" fmla="*/ 1888206 w 5978525"/>
              <a:gd name="connsiteY4" fmla="*/ 0 h 5794375"/>
              <a:gd name="connsiteX0" fmla="*/ 1781202 w 5978525"/>
              <a:gd name="connsiteY0" fmla="*/ 330601 h 5794375"/>
              <a:gd name="connsiteX1" fmla="*/ 5978525 w 5978525"/>
              <a:gd name="connsiteY1" fmla="*/ 0 h 5794375"/>
              <a:gd name="connsiteX2" fmla="*/ 5978525 w 5978525"/>
              <a:gd name="connsiteY2" fmla="*/ 5794375 h 5794375"/>
              <a:gd name="connsiteX3" fmla="*/ 0 w 5978525"/>
              <a:gd name="connsiteY3" fmla="*/ 5794375 h 5794375"/>
              <a:gd name="connsiteX4" fmla="*/ 1781202 w 5978525"/>
              <a:gd name="connsiteY4" fmla="*/ 330601 h 5794375"/>
              <a:gd name="connsiteX0" fmla="*/ 1781202 w 5978525"/>
              <a:gd name="connsiteY0" fmla="*/ 0 h 5463774"/>
              <a:gd name="connsiteX1" fmla="*/ 5968797 w 5978525"/>
              <a:gd name="connsiteY1" fmla="*/ 14585 h 5463774"/>
              <a:gd name="connsiteX2" fmla="*/ 5978525 w 5978525"/>
              <a:gd name="connsiteY2" fmla="*/ 5463774 h 5463774"/>
              <a:gd name="connsiteX3" fmla="*/ 0 w 5978525"/>
              <a:gd name="connsiteY3" fmla="*/ 5463774 h 5463774"/>
              <a:gd name="connsiteX4" fmla="*/ 1781202 w 5978525"/>
              <a:gd name="connsiteY4" fmla="*/ 0 h 5463774"/>
              <a:gd name="connsiteX0" fmla="*/ 1776338 w 5978525"/>
              <a:gd name="connsiteY0" fmla="*/ 0 h 5454050"/>
              <a:gd name="connsiteX1" fmla="*/ 5968797 w 5978525"/>
              <a:gd name="connsiteY1" fmla="*/ 4861 h 5454050"/>
              <a:gd name="connsiteX2" fmla="*/ 5978525 w 5978525"/>
              <a:gd name="connsiteY2" fmla="*/ 5454050 h 5454050"/>
              <a:gd name="connsiteX3" fmla="*/ 0 w 5978525"/>
              <a:gd name="connsiteY3" fmla="*/ 5454050 h 5454050"/>
              <a:gd name="connsiteX4" fmla="*/ 1776338 w 5978525"/>
              <a:gd name="connsiteY4" fmla="*/ 0 h 5454050"/>
              <a:gd name="connsiteX0" fmla="*/ 1773171 w 5978525"/>
              <a:gd name="connsiteY0" fmla="*/ 0 h 5450876"/>
              <a:gd name="connsiteX1" fmla="*/ 5968797 w 5978525"/>
              <a:gd name="connsiteY1" fmla="*/ 1687 h 5450876"/>
              <a:gd name="connsiteX2" fmla="*/ 5978525 w 5978525"/>
              <a:gd name="connsiteY2" fmla="*/ 5450876 h 5450876"/>
              <a:gd name="connsiteX3" fmla="*/ 0 w 5978525"/>
              <a:gd name="connsiteY3" fmla="*/ 5450876 h 5450876"/>
              <a:gd name="connsiteX4" fmla="*/ 1773171 w 5978525"/>
              <a:gd name="connsiteY4" fmla="*/ 0 h 5450876"/>
              <a:gd name="connsiteX0" fmla="*/ 1773171 w 5978525"/>
              <a:gd name="connsiteY0" fmla="*/ 0 h 5450876"/>
              <a:gd name="connsiteX1" fmla="*/ 5965630 w 5978525"/>
              <a:gd name="connsiteY1" fmla="*/ 1687 h 5450876"/>
              <a:gd name="connsiteX2" fmla="*/ 5978525 w 5978525"/>
              <a:gd name="connsiteY2" fmla="*/ 5450876 h 5450876"/>
              <a:gd name="connsiteX3" fmla="*/ 0 w 5978525"/>
              <a:gd name="connsiteY3" fmla="*/ 5450876 h 5450876"/>
              <a:gd name="connsiteX4" fmla="*/ 1773171 w 5978525"/>
              <a:gd name="connsiteY4" fmla="*/ 0 h 5450876"/>
              <a:gd name="connsiteX0" fmla="*/ 1773171 w 5978525"/>
              <a:gd name="connsiteY0" fmla="*/ 0 h 5457223"/>
              <a:gd name="connsiteX1" fmla="*/ 5965630 w 5978525"/>
              <a:gd name="connsiteY1" fmla="*/ 1687 h 5457223"/>
              <a:gd name="connsiteX2" fmla="*/ 5978525 w 5978525"/>
              <a:gd name="connsiteY2" fmla="*/ 5457223 h 5457223"/>
              <a:gd name="connsiteX3" fmla="*/ 0 w 5978525"/>
              <a:gd name="connsiteY3" fmla="*/ 5450876 h 5457223"/>
              <a:gd name="connsiteX4" fmla="*/ 1773171 w 5978525"/>
              <a:gd name="connsiteY4" fmla="*/ 0 h 5457223"/>
              <a:gd name="connsiteX0" fmla="*/ 1773171 w 5978525"/>
              <a:gd name="connsiteY0" fmla="*/ 0 h 5457223"/>
              <a:gd name="connsiteX1" fmla="*/ 5965630 w 5978525"/>
              <a:gd name="connsiteY1" fmla="*/ 1687 h 5457223"/>
              <a:gd name="connsiteX2" fmla="*/ 5978525 w 5978525"/>
              <a:gd name="connsiteY2" fmla="*/ 5457223 h 5457223"/>
              <a:gd name="connsiteX3" fmla="*/ 0 w 5978525"/>
              <a:gd name="connsiteY3" fmla="*/ 5450876 h 5457223"/>
              <a:gd name="connsiteX4" fmla="*/ 1773171 w 5978525"/>
              <a:gd name="connsiteY4" fmla="*/ 0 h 5457223"/>
              <a:gd name="connsiteX0" fmla="*/ 1773171 w 5975358"/>
              <a:gd name="connsiteY0" fmla="*/ 0 h 5457223"/>
              <a:gd name="connsiteX1" fmla="*/ 5965630 w 5975358"/>
              <a:gd name="connsiteY1" fmla="*/ 1687 h 5457223"/>
              <a:gd name="connsiteX2" fmla="*/ 5975358 w 5975358"/>
              <a:gd name="connsiteY2" fmla="*/ 5457223 h 5457223"/>
              <a:gd name="connsiteX3" fmla="*/ 0 w 5975358"/>
              <a:gd name="connsiteY3" fmla="*/ 5450876 h 5457223"/>
              <a:gd name="connsiteX4" fmla="*/ 1773171 w 5975358"/>
              <a:gd name="connsiteY4" fmla="*/ 0 h 5457223"/>
              <a:gd name="connsiteX0" fmla="*/ 1770004 w 5972191"/>
              <a:gd name="connsiteY0" fmla="*/ 0 h 5457223"/>
              <a:gd name="connsiteX1" fmla="*/ 5962463 w 5972191"/>
              <a:gd name="connsiteY1" fmla="*/ 1687 h 5457223"/>
              <a:gd name="connsiteX2" fmla="*/ 5972191 w 5972191"/>
              <a:gd name="connsiteY2" fmla="*/ 5457223 h 5457223"/>
              <a:gd name="connsiteX3" fmla="*/ 0 w 5972191"/>
              <a:gd name="connsiteY3" fmla="*/ 5454050 h 5457223"/>
              <a:gd name="connsiteX4" fmla="*/ 1770004 w 5972191"/>
              <a:gd name="connsiteY4" fmla="*/ 0 h 5457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191" h="5457223">
                <a:moveTo>
                  <a:pt x="1770004" y="0"/>
                </a:moveTo>
                <a:lnTo>
                  <a:pt x="5962463" y="1687"/>
                </a:lnTo>
                <a:cubicBezTo>
                  <a:pt x="5965706" y="1818083"/>
                  <a:pt x="5968948" y="3640827"/>
                  <a:pt x="5972191" y="5457223"/>
                </a:cubicBezTo>
                <a:lnTo>
                  <a:pt x="0" y="5454050"/>
                </a:lnTo>
                <a:lnTo>
                  <a:pt x="1770004" y="0"/>
                </a:lnTo>
                <a:close/>
              </a:path>
            </a:pathLst>
          </a:custGeom>
          <a:solidFill>
            <a:srgbClr val="BBC7D0"/>
          </a:solidFill>
        </p:spPr>
        <p:txBody>
          <a:bodyPr anchor="ctr" anchorCtr="1">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600"/>
            </a:lvl1pPr>
          </a:lstStyle>
          <a:p>
            <a:endParaRPr lang="en-GB" noProof="0"/>
          </a:p>
          <a:p>
            <a:endParaRPr lang="en-GB" noProof="0"/>
          </a:p>
          <a:p>
            <a:endParaRPr lang="en-GB" noProof="0"/>
          </a:p>
          <a:p>
            <a:endParaRPr lang="en-GB" noProof="0"/>
          </a:p>
          <a:p>
            <a:r>
              <a:rPr lang="en-GB" noProof="0"/>
              <a:t>Click icon to add picture</a:t>
            </a:r>
          </a:p>
        </p:txBody>
      </p:sp>
      <p:sp>
        <p:nvSpPr>
          <p:cNvPr id="23" name="Tijdelijke aanduiding voor tekst 2">
            <a:extLst>
              <a:ext uri="{FF2B5EF4-FFF2-40B4-BE49-F238E27FC236}">
                <a16:creationId xmlns:a16="http://schemas.microsoft.com/office/drawing/2014/main" xmlns="" id="{0E5CF3AE-6E0F-4C2B-87BC-3F7C33DBE67B}"/>
              </a:ext>
            </a:extLst>
          </p:cNvPr>
          <p:cNvSpPr>
            <a:spLocks noGrp="1"/>
          </p:cNvSpPr>
          <p:nvPr>
            <p:ph type="body" idx="11" hasCustomPrompt="1"/>
          </p:nvPr>
        </p:nvSpPr>
        <p:spPr>
          <a:xfrm>
            <a:off x="324545" y="1449640"/>
            <a:ext cx="3555817" cy="2152079"/>
          </a:xfrm>
          <a:prstGeom prst="rect">
            <a:avLst/>
          </a:prstGeom>
        </p:spPr>
        <p:txBody>
          <a:bodyPr anchor="t" anchorCtr="0">
            <a:noAutofit/>
          </a:bodyPr>
          <a:lstStyle>
            <a:lvl1pPr marL="0" indent="0" algn="l">
              <a:buNone/>
              <a:defRPr sz="3200">
                <a:solidFill>
                  <a:schemeClr val="accent4"/>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Click to add text</a:t>
            </a:r>
          </a:p>
        </p:txBody>
      </p:sp>
      <p:sp>
        <p:nvSpPr>
          <p:cNvPr id="16" name="Rechthoek 12">
            <a:extLst>
              <a:ext uri="{FF2B5EF4-FFF2-40B4-BE49-F238E27FC236}">
                <a16:creationId xmlns:a16="http://schemas.microsoft.com/office/drawing/2014/main" xmlns="" id="{12B97E99-64A3-4368-8091-B265B565BE62}"/>
              </a:ext>
            </a:extLst>
          </p:cNvPr>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pic>
        <p:nvPicPr>
          <p:cNvPr id="18" name="Picture 764">
            <a:extLst>
              <a:ext uri="{FF2B5EF4-FFF2-40B4-BE49-F238E27FC236}">
                <a16:creationId xmlns:a16="http://schemas.microsoft.com/office/drawing/2014/main" xmlns="" id="{BB2923F7-C45A-404A-9E46-05A59C2CB6C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el 1">
            <a:extLst>
              <a:ext uri="{FF2B5EF4-FFF2-40B4-BE49-F238E27FC236}">
                <a16:creationId xmlns:a16="http://schemas.microsoft.com/office/drawing/2014/main" xmlns="" id="{BE444640-26E2-434F-822D-FDBC982DEDCB}"/>
              </a:ext>
            </a:extLst>
          </p:cNvPr>
          <p:cNvSpPr>
            <a:spLocks noGrp="1"/>
          </p:cNvSpPr>
          <p:nvPr>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5" name="Text Placeholder 4">
            <a:extLst>
              <a:ext uri="{FF2B5EF4-FFF2-40B4-BE49-F238E27FC236}">
                <a16:creationId xmlns:a16="http://schemas.microsoft.com/office/drawing/2014/main" xmlns="" id="{BEEE82AB-AA72-4899-B41D-5F7CB3A1E856}"/>
              </a:ext>
            </a:extLst>
          </p:cNvPr>
          <p:cNvSpPr>
            <a:spLocks noGrp="1"/>
          </p:cNvSpPr>
          <p:nvPr>
            <p:ph type="body" sz="quarter" idx="17"/>
          </p:nvPr>
        </p:nvSpPr>
        <p:spPr>
          <a:xfrm>
            <a:off x="337160" y="3957638"/>
            <a:ext cx="2833688" cy="2351087"/>
          </a:xfrm>
          <a:prstGeom prst="rect">
            <a:avLst/>
          </a:prstGeom>
        </p:spPr>
        <p:txBody>
          <a:bodyPr>
            <a:noAutofit/>
          </a:bodyPr>
          <a:lstStyle/>
          <a:p>
            <a:pPr lvl="0"/>
            <a:r>
              <a:rPr lang="en-GB" noProof="0"/>
              <a:t>Edit Master text styles</a:t>
            </a:r>
          </a:p>
          <a:p>
            <a:pPr lvl="1"/>
            <a:r>
              <a:rPr lang="en-GB" noProof="0"/>
              <a:t>Second level</a:t>
            </a:r>
          </a:p>
          <a:p>
            <a:pPr lvl="2"/>
            <a:r>
              <a:rPr lang="en-GB" noProof="0"/>
              <a:t>Third level</a:t>
            </a:r>
          </a:p>
        </p:txBody>
      </p:sp>
      <p:sp>
        <p:nvSpPr>
          <p:cNvPr id="3" name="Footer Placeholder 2">
            <a:extLst>
              <a:ext uri="{FF2B5EF4-FFF2-40B4-BE49-F238E27FC236}">
                <a16:creationId xmlns:a16="http://schemas.microsoft.com/office/drawing/2014/main" xmlns="" id="{269FEBD1-9C28-41ED-81AC-07C425923FCB}"/>
              </a:ext>
            </a:extLst>
          </p:cNvPr>
          <p:cNvSpPr>
            <a:spLocks noGrp="1"/>
          </p:cNvSpPr>
          <p:nvPr>
            <p:ph type="ftr" sz="quarter" idx="18"/>
          </p:nvPr>
        </p:nvSpPr>
        <p:spPr/>
        <p:txBody>
          <a:bodyPr/>
          <a:lstStyle/>
          <a:p>
            <a:r>
              <a:rPr lang="en-GB" noProof="0"/>
              <a:t>Introduction to Fugro RAMMS</a:t>
            </a:r>
          </a:p>
        </p:txBody>
      </p:sp>
    </p:spTree>
    <p:extLst>
      <p:ext uri="{BB962C8B-B14F-4D97-AF65-F5344CB8AC3E}">
        <p14:creationId xmlns:p14="http://schemas.microsoft.com/office/powerpoint/2010/main" val="2092143578"/>
      </p:ext>
    </p:extLst>
  </p:cSld>
  <p:clrMapOvr>
    <a:masterClrMapping/>
  </p:clrMapOvr>
  <p:extLst mod="1">
    <p:ext uri="{DCECCB84-F9BA-43D5-87BE-67443E8EF086}">
      <p15:sldGuideLst xmlns:p15="http://schemas.microsoft.com/office/powerpoint/2012/main">
        <p15:guide id="1" orient="horz" pos="9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Blank page or text only widescreen">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6162" name="think-cell Slide" r:id="rId4" imgW="270" imgH="270" progId="TCLayout.ActiveDocument.1">
                  <p:embed/>
                </p:oleObj>
              </mc:Choice>
              <mc:Fallback>
                <p:oleObj name="think-cell Slide" r:id="rId4" imgW="270" imgH="270" progId="TCLayout.ActiveDocument.1">
                  <p:embed/>
                  <p:pic>
                    <p:nvPicPr>
                      <p:cNvPr id="27" name="Object 26" hidden="1"/>
                      <p:cNvPicPr/>
                      <p:nvPr/>
                    </p:nvPicPr>
                    <p:blipFill>
                      <a:blip r:embed="rId5"/>
                      <a:stretch>
                        <a:fillRect/>
                      </a:stretch>
                    </p:blipFill>
                    <p:spPr>
                      <a:xfrm>
                        <a:off x="1589" y="2118"/>
                        <a:ext cx="1587" cy="2116"/>
                      </a:xfrm>
                      <a:prstGeom prst="rect">
                        <a:avLst/>
                      </a:prstGeom>
                    </p:spPr>
                  </p:pic>
                </p:oleObj>
              </mc:Fallback>
            </mc:AlternateContent>
          </a:graphicData>
        </a:graphic>
      </p:graphicFrame>
      <p:cxnSp>
        <p:nvCxnSpPr>
          <p:cNvPr id="23" name="Rechte verbindingslijn 22"/>
          <p:cNvCxnSpPr>
            <a:cxnSpLocks/>
          </p:cNvCxnSpPr>
          <p:nvPr userDrawn="1"/>
        </p:nvCxnSpPr>
        <p:spPr>
          <a:xfrm>
            <a:off x="0" y="6595533"/>
            <a:ext cx="9144000"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3" name="Tijdelijke aanduiding voor tekst 2"/>
          <p:cNvSpPr>
            <a:spLocks noGrp="1"/>
          </p:cNvSpPr>
          <p:nvPr>
            <p:ph type="body" sz="quarter" idx="13" hasCustomPrompt="1"/>
          </p:nvPr>
        </p:nvSpPr>
        <p:spPr>
          <a:xfrm>
            <a:off x="358776" y="1412709"/>
            <a:ext cx="8424863" cy="4800600"/>
          </a:xfrm>
        </p:spPr>
        <p:txBody>
          <a:bodyPr>
            <a:normAutofit/>
          </a:bodyPr>
          <a:lstStyle>
            <a:lvl1pPr marL="0" indent="0">
              <a:buFontTx/>
              <a:buNone/>
              <a:defRPr sz="1400">
                <a:latin typeface="Arial" pitchFamily="34" charset="0"/>
                <a:cs typeface="Arial" pitchFamily="34" charset="0"/>
              </a:defRPr>
            </a:lvl1pPr>
          </a:lstStyle>
          <a:p>
            <a:pPr lvl="0"/>
            <a:r>
              <a:rPr lang="nl-NL"/>
              <a:t>Click </a:t>
            </a:r>
            <a:r>
              <a:rPr lang="nl-NL" err="1"/>
              <a:t>to</a:t>
            </a:r>
            <a:r>
              <a:rPr lang="nl-NL"/>
              <a:t> </a:t>
            </a:r>
            <a:r>
              <a:rPr lang="nl-NL" err="1"/>
              <a:t>add</a:t>
            </a:r>
            <a:r>
              <a:rPr lang="nl-NL"/>
              <a:t> </a:t>
            </a:r>
            <a:r>
              <a:rPr lang="nl-NL" err="1"/>
              <a:t>text</a:t>
            </a:r>
            <a:endParaRPr lang="nl-NL"/>
          </a:p>
        </p:txBody>
      </p:sp>
      <p:sp>
        <p:nvSpPr>
          <p:cNvPr id="13" name="Footer Placeholder 3">
            <a:extLst>
              <a:ext uri="{FF2B5EF4-FFF2-40B4-BE49-F238E27FC236}">
                <a16:creationId xmlns:a16="http://schemas.microsoft.com/office/drawing/2014/main" xmlns="" id="{4B69662B-43A6-4903-A613-880D0A36C008}"/>
              </a:ext>
            </a:extLst>
          </p:cNvPr>
          <p:cNvSpPr>
            <a:spLocks noGrp="1"/>
          </p:cNvSpPr>
          <p:nvPr>
            <p:ph type="ftr" sz="quarter" idx="22"/>
          </p:nvPr>
        </p:nvSpPr>
        <p:spPr>
          <a:xfrm>
            <a:off x="752559" y="6597352"/>
            <a:ext cx="5362491" cy="241001"/>
          </a:xfrm>
        </p:spPr>
        <p:txBody>
          <a:bodyPr/>
          <a:lstStyle/>
          <a:p>
            <a:r>
              <a:rPr lang="en-GB" noProof="0"/>
              <a:t>Introduction to Fugro RAMMS</a:t>
            </a:r>
          </a:p>
        </p:txBody>
      </p:sp>
      <p:sp>
        <p:nvSpPr>
          <p:cNvPr id="14" name="Rechthoek 12">
            <a:extLst>
              <a:ext uri="{FF2B5EF4-FFF2-40B4-BE49-F238E27FC236}">
                <a16:creationId xmlns:a16="http://schemas.microsoft.com/office/drawing/2014/main" xmlns="" id="{FC4D7076-51FD-4AD2-8DD6-26C04EB7E804}"/>
              </a:ext>
            </a:extLst>
          </p:cNvPr>
          <p:cNvSpPr/>
          <p:nvPr userDrawn="1"/>
        </p:nvSpPr>
        <p:spPr>
          <a:xfrm>
            <a:off x="0" y="438912"/>
            <a:ext cx="9144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noProof="0">
              <a:solidFill>
                <a:prstClr val="white"/>
              </a:solidFill>
            </a:endParaRPr>
          </a:p>
        </p:txBody>
      </p:sp>
      <p:sp>
        <p:nvSpPr>
          <p:cNvPr id="15" name="Titel 1">
            <a:extLst>
              <a:ext uri="{FF2B5EF4-FFF2-40B4-BE49-F238E27FC236}">
                <a16:creationId xmlns:a16="http://schemas.microsoft.com/office/drawing/2014/main" xmlns="" id="{6D4D3129-90EA-41BB-A7F7-ACDDF4E0B359}"/>
              </a:ext>
            </a:extLst>
          </p:cNvPr>
          <p:cNvSpPr>
            <a:spLocks noGrp="1"/>
          </p:cNvSpPr>
          <p:nvPr>
            <p:ph type="title" hasCustomPrompt="1"/>
          </p:nvPr>
        </p:nvSpPr>
        <p:spPr>
          <a:xfrm>
            <a:off x="320040" y="502143"/>
            <a:ext cx="745928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pic>
        <p:nvPicPr>
          <p:cNvPr id="16" name="Picture 764">
            <a:extLst>
              <a:ext uri="{FF2B5EF4-FFF2-40B4-BE49-F238E27FC236}">
                <a16:creationId xmlns:a16="http://schemas.microsoft.com/office/drawing/2014/main" xmlns="" id="{F28D9F4C-7EAE-4658-929F-9FDE184397A2}"/>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68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oleObject" Target="../embeddings/oleObject5.bin"/><Relationship Id="rId4" Type="http://schemas.openxmlformats.org/officeDocument/2006/relationships/slideLayout" Target="../slideLayouts/slideLayout8.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40C472C-D67E-4E92-96FC-DCD52376B034}"/>
              </a:ext>
            </a:extLst>
          </p:cNvPr>
          <p:cNvGraphicFramePr>
            <a:graphicFrameLocks noChangeAspect="1"/>
          </p:cNvGraphicFramePr>
          <p:nvPr userDrawn="1">
            <p:custDataLst>
              <p:tags r:id="rId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8" imgW="180" imgH="180" progId="TCLayout.ActiveDocument.1">
                  <p:embed/>
                </p:oleObj>
              </mc:Choice>
              <mc:Fallback>
                <p:oleObj name="think-cell Slide" r:id="rId8" imgW="180" imgH="180" progId="TCLayout.ActiveDocument.1">
                  <p:embed/>
                  <p:pic>
                    <p:nvPicPr>
                      <p:cNvPr id="5" name="Object 4" hidden="1">
                        <a:extLst>
                          <a:ext uri="{FF2B5EF4-FFF2-40B4-BE49-F238E27FC236}">
                            <a16:creationId xmlns:a16="http://schemas.microsoft.com/office/drawing/2014/main" xmlns="" id="{B40C472C-D67E-4E92-96FC-DCD52376B034}"/>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Cím helye 1">
            <a:extLst>
              <a:ext uri="{FF2B5EF4-FFF2-40B4-BE49-F238E27FC236}">
                <a16:creationId xmlns:a16="http://schemas.microsoft.com/office/drawing/2014/main" xmlns="" id="{960A6832-3A02-4A94-8C52-6FA1B2C0E210}"/>
              </a:ext>
            </a:extLst>
          </p:cNvPr>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noProof="0"/>
              <a:t>Click to add text</a:t>
            </a:r>
          </a:p>
        </p:txBody>
      </p:sp>
      <p:sp>
        <p:nvSpPr>
          <p:cNvPr id="3" name="Szöveg helye 2">
            <a:extLst>
              <a:ext uri="{FF2B5EF4-FFF2-40B4-BE49-F238E27FC236}">
                <a16:creationId xmlns:a16="http://schemas.microsoft.com/office/drawing/2014/main" xmlns="" id="{C19B4FEA-600D-4712-87AC-5A2D6C6B4377}"/>
              </a:ext>
            </a:extLst>
          </p:cNvPr>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648835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dt="0"/>
  <p:txStyles>
    <p:titleStyle>
      <a:lvl1pPr algn="l" defTabSz="914400" rtl="0" eaLnBrk="1" latinLnBrk="0" hangingPunct="1">
        <a:lnSpc>
          <a:spcPct val="90000"/>
        </a:lnSpc>
        <a:spcBef>
          <a:spcPct val="0"/>
        </a:spcBef>
        <a:buNone/>
        <a:defRPr sz="3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p15:clr>
            <a:srgbClr val="F26B43"/>
          </p15:clr>
        </p15:guide>
        <p15:guide id="2" pos="204">
          <p15:clr>
            <a:srgbClr val="F26B43"/>
          </p15:clr>
        </p15:guide>
        <p15:guide id="3" pos="5511">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9EED48D-76DB-46D0-8146-B6D8DB4CFA68}"/>
              </a:ext>
            </a:extLst>
          </p:cNvPr>
          <p:cNvGraphicFramePr>
            <a:graphicFrameLocks noChangeAspect="1"/>
          </p:cNvGraphicFramePr>
          <p:nvPr userDrawn="1">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8" name="think-cell Slide" r:id="rId10" imgW="180" imgH="180" progId="TCLayout.ActiveDocument.1">
                  <p:embed/>
                </p:oleObj>
              </mc:Choice>
              <mc:Fallback>
                <p:oleObj name="think-cell Slide" r:id="rId10" imgW="180" imgH="180" progId="TCLayout.ActiveDocument.1">
                  <p:embed/>
                  <p:pic>
                    <p:nvPicPr>
                      <p:cNvPr id="5" name="Object 4" hidden="1">
                        <a:extLst>
                          <a:ext uri="{FF2B5EF4-FFF2-40B4-BE49-F238E27FC236}">
                            <a16:creationId xmlns:a16="http://schemas.microsoft.com/office/drawing/2014/main" xmlns="" id="{B9EED48D-76DB-46D0-8146-B6D8DB4CFA68}"/>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Cím helye 1">
            <a:extLst>
              <a:ext uri="{FF2B5EF4-FFF2-40B4-BE49-F238E27FC236}">
                <a16:creationId xmlns:a16="http://schemas.microsoft.com/office/drawing/2014/main" xmlns="" id="{960A6832-3A02-4A94-8C52-6FA1B2C0E210}"/>
              </a:ext>
            </a:extLst>
          </p:cNvPr>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a:t>Click to add text</a:t>
            </a:r>
          </a:p>
        </p:txBody>
      </p:sp>
      <p:sp>
        <p:nvSpPr>
          <p:cNvPr id="3" name="Szöveg helye 2">
            <a:extLst>
              <a:ext uri="{FF2B5EF4-FFF2-40B4-BE49-F238E27FC236}">
                <a16:creationId xmlns:a16="http://schemas.microsoft.com/office/drawing/2014/main" xmlns="" id="{C19B4FEA-600D-4712-87AC-5A2D6C6B4377}"/>
              </a:ext>
            </a:extLst>
          </p:cNvPr>
          <p:cNvSpPr>
            <a:spLocks noGrp="1"/>
          </p:cNvSpPr>
          <p:nvPr>
            <p:ph type="body" idx="1"/>
          </p:nvPr>
        </p:nvSpPr>
        <p:spPr>
          <a:xfrm>
            <a:off x="323850" y="1268413"/>
            <a:ext cx="8424864" cy="5040312"/>
          </a:xfrm>
          <a:prstGeom prst="rect">
            <a:avLst/>
          </a:prstGeom>
        </p:spPr>
        <p:txBody>
          <a:bodyPr vert="horz" lIns="91440" tIns="45720" rIns="91440" bIns="45720" rtlCol="0">
            <a:normAutofit/>
          </a:bodyPr>
          <a:lstStyle/>
          <a:p>
            <a:pPr lvl="0"/>
            <a:r>
              <a:rPr lang="en-GB" noProof="0"/>
              <a:t>Edit Master text styles</a:t>
            </a:r>
          </a:p>
          <a:p>
            <a:pPr lvl="1"/>
            <a:r>
              <a:rPr lang="en-GB" noProof="0"/>
              <a:t>Second level</a:t>
            </a:r>
          </a:p>
          <a:p>
            <a:pPr lvl="2"/>
            <a:r>
              <a:rPr lang="en-GB" noProof="0"/>
              <a:t>Third level</a:t>
            </a:r>
          </a:p>
        </p:txBody>
      </p:sp>
      <p:sp>
        <p:nvSpPr>
          <p:cNvPr id="6" name="Text Box 14">
            <a:extLst>
              <a:ext uri="{FF2B5EF4-FFF2-40B4-BE49-F238E27FC236}">
                <a16:creationId xmlns:a16="http://schemas.microsoft.com/office/drawing/2014/main" xmlns="" id="{4E5B1432-6381-4C26-A2B2-8301AFA09813}"/>
              </a:ext>
            </a:extLst>
          </p:cNvPr>
          <p:cNvSpPr txBox="1">
            <a:spLocks noChangeArrowheads="1"/>
          </p:cNvSpPr>
          <p:nvPr userDrawn="1"/>
        </p:nvSpPr>
        <p:spPr bwMode="auto">
          <a:xfrm>
            <a:off x="7710809" y="6597352"/>
            <a:ext cx="1109663" cy="214313"/>
          </a:xfrm>
          <a:prstGeom prst="rect">
            <a:avLst/>
          </a:prstGeom>
          <a:noFill/>
          <a:ln w="9525">
            <a:noFill/>
            <a:miter lim="800000"/>
            <a:headEnd/>
            <a:tailEnd/>
          </a:ln>
        </p:spPr>
        <p:txBody>
          <a:bodyPr>
            <a:spAutoFit/>
          </a:bodyPr>
          <a:lstStyle/>
          <a:p>
            <a:pPr algn="r" fontAlgn="auto">
              <a:spcBef>
                <a:spcPts val="0"/>
              </a:spcBef>
              <a:spcAft>
                <a:spcPts val="0"/>
              </a:spcAft>
              <a:defRPr/>
            </a:pPr>
            <a:r>
              <a:rPr lang="en-GB" sz="800" noProof="0">
                <a:solidFill>
                  <a:srgbClr val="437C92"/>
                </a:solidFill>
                <a:latin typeface="Arial" pitchFamily="34" charset="0"/>
                <a:ea typeface="+mn-ea"/>
                <a:cs typeface="Arial" pitchFamily="34" charset="0"/>
              </a:rPr>
              <a:t>www.fugro.com</a:t>
            </a:r>
          </a:p>
        </p:txBody>
      </p:sp>
      <p:sp>
        <p:nvSpPr>
          <p:cNvPr id="7" name="Rechthoek 19">
            <a:extLst>
              <a:ext uri="{FF2B5EF4-FFF2-40B4-BE49-F238E27FC236}">
                <a16:creationId xmlns:a16="http://schemas.microsoft.com/office/drawing/2014/main" xmlns="" id="{F1FC5F89-2D2D-4C8F-B308-B211FC1EF30D}"/>
              </a:ext>
            </a:extLst>
          </p:cNvPr>
          <p:cNvSpPr/>
          <p:nvPr userDrawn="1"/>
        </p:nvSpPr>
        <p:spPr>
          <a:xfrm>
            <a:off x="333900" y="6597352"/>
            <a:ext cx="309700" cy="215444"/>
          </a:xfrm>
          <a:prstGeom prst="rect">
            <a:avLst/>
          </a:prstGeom>
        </p:spPr>
        <p:txBody>
          <a:bodyPr wrap="none">
            <a:spAutoFit/>
          </a:bodyPr>
          <a:lstStyle/>
          <a:p>
            <a:pPr algn="l"/>
            <a:fld id="{242D2C83-8A77-4AFB-8AD4-2A5FEF35BFFB}" type="slidenum">
              <a:rPr lang="en-GB" altLang="en-US" sz="800" b="0" noProof="0" smtClean="0">
                <a:solidFill>
                  <a:srgbClr val="437C92"/>
                </a:solidFill>
              </a:rPr>
              <a:pPr algn="l"/>
              <a:t>‹#›</a:t>
            </a:fld>
            <a:endParaRPr lang="en-GB" altLang="en-US" sz="800" b="0" noProof="0">
              <a:solidFill>
                <a:srgbClr val="437C92"/>
              </a:solidFill>
            </a:endParaRPr>
          </a:p>
        </p:txBody>
      </p:sp>
      <p:sp>
        <p:nvSpPr>
          <p:cNvPr id="10" name="Footer Placeholder 3">
            <a:extLst>
              <a:ext uri="{FF2B5EF4-FFF2-40B4-BE49-F238E27FC236}">
                <a16:creationId xmlns:a16="http://schemas.microsoft.com/office/drawing/2014/main" xmlns="" id="{4B225B00-D81D-4A5E-A306-0DA7415E5401}"/>
              </a:ext>
            </a:extLst>
          </p:cNvPr>
          <p:cNvSpPr>
            <a:spLocks noGrp="1"/>
          </p:cNvSpPr>
          <p:nvPr>
            <p:ph type="ftr" sz="quarter" idx="3"/>
          </p:nvPr>
        </p:nvSpPr>
        <p:spPr>
          <a:xfrm>
            <a:off x="752559" y="6597352"/>
            <a:ext cx="5362491" cy="241001"/>
          </a:xfrm>
          <a:prstGeom prst="rect">
            <a:avLst/>
          </a:prstGeom>
        </p:spPr>
        <p:txBody>
          <a:bodyPr vert="horz" lIns="91440" tIns="45720" rIns="91440" bIns="45720" rtlCol="0" anchor="t" anchorCtr="0"/>
          <a:lstStyle>
            <a:lvl1pPr algn="l">
              <a:defRPr sz="800">
                <a:solidFill>
                  <a:schemeClr val="accent4"/>
                </a:solidFill>
              </a:defRPr>
            </a:lvl1pPr>
          </a:lstStyle>
          <a:p>
            <a:r>
              <a:rPr lang="en-GB" noProof="0"/>
              <a:t>Introduction to Fugro RAMMS</a:t>
            </a:r>
          </a:p>
        </p:txBody>
      </p:sp>
    </p:spTree>
    <p:extLst>
      <p:ext uri="{BB962C8B-B14F-4D97-AF65-F5344CB8AC3E}">
        <p14:creationId xmlns:p14="http://schemas.microsoft.com/office/powerpoint/2010/main" val="40589918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sldNum="0" hdr="0" dt="0"/>
  <p:txStyles>
    <p:titleStyle>
      <a:lvl1pPr algn="l" defTabSz="914400" rtl="0" eaLnBrk="1" latinLnBrk="0" hangingPunct="1">
        <a:lnSpc>
          <a:spcPct val="90000"/>
        </a:lnSpc>
        <a:spcBef>
          <a:spcPct val="0"/>
        </a:spcBef>
        <a:buNone/>
        <a:defRPr sz="3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p15:clr>
            <a:srgbClr val="F26B43"/>
          </p15:clr>
        </p15:guide>
        <p15:guide id="2" pos="204">
          <p15:clr>
            <a:srgbClr val="F26B43"/>
          </p15:clr>
        </p15:guide>
        <p15:guide id="3" pos="5511">
          <p15:clr>
            <a:srgbClr val="F26B43"/>
          </p15:clr>
        </p15:guide>
        <p15:guide id="4"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1F40AFA9-5AD3-48B6-8CC0-18E9AB76871B}"/>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t="-136"/>
          <a:stretch/>
        </p:blipFill>
        <p:spPr>
          <a:xfrm>
            <a:off x="-1" y="432782"/>
            <a:ext cx="9144001" cy="5012343"/>
          </a:xfrm>
        </p:spPr>
      </p:pic>
      <p:sp>
        <p:nvSpPr>
          <p:cNvPr id="7" name="Text Placeholder 6">
            <a:extLst>
              <a:ext uri="{FF2B5EF4-FFF2-40B4-BE49-F238E27FC236}">
                <a16:creationId xmlns:a16="http://schemas.microsoft.com/office/drawing/2014/main" xmlns="" id="{B98657E6-2DE2-4C67-9148-84068B119826}"/>
              </a:ext>
            </a:extLst>
          </p:cNvPr>
          <p:cNvSpPr>
            <a:spLocks noGrp="1"/>
          </p:cNvSpPr>
          <p:nvPr>
            <p:ph type="body" sz="quarter" idx="16"/>
          </p:nvPr>
        </p:nvSpPr>
        <p:spPr/>
        <p:txBody>
          <a:bodyPr/>
          <a:lstStyle/>
          <a:p>
            <a:r>
              <a:rPr lang="en-GB" dirty="0" err="1"/>
              <a:t>Introducción</a:t>
            </a:r>
            <a:r>
              <a:rPr lang="en-GB" dirty="0"/>
              <a:t> a Fugro RAMMS</a:t>
            </a:r>
          </a:p>
        </p:txBody>
      </p:sp>
      <p:sp>
        <p:nvSpPr>
          <p:cNvPr id="8" name="Text Placeholder 7">
            <a:extLst>
              <a:ext uri="{FF2B5EF4-FFF2-40B4-BE49-F238E27FC236}">
                <a16:creationId xmlns:a16="http://schemas.microsoft.com/office/drawing/2014/main" xmlns="" id="{6C2711CB-5BEF-41A3-ABF0-1AC2B11E7FD4}"/>
              </a:ext>
            </a:extLst>
          </p:cNvPr>
          <p:cNvSpPr>
            <a:spLocks noGrp="1"/>
          </p:cNvSpPr>
          <p:nvPr>
            <p:ph type="body" sz="quarter" idx="17"/>
          </p:nvPr>
        </p:nvSpPr>
        <p:spPr>
          <a:xfrm>
            <a:off x="396240" y="6092825"/>
            <a:ext cx="8352473" cy="431800"/>
          </a:xfrm>
        </p:spPr>
        <p:txBody>
          <a:bodyPr/>
          <a:lstStyle/>
          <a:p>
            <a:r>
              <a:rPr lang="es-ES" dirty="0"/>
              <a:t>UN nuevo concepto en batimetría </a:t>
            </a:r>
            <a:r>
              <a:rPr lang="es-ES" dirty="0" err="1"/>
              <a:t>LiDAR</a:t>
            </a:r>
            <a:r>
              <a:rPr lang="es-ES" dirty="0"/>
              <a:t> aerotransportada (ALB)</a:t>
            </a:r>
            <a:endParaRPr lang="en-GB" dirty="0"/>
          </a:p>
        </p:txBody>
      </p:sp>
      <p:pic>
        <p:nvPicPr>
          <p:cNvPr id="5" name="Picture 764">
            <a:extLst>
              <a:ext uri="{FF2B5EF4-FFF2-40B4-BE49-F238E27FC236}">
                <a16:creationId xmlns:a16="http://schemas.microsoft.com/office/drawing/2014/main" xmlns="" id="{EC001EBC-36AA-4CD3-BC46-F723F233F5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9677" y="-1"/>
            <a:ext cx="878707"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50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D0E1700-F7AD-4A98-9BF7-0D03ED575B3E}"/>
              </a:ext>
            </a:extLst>
          </p:cNvPr>
          <p:cNvSpPr>
            <a:spLocks noGrp="1"/>
          </p:cNvSpPr>
          <p:nvPr>
            <p:ph type="body" sz="quarter" idx="10"/>
          </p:nvPr>
        </p:nvSpPr>
        <p:spPr>
          <a:xfrm>
            <a:off x="99725" y="475708"/>
            <a:ext cx="4295775" cy="2153151"/>
          </a:xfrm>
        </p:spPr>
        <p:txBody>
          <a:bodyPr/>
          <a:lstStyle/>
          <a:p>
            <a:pPr marL="0" indent="0">
              <a:buNone/>
            </a:pPr>
            <a:r>
              <a:rPr lang="en-GB" sz="2000" dirty="0"/>
              <a:t>Gracias por </a:t>
            </a:r>
            <a:r>
              <a:rPr lang="en-GB" sz="2000" dirty="0" err="1"/>
              <a:t>su</a:t>
            </a:r>
            <a:r>
              <a:rPr lang="en-GB" sz="2000" dirty="0"/>
              <a:t> </a:t>
            </a:r>
            <a:r>
              <a:rPr lang="en-GB" sz="2000" dirty="0" err="1"/>
              <a:t>tiempo</a:t>
            </a:r>
            <a:r>
              <a:rPr lang="en-GB" sz="2000" dirty="0"/>
              <a:t>
</a:t>
            </a:r>
            <a:endParaRPr lang="en-GB" dirty="0"/>
          </a:p>
        </p:txBody>
      </p:sp>
      <p:sp>
        <p:nvSpPr>
          <p:cNvPr id="4" name="TextBox 2">
            <a:extLst>
              <a:ext uri="{FF2B5EF4-FFF2-40B4-BE49-F238E27FC236}">
                <a16:creationId xmlns:a16="http://schemas.microsoft.com/office/drawing/2014/main" xmlns="" id="{10ECD8F0-DA86-48BC-9DEA-F338B86D1B2A}"/>
              </a:ext>
            </a:extLst>
          </p:cNvPr>
          <p:cNvSpPr txBox="1">
            <a:spLocks noChangeArrowheads="1"/>
          </p:cNvSpPr>
          <p:nvPr/>
        </p:nvSpPr>
        <p:spPr bwMode="auto">
          <a:xfrm>
            <a:off x="99725" y="5561734"/>
            <a:ext cx="6746874" cy="1077218"/>
          </a:xfrm>
          <a:prstGeom prst="rect">
            <a:avLst/>
          </a:prstGeom>
          <a:noFill/>
          <a:ln w="9525">
            <a:noFill/>
            <a:miter lim="800000"/>
            <a:headEnd/>
            <a:tailEnd/>
          </a:ln>
        </p:spPr>
        <p:txBody>
          <a:bodyPr wrap="squar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tab pos="1947863" algn="l"/>
                <a:tab pos="3775075" algn="l"/>
                <a:tab pos="3946525" algn="l"/>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Todd Mitchell	Don Ventura		Mark MacDonald		</a:t>
            </a:r>
          </a:p>
          <a:p>
            <a:pPr marL="0" marR="0" lvl="0" indent="0" algn="l" defTabSz="914400" rtl="0" eaLnBrk="0" fontAlgn="auto" latinLnBrk="0" hangingPunct="0">
              <a:lnSpc>
                <a:spcPct val="100000"/>
              </a:lnSpc>
              <a:spcBef>
                <a:spcPct val="0"/>
              </a:spcBef>
              <a:spcAft>
                <a:spcPts val="0"/>
              </a:spcAft>
              <a:buClrTx/>
              <a:buSzTx/>
              <a:buFontTx/>
              <a:buNone/>
              <a:tabLst>
                <a:tab pos="1947863" algn="l"/>
                <a:tab pos="3775075" algn="l"/>
                <a:tab pos="3946525" algn="l"/>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Fugro 	Fugro		Fugro	</a:t>
            </a:r>
          </a:p>
          <a:p>
            <a:pPr marL="0" marR="0" lvl="0" indent="0" algn="l" defTabSz="914400" rtl="0" eaLnBrk="0" fontAlgn="auto" latinLnBrk="0" hangingPunct="0">
              <a:lnSpc>
                <a:spcPct val="100000"/>
              </a:lnSpc>
              <a:spcBef>
                <a:spcPct val="0"/>
              </a:spcBef>
              <a:spcAft>
                <a:spcPts val="0"/>
              </a:spcAft>
              <a:buClrTx/>
              <a:buSzTx/>
              <a:buFontTx/>
              <a:buNone/>
              <a:tabLst>
                <a:tab pos="1947863" algn="l"/>
                <a:tab pos="3775075" algn="l"/>
                <a:tab pos="3946525" algn="l"/>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tmitchell@fugro.com	dventura@fugro.com		mmacdonald@fugro.com	</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p>
        </p:txBody>
      </p:sp>
      <p:sp>
        <p:nvSpPr>
          <p:cNvPr id="5" name="TextBox 4"/>
          <p:cNvSpPr txBox="1"/>
          <p:nvPr/>
        </p:nvSpPr>
        <p:spPr>
          <a:xfrm>
            <a:off x="1636889" y="2449689"/>
            <a:ext cx="5689600" cy="369332"/>
          </a:xfrm>
          <a:prstGeom prst="rect">
            <a:avLst/>
          </a:prstGeom>
          <a:noFill/>
        </p:spPr>
        <p:txBody>
          <a:bodyPr wrap="square" rtlCol="0">
            <a:spAutoFit/>
          </a:bodyPr>
          <a:lstStyle/>
          <a:p>
            <a:r>
              <a:rPr lang="en-US" dirty="0" smtClean="0"/>
              <a:t>Video removed because of storage size</a:t>
            </a:r>
            <a:endParaRPr lang="en-US" dirty="0"/>
          </a:p>
        </p:txBody>
      </p:sp>
    </p:spTree>
    <p:extLst>
      <p:ext uri="{BB962C8B-B14F-4D97-AF65-F5344CB8AC3E}">
        <p14:creationId xmlns:p14="http://schemas.microsoft.com/office/powerpoint/2010/main" val="416199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5392768-E140-4E11-BF30-233F4254F107}"/>
              </a:ext>
            </a:extLst>
          </p:cNvPr>
          <p:cNvSpPr>
            <a:spLocks noGrp="1"/>
          </p:cNvSpPr>
          <p:nvPr>
            <p:ph type="body" idx="11"/>
          </p:nvPr>
        </p:nvSpPr>
        <p:spPr>
          <a:xfrm>
            <a:off x="324545" y="1449640"/>
            <a:ext cx="2846303" cy="2779035"/>
          </a:xfrm>
        </p:spPr>
        <p:txBody>
          <a:bodyPr/>
          <a:lstStyle/>
          <a:p>
            <a:r>
              <a:rPr lang="en-GB" dirty="0"/>
              <a:t>RAMMS: </a:t>
            </a:r>
          </a:p>
          <a:p>
            <a:r>
              <a:rPr lang="en-GB" dirty="0">
                <a:solidFill>
                  <a:srgbClr val="FF0000"/>
                </a:solidFill>
              </a:rPr>
              <a:t>R</a:t>
            </a:r>
            <a:r>
              <a:rPr lang="en-GB" dirty="0"/>
              <a:t>apid </a:t>
            </a:r>
          </a:p>
          <a:p>
            <a:pPr>
              <a:spcBef>
                <a:spcPts val="0"/>
              </a:spcBef>
            </a:pPr>
            <a:r>
              <a:rPr lang="en-GB" dirty="0">
                <a:solidFill>
                  <a:srgbClr val="FF0000"/>
                </a:solidFill>
              </a:rPr>
              <a:t>A</a:t>
            </a:r>
            <a:r>
              <a:rPr lang="en-GB" dirty="0"/>
              <a:t>irborne </a:t>
            </a:r>
            <a:r>
              <a:rPr lang="en-GB" dirty="0">
                <a:solidFill>
                  <a:srgbClr val="FF0000"/>
                </a:solidFill>
              </a:rPr>
              <a:t>M</a:t>
            </a:r>
            <a:r>
              <a:rPr lang="en-GB" dirty="0"/>
              <a:t>ultibeam </a:t>
            </a:r>
            <a:r>
              <a:rPr lang="en-GB" dirty="0">
                <a:solidFill>
                  <a:srgbClr val="FF0000"/>
                </a:solidFill>
              </a:rPr>
              <a:t>M</a:t>
            </a:r>
            <a:r>
              <a:rPr lang="en-GB" dirty="0"/>
              <a:t>apping </a:t>
            </a:r>
          </a:p>
          <a:p>
            <a:pPr>
              <a:spcBef>
                <a:spcPts val="0"/>
              </a:spcBef>
            </a:pPr>
            <a:r>
              <a:rPr lang="en-GB" dirty="0">
                <a:solidFill>
                  <a:srgbClr val="FF0000"/>
                </a:solidFill>
              </a:rPr>
              <a:t>S</a:t>
            </a:r>
            <a:r>
              <a:rPr lang="en-GB" dirty="0"/>
              <a:t>ystem</a:t>
            </a:r>
          </a:p>
        </p:txBody>
      </p:sp>
      <p:sp>
        <p:nvSpPr>
          <p:cNvPr id="2" name="Title 1">
            <a:extLst>
              <a:ext uri="{FF2B5EF4-FFF2-40B4-BE49-F238E27FC236}">
                <a16:creationId xmlns:a16="http://schemas.microsoft.com/office/drawing/2014/main" xmlns="" id="{0A3EED52-E4EE-41A9-A1FD-94CC657DBA7D}"/>
              </a:ext>
            </a:extLst>
          </p:cNvPr>
          <p:cNvSpPr>
            <a:spLocks noGrp="1"/>
          </p:cNvSpPr>
          <p:nvPr>
            <p:ph type="title"/>
          </p:nvPr>
        </p:nvSpPr>
        <p:spPr/>
        <p:txBody>
          <a:bodyPr/>
          <a:lstStyle/>
          <a:p>
            <a:r>
              <a:rPr lang="en-GB" dirty="0" err="1"/>
              <a:t>Resumen</a:t>
            </a:r>
            <a:r>
              <a:rPr lang="en-GB" dirty="0"/>
              <a:t> del Sistema</a:t>
            </a:r>
          </a:p>
        </p:txBody>
      </p:sp>
      <p:sp>
        <p:nvSpPr>
          <p:cNvPr id="6" name="Footer Placeholder 5">
            <a:extLst>
              <a:ext uri="{FF2B5EF4-FFF2-40B4-BE49-F238E27FC236}">
                <a16:creationId xmlns:a16="http://schemas.microsoft.com/office/drawing/2014/main" xmlns="" id="{D9A53FF9-33AF-420D-B4B7-5F09433E236C}"/>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pic>
        <p:nvPicPr>
          <p:cNvPr id="8" name="Picture Placeholder 7">
            <a:extLst>
              <a:ext uri="{FF2B5EF4-FFF2-40B4-BE49-F238E27FC236}">
                <a16:creationId xmlns:a16="http://schemas.microsoft.com/office/drawing/2014/main" xmlns="" id="{5745B004-56EA-480B-889D-B631D6B58687}"/>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2995009" y="1125104"/>
            <a:ext cx="6157537" cy="5472248"/>
          </a:xfrm>
        </p:spPr>
      </p:pic>
      <p:sp>
        <p:nvSpPr>
          <p:cNvPr id="3" name="TextBox 2">
            <a:extLst>
              <a:ext uri="{FF2B5EF4-FFF2-40B4-BE49-F238E27FC236}">
                <a16:creationId xmlns:a16="http://schemas.microsoft.com/office/drawing/2014/main" xmlns="" id="{81D75B86-58C0-4BBF-887E-20C566984A9C}"/>
              </a:ext>
            </a:extLst>
          </p:cNvPr>
          <p:cNvSpPr txBox="1"/>
          <p:nvPr/>
        </p:nvSpPr>
        <p:spPr>
          <a:xfrm>
            <a:off x="5278170" y="6163855"/>
            <a:ext cx="3793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RAMMS ALB Survey in Belize 2017</a:t>
            </a:r>
          </a:p>
        </p:txBody>
      </p:sp>
    </p:spTree>
    <p:extLst>
      <p:ext uri="{BB962C8B-B14F-4D97-AF65-F5344CB8AC3E}">
        <p14:creationId xmlns:p14="http://schemas.microsoft.com/office/powerpoint/2010/main" val="50166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54B2C3-218A-4AAF-8245-948CFBF9951E}"/>
              </a:ext>
            </a:extLst>
          </p:cNvPr>
          <p:cNvSpPr>
            <a:spLocks noGrp="1"/>
          </p:cNvSpPr>
          <p:nvPr>
            <p:ph type="title"/>
          </p:nvPr>
        </p:nvSpPr>
        <p:spPr/>
        <p:txBody>
          <a:bodyPr/>
          <a:lstStyle/>
          <a:p>
            <a:r>
              <a:rPr lang="en-US" dirty="0"/>
              <a:t>RAMMS </a:t>
            </a:r>
            <a:r>
              <a:rPr lang="en-US" dirty="0" err="1"/>
              <a:t>es</a:t>
            </a:r>
            <a:r>
              <a:rPr lang="en-US" dirty="0"/>
              <a:t>…</a:t>
            </a:r>
          </a:p>
        </p:txBody>
      </p:sp>
      <p:sp>
        <p:nvSpPr>
          <p:cNvPr id="8" name="Text Placeholder 7">
            <a:extLst>
              <a:ext uri="{FF2B5EF4-FFF2-40B4-BE49-F238E27FC236}">
                <a16:creationId xmlns:a16="http://schemas.microsoft.com/office/drawing/2014/main" xmlns="" id="{AB99C8BE-42C8-4112-BDA2-A88A9C1B3148}"/>
              </a:ext>
            </a:extLst>
          </p:cNvPr>
          <p:cNvSpPr>
            <a:spLocks noGrp="1"/>
          </p:cNvSpPr>
          <p:nvPr>
            <p:ph type="body" sz="quarter" idx="17"/>
          </p:nvPr>
        </p:nvSpPr>
        <p:spPr>
          <a:xfrm>
            <a:off x="323849" y="1451637"/>
            <a:ext cx="8506385" cy="1950680"/>
          </a:xfrm>
        </p:spPr>
        <p:txBody>
          <a:bodyPr/>
          <a:lstStyle/>
          <a:p>
            <a:pPr marL="0" indent="0">
              <a:lnSpc>
                <a:spcPct val="140000"/>
              </a:lnSpc>
              <a:buNone/>
            </a:pPr>
            <a:r>
              <a:rPr lang="es-ES" sz="2000" b="1" dirty="0"/>
              <a:t>...... un </a:t>
            </a:r>
            <a:r>
              <a:rPr lang="es-ES" sz="2000" b="1" dirty="0">
                <a:solidFill>
                  <a:srgbClr val="FF0000"/>
                </a:solidFill>
              </a:rPr>
              <a:t>sistema </a:t>
            </a:r>
            <a:r>
              <a:rPr lang="en-US" sz="2000" b="1" dirty="0" err="1">
                <a:solidFill>
                  <a:srgbClr val="FF0000"/>
                </a:solidFill>
              </a:rPr>
              <a:t>aéreo</a:t>
            </a:r>
            <a:r>
              <a:rPr lang="en-US" sz="2000" b="1" dirty="0">
                <a:solidFill>
                  <a:srgbClr val="FF0000"/>
                </a:solidFill>
              </a:rPr>
              <a:t> </a:t>
            </a:r>
            <a:r>
              <a:rPr lang="es-ES" sz="2000" b="1" dirty="0">
                <a:solidFill>
                  <a:srgbClr val="FF0000"/>
                </a:solidFill>
              </a:rPr>
              <a:t>de Batimetría LIDAR </a:t>
            </a:r>
            <a:r>
              <a:rPr lang="es-ES" sz="2000" b="1" dirty="0" err="1">
                <a:solidFill>
                  <a:srgbClr val="FF0000"/>
                </a:solidFill>
              </a:rPr>
              <a:t>multihaz</a:t>
            </a:r>
            <a:r>
              <a:rPr lang="es-ES" sz="2000" b="1" dirty="0">
                <a:solidFill>
                  <a:srgbClr val="FF0000"/>
                </a:solidFill>
              </a:rPr>
              <a:t> </a:t>
            </a:r>
            <a:r>
              <a:rPr lang="es-ES" sz="2000" b="1" dirty="0"/>
              <a:t>que mejora la tecnología convencional con una mayor penetración de profundidad y una mayor densidad de puntos, lo que da como resultado mapas de mejor calidad </a:t>
            </a:r>
            <a:r>
              <a:rPr lang="es-ES" sz="2000" b="1" dirty="0">
                <a:solidFill>
                  <a:srgbClr val="FF0000"/>
                </a:solidFill>
              </a:rPr>
              <a:t>a un costo igual o menor. </a:t>
            </a:r>
            <a:r>
              <a:rPr lang="es-ES" sz="2000" dirty="0"/>
              <a:t>
</a:t>
            </a:r>
            <a:endParaRPr lang="en-US" sz="2000" dirty="0"/>
          </a:p>
          <a:p>
            <a:pPr marL="0" indent="0">
              <a:buNone/>
            </a:pPr>
            <a:endParaRPr lang="en-US" sz="2000" dirty="0"/>
          </a:p>
          <a:p>
            <a:pPr marL="0" indent="0">
              <a:buNone/>
            </a:pPr>
            <a:r>
              <a:rPr lang="en-US" sz="2000" dirty="0"/>
              <a:t>	</a:t>
            </a:r>
          </a:p>
        </p:txBody>
      </p:sp>
      <p:sp>
        <p:nvSpPr>
          <p:cNvPr id="6" name="Footer Placeholder 5">
            <a:extLst>
              <a:ext uri="{FF2B5EF4-FFF2-40B4-BE49-F238E27FC236}">
                <a16:creationId xmlns:a16="http://schemas.microsoft.com/office/drawing/2014/main" xmlns="" id="{B6FB4B4A-E177-494B-B0BD-4931E0E08766}"/>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sp>
        <p:nvSpPr>
          <p:cNvPr id="9" name="TextBox 8">
            <a:extLst>
              <a:ext uri="{FF2B5EF4-FFF2-40B4-BE49-F238E27FC236}">
                <a16:creationId xmlns:a16="http://schemas.microsoft.com/office/drawing/2014/main" xmlns="" id="{93D4116E-61ED-4542-99A9-04BE484CA10F}"/>
              </a:ext>
            </a:extLst>
          </p:cNvPr>
          <p:cNvSpPr txBox="1"/>
          <p:nvPr/>
        </p:nvSpPr>
        <p:spPr>
          <a:xfrm>
            <a:off x="2135839" y="5536913"/>
            <a:ext cx="4464684" cy="461665"/>
          </a:xfrm>
          <a:prstGeom prst="rect">
            <a:avLst/>
          </a:prstGeom>
          <a:solidFill>
            <a:srgbClr val="006600"/>
          </a:solidFill>
        </p:spPr>
        <p:txBody>
          <a:bodyPr wrap="none" rtlCol="0">
            <a:spAutoFit/>
          </a:bodyPr>
          <a:lstStyle/>
          <a:p>
            <a:pPr marL="231775" lvl="0" indent="-231775" defTabSz="914400">
              <a:defRPr/>
            </a:pPr>
            <a:r>
              <a:rPr lang="en-US" sz="2400" dirty="0">
                <a:solidFill>
                  <a:prstClr val="white"/>
                </a:solidFill>
                <a:latin typeface="Arial" panose="020B0604020202020204" pitchFamily="34" charset="0"/>
                <a:cs typeface="Arial" panose="020B0604020202020204" pitchFamily="34" charset="0"/>
              </a:rPr>
              <a:t>RAMMS </a:t>
            </a:r>
            <a:r>
              <a:rPr lang="en-US" sz="2400" dirty="0" err="1">
                <a:solidFill>
                  <a:prstClr val="white"/>
                </a:solidFill>
                <a:latin typeface="Arial" panose="020B0604020202020204" pitchFamily="34" charset="0"/>
                <a:cs typeface="Arial" panose="020B0604020202020204" pitchFamily="34" charset="0"/>
              </a:rPr>
              <a:t>es</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tecnología</a:t>
            </a:r>
            <a:r>
              <a:rPr lang="en-US" sz="2400" dirty="0">
                <a:solidFill>
                  <a:prstClr val="white"/>
                </a:solidFill>
                <a:latin typeface="Arial" panose="020B0604020202020204" pitchFamily="34" charset="0"/>
                <a:cs typeface="Arial" panose="020B0604020202020204" pitchFamily="34" charset="0"/>
              </a:rPr>
              <a:t> </a:t>
            </a:r>
            <a:r>
              <a:rPr lang="en-US" sz="2400" dirty="0" err="1">
                <a:solidFill>
                  <a:prstClr val="white"/>
                </a:solidFill>
                <a:latin typeface="Arial" panose="020B0604020202020204" pitchFamily="34" charset="0"/>
                <a:cs typeface="Arial" panose="020B0604020202020204" pitchFamily="34" charset="0"/>
              </a:rPr>
              <a:t>probada</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93BC005C-9550-412F-9592-11B99358F0D0}"/>
              </a:ext>
            </a:extLst>
          </p:cNvPr>
          <p:cNvSpPr txBox="1"/>
          <p:nvPr/>
        </p:nvSpPr>
        <p:spPr>
          <a:xfrm>
            <a:off x="320040" y="3455683"/>
            <a:ext cx="8268789" cy="1944122"/>
          </a:xfrm>
          <a:prstGeom prst="rect">
            <a:avLst/>
          </a:prstGeom>
          <a:noFill/>
        </p:spPr>
        <p:txBody>
          <a:bodyPr wrap="square" rtlCol="0">
            <a:spAutoFit/>
          </a:bodyPr>
          <a:lstStyle/>
          <a:p>
            <a:pPr lvl="0" defTabSz="914400">
              <a:lnSpc>
                <a:spcPct val="140000"/>
              </a:lnSpc>
              <a:spcBef>
                <a:spcPts val="1000"/>
              </a:spcBef>
              <a:defRPr/>
            </a:pPr>
            <a:r>
              <a:rPr lang="es-ES" sz="2000" dirty="0">
                <a:solidFill>
                  <a:prstClr val="black"/>
                </a:solidFill>
              </a:rPr>
              <a:t>La tecnología RAMMS ha sido empleada por Fugro durante más de dos años, incluso en proyectos comerciales, demostrando su capacidad y su rendimiento confiable.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98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594AA42D-7937-4867-B339-E5EDFF368F57}"/>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3568763" y="1149531"/>
            <a:ext cx="5575237" cy="5434149"/>
          </a:xfrm>
        </p:spPr>
      </p:pic>
      <p:sp>
        <p:nvSpPr>
          <p:cNvPr id="5" name="Text Placeholder 4">
            <a:extLst>
              <a:ext uri="{FF2B5EF4-FFF2-40B4-BE49-F238E27FC236}">
                <a16:creationId xmlns:a16="http://schemas.microsoft.com/office/drawing/2014/main" xmlns="" id="{9165E507-295E-4164-BE24-85DA0DA2AB74}"/>
              </a:ext>
            </a:extLst>
          </p:cNvPr>
          <p:cNvSpPr>
            <a:spLocks noGrp="1"/>
          </p:cNvSpPr>
          <p:nvPr>
            <p:ph type="body" idx="11"/>
          </p:nvPr>
        </p:nvSpPr>
        <p:spPr>
          <a:xfrm>
            <a:off x="324545" y="1449641"/>
            <a:ext cx="3900946" cy="1906440"/>
          </a:xfrm>
        </p:spPr>
        <p:txBody>
          <a:bodyPr/>
          <a:lstStyle/>
          <a:p>
            <a:r>
              <a:rPr lang="es-ES" sz="2800" dirty="0"/>
              <a:t>RAMMS nació de la necesidad de mejorar los métodos existentes hoy en día
</a:t>
            </a:r>
            <a:endParaRPr lang="en-US" sz="2800" dirty="0"/>
          </a:p>
        </p:txBody>
      </p:sp>
      <p:sp>
        <p:nvSpPr>
          <p:cNvPr id="3" name="Title 2">
            <a:extLst>
              <a:ext uri="{FF2B5EF4-FFF2-40B4-BE49-F238E27FC236}">
                <a16:creationId xmlns:a16="http://schemas.microsoft.com/office/drawing/2014/main" xmlns="" id="{9EF20642-7BF0-47F1-B067-7930C9ECEE43}"/>
              </a:ext>
            </a:extLst>
          </p:cNvPr>
          <p:cNvSpPr>
            <a:spLocks noGrp="1"/>
          </p:cNvSpPr>
          <p:nvPr>
            <p:ph type="title"/>
          </p:nvPr>
        </p:nvSpPr>
        <p:spPr/>
        <p:txBody>
          <a:bodyPr/>
          <a:lstStyle/>
          <a:p>
            <a:r>
              <a:rPr lang="en-US" dirty="0"/>
              <a:t>¿</a:t>
            </a:r>
            <a:r>
              <a:rPr lang="en-US" dirty="0" err="1"/>
              <a:t>Por</a:t>
            </a:r>
            <a:r>
              <a:rPr lang="en-US" dirty="0"/>
              <a:t> </a:t>
            </a:r>
            <a:r>
              <a:rPr lang="en-US" dirty="0" err="1"/>
              <a:t>qué</a:t>
            </a:r>
            <a:r>
              <a:rPr lang="en-US" dirty="0"/>
              <a:t> RAMMS?</a:t>
            </a:r>
          </a:p>
        </p:txBody>
      </p:sp>
      <p:sp>
        <p:nvSpPr>
          <p:cNvPr id="6" name="Text Placeholder 5">
            <a:extLst>
              <a:ext uri="{FF2B5EF4-FFF2-40B4-BE49-F238E27FC236}">
                <a16:creationId xmlns:a16="http://schemas.microsoft.com/office/drawing/2014/main" xmlns="" id="{8FB05E41-DE19-4DFE-BEA4-CC3E94C1BB7E}"/>
              </a:ext>
            </a:extLst>
          </p:cNvPr>
          <p:cNvSpPr>
            <a:spLocks noGrp="1"/>
          </p:cNvSpPr>
          <p:nvPr>
            <p:ph type="body" sz="quarter" idx="17"/>
          </p:nvPr>
        </p:nvSpPr>
        <p:spPr>
          <a:xfrm>
            <a:off x="320040" y="3429000"/>
            <a:ext cx="3657600" cy="2398219"/>
          </a:xfrm>
        </p:spPr>
        <p:txBody>
          <a:bodyPr/>
          <a:lstStyle/>
          <a:p>
            <a:r>
              <a:rPr lang="es-ES" sz="1800" dirty="0"/>
              <a:t>Profundidad </a:t>
            </a:r>
            <a:r>
              <a:rPr lang="es-ES" sz="1800" dirty="0" err="1"/>
              <a:t>depenetración</a:t>
            </a:r>
            <a:r>
              <a:rPr lang="es-ES" sz="1800" dirty="0"/>
              <a:t> hasta 3 veces disco Secchi
27,000 observaciones por segundo
~ 1:1 altitud por ancho de barrido
Sin partes de escaneo móviles
Bajo consumo de energía
Sistema de tamaño compacto</a:t>
            </a:r>
            <a:endParaRPr lang="en-US" sz="1800" dirty="0"/>
          </a:p>
        </p:txBody>
      </p:sp>
      <p:pic>
        <p:nvPicPr>
          <p:cNvPr id="8" name="Picture 7">
            <a:extLst>
              <a:ext uri="{FF2B5EF4-FFF2-40B4-BE49-F238E27FC236}">
                <a16:creationId xmlns:a16="http://schemas.microsoft.com/office/drawing/2014/main" xmlns="" id="{DFF5E8BA-805E-4A6E-9808-C7940B5760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729"/>
          <a:stretch/>
        </p:blipFill>
        <p:spPr>
          <a:xfrm rot="5400000">
            <a:off x="6081034" y="2794593"/>
            <a:ext cx="3080656" cy="390751"/>
          </a:xfrm>
          <a:prstGeom prst="rect">
            <a:avLst/>
          </a:prstGeom>
        </p:spPr>
      </p:pic>
    </p:spTree>
    <p:extLst>
      <p:ext uri="{BB962C8B-B14F-4D97-AF65-F5344CB8AC3E}">
        <p14:creationId xmlns:p14="http://schemas.microsoft.com/office/powerpoint/2010/main" val="22753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54B2C3-218A-4AAF-8245-948CFBF9951E}"/>
              </a:ext>
            </a:extLst>
          </p:cNvPr>
          <p:cNvSpPr>
            <a:spLocks noGrp="1"/>
          </p:cNvSpPr>
          <p:nvPr>
            <p:ph type="title"/>
          </p:nvPr>
        </p:nvSpPr>
        <p:spPr/>
        <p:txBody>
          <a:bodyPr/>
          <a:lstStyle/>
          <a:p>
            <a:r>
              <a:rPr lang="en-US" dirty="0"/>
              <a:t>RAMMS </a:t>
            </a:r>
            <a:r>
              <a:rPr lang="en-US" dirty="0" err="1"/>
              <a:t>proporciona</a:t>
            </a:r>
            <a:r>
              <a:rPr lang="en-US" dirty="0"/>
              <a:t>…</a:t>
            </a:r>
          </a:p>
        </p:txBody>
      </p:sp>
      <p:sp>
        <p:nvSpPr>
          <p:cNvPr id="8" name="Text Placeholder 7">
            <a:extLst>
              <a:ext uri="{FF2B5EF4-FFF2-40B4-BE49-F238E27FC236}">
                <a16:creationId xmlns:a16="http://schemas.microsoft.com/office/drawing/2014/main" xmlns="" id="{AB99C8BE-42C8-4112-BDA2-A88A9C1B3148}"/>
              </a:ext>
            </a:extLst>
          </p:cNvPr>
          <p:cNvSpPr>
            <a:spLocks noGrp="1"/>
          </p:cNvSpPr>
          <p:nvPr>
            <p:ph type="body" sz="quarter" idx="17"/>
          </p:nvPr>
        </p:nvSpPr>
        <p:spPr>
          <a:xfrm>
            <a:off x="323849" y="1451637"/>
            <a:ext cx="4169493" cy="4184633"/>
          </a:xfrm>
        </p:spPr>
        <p:txBody>
          <a:bodyPr/>
          <a:lstStyle/>
          <a:p>
            <a:pPr marL="0" marR="0" indent="0">
              <a:lnSpc>
                <a:spcPct val="150000"/>
              </a:lnSpc>
              <a:spcBef>
                <a:spcPts val="0"/>
              </a:spcBef>
              <a:spcAft>
                <a:spcPts val="0"/>
              </a:spcAft>
              <a:buNone/>
            </a:pPr>
            <a:r>
              <a:rPr lang="es-MX" sz="2000" b="1" u="sng" dirty="0">
                <a:latin typeface="Arial" panose="020B0604020202020204" pitchFamily="34" charset="0"/>
                <a:ea typeface="Times New Roman" panose="02020603050405020304" pitchFamily="18" charset="0"/>
                <a:cs typeface="Times New Roman" panose="02020603050405020304" pitchFamily="18" charset="0"/>
              </a:rPr>
              <a:t>Características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Mejor profundidad de penetración y densidad de puntos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Sin partes de escaneo móviles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Reducción de personal del campo</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Producción de datos más rápido</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MX" sz="2000" dirty="0">
                <a:latin typeface="Arial" panose="020B0604020202020204" pitchFamily="34" charset="0"/>
                <a:ea typeface="Times New Roman" panose="02020603050405020304" pitchFamily="18" charset="0"/>
                <a:cs typeface="Times New Roman" panose="02020603050405020304" pitchFamily="18" charset="0"/>
              </a:rPr>
              <a:t>Sistema más pequeño y ligero</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Footer Placeholder 5">
            <a:extLst>
              <a:ext uri="{FF2B5EF4-FFF2-40B4-BE49-F238E27FC236}">
                <a16:creationId xmlns:a16="http://schemas.microsoft.com/office/drawing/2014/main" xmlns="" id="{B6FB4B4A-E177-494B-B0BD-4931E0E08766}"/>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sp>
        <p:nvSpPr>
          <p:cNvPr id="2" name="TextBox 1">
            <a:extLst>
              <a:ext uri="{FF2B5EF4-FFF2-40B4-BE49-F238E27FC236}">
                <a16:creationId xmlns:a16="http://schemas.microsoft.com/office/drawing/2014/main" xmlns="" id="{B7776DD8-F5A9-422C-B283-8A716484B641}"/>
              </a:ext>
            </a:extLst>
          </p:cNvPr>
          <p:cNvSpPr txBox="1"/>
          <p:nvPr/>
        </p:nvSpPr>
        <p:spPr>
          <a:xfrm>
            <a:off x="1507059" y="5747479"/>
            <a:ext cx="6287201"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defTabSz="914400">
              <a:defRPr/>
            </a:pPr>
            <a:r>
              <a:rPr lang="en-US" dirty="0" err="1">
                <a:ln w="0"/>
                <a:solidFill>
                  <a:prstClr val="white"/>
                </a:solidFill>
                <a:effectLst>
                  <a:outerShdw blurRad="38100" dist="19050" dir="2700000" algn="tl" rotWithShape="0">
                    <a:prstClr val="black">
                      <a:alpha val="40000"/>
                    </a:prstClr>
                  </a:outerShdw>
                </a:effectLst>
              </a:rPr>
              <a:t>Beneficio</a:t>
            </a:r>
            <a:r>
              <a:rPr lang="en-US" dirty="0">
                <a:ln w="0"/>
                <a:solidFill>
                  <a:prstClr val="white"/>
                </a:solidFill>
                <a:effectLst>
                  <a:outerShdw blurRad="38100" dist="19050" dir="2700000" algn="tl" rotWithShape="0">
                    <a:prstClr val="black">
                      <a:alpha val="40000"/>
                    </a:prstClr>
                  </a:outerShdw>
                </a:effectLst>
              </a:rPr>
              <a:t> </a:t>
            </a:r>
            <a:r>
              <a:rPr lang="en-US" dirty="0" err="1">
                <a:ln w="0"/>
                <a:solidFill>
                  <a:prstClr val="white"/>
                </a:solidFill>
                <a:effectLst>
                  <a:outerShdw blurRad="38100" dist="19050" dir="2700000" algn="tl" rotWithShape="0">
                    <a:prstClr val="black">
                      <a:alpha val="40000"/>
                    </a:prstClr>
                  </a:outerShdw>
                </a:effectLst>
              </a:rPr>
              <a:t>neto</a:t>
            </a:r>
            <a:r>
              <a:rPr lang="en-US" dirty="0">
                <a:ln w="0"/>
                <a:solidFill>
                  <a:prstClr val="white"/>
                </a:solidFill>
                <a:effectLst>
                  <a:outerShdw blurRad="38100" dist="19050" dir="2700000" algn="tl" rotWithShape="0">
                    <a:prstClr val="black">
                      <a:alpha val="40000"/>
                    </a:prstClr>
                  </a:outerShdw>
                </a:effectLst>
              </a:rPr>
              <a:t>:
</a:t>
            </a:r>
            <a:r>
              <a:rPr lang="es-ES" sz="2400" dirty="0">
                <a:ln w="0"/>
                <a:solidFill>
                  <a:prstClr val="white"/>
                </a:solidFill>
                <a:effectLst>
                  <a:outerShdw blurRad="38100" dist="19050" dir="2700000" algn="tl" rotWithShape="0">
                    <a:prstClr val="black">
                      <a:alpha val="40000"/>
                    </a:prstClr>
                  </a:outerShdw>
                </a:effectLst>
              </a:rPr>
              <a:t>¡Mejor desempeño a un costo menor o igual!</a:t>
            </a:r>
            <a:endPar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a:ea typeface="+mn-ea"/>
              <a:cs typeface="+mn-cs"/>
            </a:endParaRPr>
          </a:p>
        </p:txBody>
      </p:sp>
      <p:sp>
        <p:nvSpPr>
          <p:cNvPr id="10" name="Text Placeholder 7">
            <a:extLst>
              <a:ext uri="{FF2B5EF4-FFF2-40B4-BE49-F238E27FC236}">
                <a16:creationId xmlns:a16="http://schemas.microsoft.com/office/drawing/2014/main" xmlns="" id="{AB99C8BE-42C8-4112-BDA2-A88A9C1B3148}"/>
              </a:ext>
            </a:extLst>
          </p:cNvPr>
          <p:cNvSpPr txBox="1">
            <a:spLocks/>
          </p:cNvSpPr>
          <p:nvPr/>
        </p:nvSpPr>
        <p:spPr>
          <a:xfrm>
            <a:off x="4650660" y="1451637"/>
            <a:ext cx="4169493" cy="3924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MX" sz="2000" b="1" u="sng" dirty="0">
                <a:latin typeface="Arial" panose="020B0604020202020204" pitchFamily="34" charset="0"/>
                <a:ea typeface="Times New Roman" panose="02020603050405020304" pitchFamily="18" charset="0"/>
                <a:cs typeface="Times New Roman" panose="02020603050405020304" pitchFamily="18" charset="0"/>
              </a:rPr>
              <a:t>Beneficios</a:t>
            </a:r>
            <a:endParaRPr lang="en-US" sz="2000" b="1" u="sng"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MX" sz="2000" dirty="0">
                <a:latin typeface="Arial" panose="020B0604020202020204" pitchFamily="34" charset="0"/>
                <a:ea typeface="Times New Roman" panose="02020603050405020304" pitchFamily="18" charset="0"/>
                <a:cs typeface="Times New Roman" panose="02020603050405020304" pitchFamily="18" charset="0"/>
              </a:rPr>
              <a:t>Datos de mayor calidad</a:t>
            </a:r>
          </a:p>
          <a:p>
            <a:pPr marL="0" indent="0">
              <a:lnSpc>
                <a:spcPct val="100000"/>
              </a:lnSpc>
              <a:spcBef>
                <a:spcPts val="0"/>
              </a:spcBef>
              <a:buNone/>
            </a:pPr>
            <a:endParaRPr lang="es-MX"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endParaRPr lang="es-MX"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MX" sz="2000" dirty="0">
                <a:latin typeface="Arial" panose="020B0604020202020204" pitchFamily="34" charset="0"/>
                <a:ea typeface="Times New Roman" panose="02020603050405020304" pitchFamily="18" charset="0"/>
                <a:cs typeface="Times New Roman" panose="02020603050405020304" pitchFamily="18" charset="0"/>
              </a:rPr>
              <a:t>Menos tiempo de retraso</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Reducción de costos de operación, Riesgo de </a:t>
            </a:r>
            <a:r>
              <a:rPr lang="es-MX" sz="2000" dirty="0">
                <a:latin typeface="Arial" panose="020B0604020202020204" pitchFamily="34" charset="0"/>
                <a:ea typeface="Times New Roman" panose="02020603050405020304" pitchFamily="18" charset="0"/>
                <a:cs typeface="Times New Roman" panose="02020603050405020304" pitchFamily="18" charset="0"/>
              </a:rPr>
              <a:t>seguridad </a:t>
            </a:r>
            <a:r>
              <a:rPr lang="es-ES" sz="2000" dirty="0">
                <a:latin typeface="Arial" panose="020B0604020202020204" pitchFamily="34" charset="0"/>
                <a:ea typeface="Times New Roman" panose="02020603050405020304" pitchFamily="18" charset="0"/>
                <a:cs typeface="Times New Roman" panose="02020603050405020304" pitchFamily="18" charset="0"/>
              </a:rPr>
              <a:t>más bajo</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MX" sz="2000" dirty="0">
                <a:latin typeface="Arial" panose="020B0604020202020204" pitchFamily="34" charset="0"/>
                <a:ea typeface="Times New Roman" panose="02020603050405020304" pitchFamily="18" charset="0"/>
                <a:cs typeface="Times New Roman" panose="02020603050405020304" pitchFamily="18" charset="0"/>
              </a:rPr>
              <a:t>Toma rápida de decisiones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MX" sz="2000" dirty="0">
                <a:latin typeface="Arial" panose="020B0604020202020204" pitchFamily="34" charset="0"/>
                <a:ea typeface="Times New Roman" panose="02020603050405020304" pitchFamily="18" charset="0"/>
                <a:cs typeface="Times New Roman" panose="02020603050405020304" pitchFamily="18" charset="0"/>
              </a:rPr>
              <a:t>Transportación de equipo a menos costo</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s-ES" sz="2000" dirty="0">
                <a:latin typeface="Arial" panose="020B0604020202020204" pitchFamily="34" charset="0"/>
                <a:ea typeface="Times New Roman" panose="02020603050405020304" pitchFamily="18" charset="0"/>
                <a:cs typeface="Times New Roman" panose="02020603050405020304" pitchFamily="18" charset="0"/>
              </a:rPr>
              <a:t>Mejor versatilidad de en tipo de aeroplano</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0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1000"/>
                                        <p:tgtEl>
                                          <p:spTgt spid="8">
                                            <p:txEl>
                                              <p:pRg st="1" end="1"/>
                                            </p:txEl>
                                          </p:spTgt>
                                        </p:tgtEl>
                                      </p:cBhvr>
                                    </p:animEffect>
                                  </p:childTnLst>
                                </p:cTn>
                              </p:par>
                              <p:par>
                                <p:cTn id="16" presetID="22" presetClass="entr" presetSubtype="8" fill="hold" grpId="0" nodeType="withEffect">
                                  <p:stCondLst>
                                    <p:cond delay="2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1000"/>
                                        <p:tgtEl>
                                          <p:spTgt spid="8">
                                            <p:txEl>
                                              <p:pRg st="2" end="2"/>
                                            </p:txEl>
                                          </p:spTgt>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wipe(left)">
                                      <p:cBhvr>
                                        <p:cTn id="26" dur="10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left)">
                                      <p:cBhvr>
                                        <p:cTn id="31" dur="1000"/>
                                        <p:tgtEl>
                                          <p:spTgt spid="8">
                                            <p:txEl>
                                              <p:pRg st="3" end="3"/>
                                            </p:txEl>
                                          </p:spTgt>
                                        </p:tgtEl>
                                      </p:cBhvr>
                                    </p:animEffect>
                                  </p:childTnLst>
                                </p:cTn>
                              </p:par>
                              <p:par>
                                <p:cTn id="32" presetID="22" presetClass="entr" presetSubtype="8" fill="hold" grpId="0" nodeType="withEffect">
                                  <p:stCondLst>
                                    <p:cond delay="250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wipe(left)">
                                      <p:cBhvr>
                                        <p:cTn id="34" dur="1000"/>
                                        <p:tgtEl>
                                          <p:spTgt spid="10">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wipe(left)">
                                      <p:cBhvr>
                                        <p:cTn id="39" dur="1000"/>
                                        <p:tgtEl>
                                          <p:spTgt spid="8">
                                            <p:txEl>
                                              <p:pRg st="5" end="5"/>
                                            </p:txEl>
                                          </p:spTgt>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wipe(left)">
                                      <p:cBhvr>
                                        <p:cTn id="42" dur="10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wipe(left)">
                                      <p:cBhvr>
                                        <p:cTn id="47" dur="1000"/>
                                        <p:tgtEl>
                                          <p:spTgt spid="8">
                                            <p:txEl>
                                              <p:pRg st="6" end="6"/>
                                            </p:txEl>
                                          </p:spTgt>
                                        </p:tgtEl>
                                      </p:cBhvr>
                                    </p:animEffect>
                                  </p:childTnLst>
                                </p:cTn>
                              </p:par>
                              <p:par>
                                <p:cTn id="48" presetID="22" presetClass="entr" presetSubtype="8" fill="hold" grpId="0" nodeType="withEffect">
                                  <p:stCondLst>
                                    <p:cond delay="250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wipe(left)">
                                      <p:cBhvr>
                                        <p:cTn id="50" dur="1000"/>
                                        <p:tgtEl>
                                          <p:spTgt spid="10">
                                            <p:txEl>
                                              <p:pRg st="7" end="7"/>
                                            </p:txEl>
                                          </p:spTgt>
                                        </p:tgtEl>
                                      </p:cBhvr>
                                    </p:animEffect>
                                  </p:childTnLst>
                                </p:cTn>
                              </p:par>
                              <p:par>
                                <p:cTn id="51" presetID="22" presetClass="entr" presetSubtype="8" fill="hold" grpId="0" nodeType="withEffect">
                                  <p:stCondLst>
                                    <p:cond delay="250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wipe(left)">
                                      <p:cBhvr>
                                        <p:cTn id="53" dur="1000"/>
                                        <p:tgtEl>
                                          <p:spTgt spid="10">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1000" fill="hold"/>
                                        <p:tgtEl>
                                          <p:spTgt spid="2"/>
                                        </p:tgtEl>
                                        <p:attrNameLst>
                                          <p:attrName>ppt_w</p:attrName>
                                        </p:attrNameLst>
                                      </p:cBhvr>
                                      <p:tavLst>
                                        <p:tav tm="0">
                                          <p:val>
                                            <p:fltVal val="0"/>
                                          </p:val>
                                        </p:tav>
                                        <p:tav tm="100000">
                                          <p:val>
                                            <p:strVal val="#ppt_w"/>
                                          </p:val>
                                        </p:tav>
                                      </p:tavLst>
                                    </p:anim>
                                    <p:anim calcmode="lin" valueType="num">
                                      <p:cBhvr>
                                        <p:cTn id="59" dur="1000" fill="hold"/>
                                        <p:tgtEl>
                                          <p:spTgt spid="2"/>
                                        </p:tgtEl>
                                        <p:attrNameLst>
                                          <p:attrName>ppt_h</p:attrName>
                                        </p:attrNameLst>
                                      </p:cBhvr>
                                      <p:tavLst>
                                        <p:tav tm="0">
                                          <p:val>
                                            <p:fltVal val="0"/>
                                          </p:val>
                                        </p:tav>
                                        <p:tav tm="100000">
                                          <p:val>
                                            <p:strVal val="#ppt_h"/>
                                          </p:val>
                                        </p:tav>
                                      </p:tavLst>
                                    </p:anim>
                                    <p:animEffect transition="in" filter="fade">
                                      <p:cBhvr>
                                        <p:cTn id="6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dvAuto="2500"/>
      <p:bldP spid="2" grpId="0" animBg="1"/>
      <p:bldP spid="10" grpId="0" uiExpand="1" build="p" advAuto="25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A0DAC8C5-6AB0-4DA0-83B9-4C55FA11BF23}"/>
              </a:ext>
            </a:extLst>
          </p:cNvPr>
          <p:cNvSpPr>
            <a:spLocks noGrp="1"/>
          </p:cNvSpPr>
          <p:nvPr>
            <p:ph type="title"/>
          </p:nvPr>
        </p:nvSpPr>
        <p:spPr/>
        <p:txBody>
          <a:bodyPr/>
          <a:lstStyle/>
          <a:p>
            <a:r>
              <a:rPr lang="en-GB" dirty="0" err="1"/>
              <a:t>Puntos</a:t>
            </a:r>
            <a:r>
              <a:rPr lang="en-GB" dirty="0"/>
              <a:t> Clave </a:t>
            </a:r>
            <a:r>
              <a:rPr lang="en-GB" dirty="0" err="1"/>
              <a:t>Differenciantes</a:t>
            </a:r>
            <a:r>
              <a:rPr lang="en-GB" dirty="0"/>
              <a:t> </a:t>
            </a:r>
          </a:p>
        </p:txBody>
      </p:sp>
      <p:sp>
        <p:nvSpPr>
          <p:cNvPr id="10" name="Text Placeholder 9">
            <a:extLst>
              <a:ext uri="{FF2B5EF4-FFF2-40B4-BE49-F238E27FC236}">
                <a16:creationId xmlns:a16="http://schemas.microsoft.com/office/drawing/2014/main" xmlns="" id="{F11B9B99-75DD-4410-9E76-3F0B6D8C2403}"/>
              </a:ext>
            </a:extLst>
          </p:cNvPr>
          <p:cNvSpPr>
            <a:spLocks noGrp="1"/>
          </p:cNvSpPr>
          <p:nvPr>
            <p:ph type="body" idx="10"/>
          </p:nvPr>
        </p:nvSpPr>
        <p:spPr/>
        <p:txBody>
          <a:bodyPr/>
          <a:lstStyle/>
          <a:p>
            <a:r>
              <a:rPr lang="en-GB"/>
              <a:t>RAMMS primary sensor is 14kg</a:t>
            </a:r>
          </a:p>
        </p:txBody>
      </p:sp>
      <p:sp>
        <p:nvSpPr>
          <p:cNvPr id="11" name="Text Placeholder 10">
            <a:extLst>
              <a:ext uri="{FF2B5EF4-FFF2-40B4-BE49-F238E27FC236}">
                <a16:creationId xmlns:a16="http://schemas.microsoft.com/office/drawing/2014/main" xmlns="" id="{B9A5C46A-C6B7-4195-B46D-C396A606A739}"/>
              </a:ext>
            </a:extLst>
          </p:cNvPr>
          <p:cNvSpPr>
            <a:spLocks noGrp="1"/>
          </p:cNvSpPr>
          <p:nvPr>
            <p:ph type="body" idx="11"/>
          </p:nvPr>
        </p:nvSpPr>
        <p:spPr/>
        <p:txBody>
          <a:bodyPr/>
          <a:lstStyle/>
          <a:p>
            <a:r>
              <a:rPr lang="en-GB" err="1"/>
              <a:t>Optech</a:t>
            </a:r>
            <a:r>
              <a:rPr lang="en-GB"/>
              <a:t> CZMIL Nova: complete package weighs 287kg</a:t>
            </a:r>
          </a:p>
        </p:txBody>
      </p:sp>
      <p:pic>
        <p:nvPicPr>
          <p:cNvPr id="4" name="Picture Placeholder 3">
            <a:extLst>
              <a:ext uri="{FF2B5EF4-FFF2-40B4-BE49-F238E27FC236}">
                <a16:creationId xmlns:a16="http://schemas.microsoft.com/office/drawing/2014/main" xmlns="" id="{6F12E08D-0868-4ABA-8AF2-3E3299B43434}"/>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6" name="Picture Placeholder 5">
            <a:extLst>
              <a:ext uri="{FF2B5EF4-FFF2-40B4-BE49-F238E27FC236}">
                <a16:creationId xmlns:a16="http://schemas.microsoft.com/office/drawing/2014/main" xmlns="" id="{A83DD21C-0D2F-4FB2-BA5C-0D4F87CD08B6}"/>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rcRect/>
          <a:stretch>
            <a:fillRect/>
          </a:stretch>
        </p:blipFill>
        <p:spPr/>
      </p:pic>
      <p:sp>
        <p:nvSpPr>
          <p:cNvPr id="8" name="Footer Placeholder 7">
            <a:extLst>
              <a:ext uri="{FF2B5EF4-FFF2-40B4-BE49-F238E27FC236}">
                <a16:creationId xmlns:a16="http://schemas.microsoft.com/office/drawing/2014/main" xmlns="" id="{D38C8B9A-B3E3-4945-8A65-5D0370162D56}"/>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graphicFrame>
        <p:nvGraphicFramePr>
          <p:cNvPr id="2" name="Table 1">
            <a:extLst>
              <a:ext uri="{FF2B5EF4-FFF2-40B4-BE49-F238E27FC236}">
                <a16:creationId xmlns:a16="http://schemas.microsoft.com/office/drawing/2014/main" xmlns="" id="{6A709C22-AE7A-44F6-B796-87CDB8781552}"/>
              </a:ext>
            </a:extLst>
          </p:cNvPr>
          <p:cNvGraphicFramePr>
            <a:graphicFrameLocks noGrp="1"/>
          </p:cNvGraphicFramePr>
          <p:nvPr>
            <p:extLst>
              <p:ext uri="{D42A27DB-BD31-4B8C-83A1-F6EECF244321}">
                <p14:modId xmlns:p14="http://schemas.microsoft.com/office/powerpoint/2010/main" val="1317363813"/>
              </p:ext>
            </p:extLst>
          </p:nvPr>
        </p:nvGraphicFramePr>
        <p:xfrm>
          <a:off x="231749" y="1484313"/>
          <a:ext cx="4718102" cy="3611880"/>
        </p:xfrm>
        <a:graphic>
          <a:graphicData uri="http://schemas.openxmlformats.org/drawingml/2006/table">
            <a:tbl>
              <a:tblPr firstRow="1" bandRow="1">
                <a:tableStyleId>{5C22544A-7EE6-4342-B048-85BDC9FD1C3A}</a:tableStyleId>
              </a:tblPr>
              <a:tblGrid>
                <a:gridCol w="2277183">
                  <a:extLst>
                    <a:ext uri="{9D8B030D-6E8A-4147-A177-3AD203B41FA5}">
                      <a16:colId xmlns:a16="http://schemas.microsoft.com/office/drawing/2014/main" xmlns="" val="2004259500"/>
                    </a:ext>
                  </a:extLst>
                </a:gridCol>
                <a:gridCol w="2440919">
                  <a:extLst>
                    <a:ext uri="{9D8B030D-6E8A-4147-A177-3AD203B41FA5}">
                      <a16:colId xmlns:a16="http://schemas.microsoft.com/office/drawing/2014/main" xmlns="" val="2998341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RAMMS</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Otros</a:t>
                      </a:r>
                      <a:r>
                        <a:rPr lang="en-GB" sz="1400" dirty="0"/>
                        <a:t> </a:t>
                      </a:r>
                      <a:r>
                        <a:rPr lang="en-GB" sz="1400" dirty="0" err="1"/>
                        <a:t>Sistemas</a:t>
                      </a:r>
                      <a:r>
                        <a:rPr lang="en-GB" sz="1400" dirty="0"/>
                        <a:t> ALB</a:t>
                      </a:r>
                      <a:endParaRPr lang="en-US" sz="1400" dirty="0"/>
                    </a:p>
                  </a:txBody>
                  <a:tcPr/>
                </a:tc>
                <a:extLst>
                  <a:ext uri="{0D108BD9-81ED-4DB2-BD59-A6C34878D82A}">
                    <a16:rowId xmlns:a16="http://schemas.microsoft.com/office/drawing/2014/main" xmlns="" val="3193068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&lt;14kg (sensor principal)</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&gt;100kg (sensor principal)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(up to 300+kg)</a:t>
                      </a:r>
                      <a:endParaRPr lang="en-US" sz="1400" dirty="0"/>
                    </a:p>
                  </a:txBody>
                  <a:tcPr/>
                </a:tc>
                <a:extLst>
                  <a:ext uri="{0D108BD9-81ED-4DB2-BD59-A6C34878D82A}">
                    <a16:rowId xmlns:a16="http://schemas.microsoft.com/office/drawing/2014/main" xmlns="" val="401456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Tamaño</a:t>
                      </a:r>
                      <a:r>
                        <a:rPr lang="en-GB" sz="1400" baseline="0" dirty="0"/>
                        <a:t> </a:t>
                      </a:r>
                      <a:r>
                        <a:rPr lang="en-GB" sz="1400" baseline="0" dirty="0" err="1"/>
                        <a:t>compacto</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Gran</a:t>
                      </a:r>
                      <a:r>
                        <a:rPr lang="en-GB" sz="1400" baseline="0" dirty="0"/>
                        <a:t> </a:t>
                      </a:r>
                      <a:r>
                        <a:rPr lang="en-GB" sz="1400" baseline="0" dirty="0" err="1"/>
                        <a:t>t</a:t>
                      </a:r>
                      <a:r>
                        <a:rPr lang="en-GB" sz="1400" dirty="0" err="1"/>
                        <a:t>amaño</a:t>
                      </a:r>
                      <a:endParaRPr lang="en-US" sz="1400" dirty="0"/>
                    </a:p>
                  </a:txBody>
                  <a:tcPr/>
                </a:tc>
                <a:extLst>
                  <a:ext uri="{0D108BD9-81ED-4DB2-BD59-A6C34878D82A}">
                    <a16:rowId xmlns:a16="http://schemas.microsoft.com/office/drawing/2014/main" xmlns="" val="2583739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&lt;10A de</a:t>
                      </a:r>
                      <a:r>
                        <a:rPr lang="en-GB" sz="1400" baseline="0" dirty="0"/>
                        <a:t> </a:t>
                      </a:r>
                      <a:r>
                        <a:rPr lang="en-GB" sz="1400" baseline="0" dirty="0" err="1"/>
                        <a:t>corriente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&gt;70A de</a:t>
                      </a:r>
                      <a:r>
                        <a:rPr lang="en-GB" sz="1400" baseline="0" dirty="0"/>
                        <a:t> </a:t>
                      </a:r>
                      <a:r>
                        <a:rPr lang="en-GB" sz="1400" baseline="0" dirty="0" err="1"/>
                        <a:t>corriente</a:t>
                      </a:r>
                      <a:endParaRPr lang="en-US" sz="1400" dirty="0"/>
                    </a:p>
                  </a:txBody>
                  <a:tcPr/>
                </a:tc>
                <a:extLst>
                  <a:ext uri="{0D108BD9-81ED-4DB2-BD59-A6C34878D82A}">
                    <a16:rowId xmlns:a16="http://schemas.microsoft.com/office/drawing/2014/main" xmlns="" val="7253887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Capacidad</a:t>
                      </a:r>
                      <a:r>
                        <a:rPr lang="en-GB" sz="1400" baseline="0" dirty="0"/>
                        <a:t> actual d</a:t>
                      </a:r>
                      <a:r>
                        <a:rPr lang="en-GB" sz="1400" dirty="0"/>
                        <a:t>e </a:t>
                      </a:r>
                      <a:r>
                        <a:rPr lang="en-GB" sz="1400" dirty="0" err="1"/>
                        <a:t>uso</a:t>
                      </a:r>
                      <a:r>
                        <a:rPr lang="en-GB" sz="1400" baseline="0" dirty="0"/>
                        <a:t> </a:t>
                      </a:r>
                      <a:r>
                        <a:rPr lang="en-GB" sz="1400" baseline="0" dirty="0" err="1"/>
                        <a:t>en</a:t>
                      </a:r>
                      <a:r>
                        <a:rPr lang="en-GB" sz="1400" baseline="0" dirty="0"/>
                        <a:t> UAV</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Sin </a:t>
                      </a:r>
                      <a:r>
                        <a:rPr lang="en-GB" sz="1400" dirty="0" err="1"/>
                        <a:t>capacidad</a:t>
                      </a:r>
                      <a:r>
                        <a:rPr lang="en-GB" sz="1400" dirty="0"/>
                        <a:t> de</a:t>
                      </a:r>
                      <a:r>
                        <a:rPr lang="en-GB" sz="1400" baseline="0" dirty="0"/>
                        <a:t> </a:t>
                      </a:r>
                      <a:r>
                        <a:rPr lang="en-GB" sz="1400" baseline="0" dirty="0" err="1"/>
                        <a:t>uso</a:t>
                      </a:r>
                      <a:r>
                        <a:rPr lang="en-GB" sz="1400" baseline="0" dirty="0"/>
                        <a:t> </a:t>
                      </a:r>
                      <a:r>
                        <a:rPr lang="en-GB" sz="1400" baseline="0" dirty="0" err="1"/>
                        <a:t>en</a:t>
                      </a:r>
                      <a:r>
                        <a:rPr lang="en-GB" sz="1400" baseline="0" dirty="0"/>
                        <a:t> UAV</a:t>
                      </a:r>
                      <a:endParaRPr lang="en-US" sz="1400" dirty="0"/>
                    </a:p>
                  </a:txBody>
                  <a:tcPr/>
                </a:tc>
                <a:extLst>
                  <a:ext uri="{0D108BD9-81ED-4DB2-BD59-A6C34878D82A}">
                    <a16:rowId xmlns:a16="http://schemas.microsoft.com/office/drawing/2014/main" xmlns="" val="3101749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Amplia</a:t>
                      </a:r>
                      <a:r>
                        <a:rPr lang="en-GB" sz="1400" dirty="0"/>
                        <a:t> </a:t>
                      </a:r>
                      <a:r>
                        <a:rPr lang="en-GB" sz="1400" dirty="0" err="1"/>
                        <a:t>gama</a:t>
                      </a:r>
                      <a:r>
                        <a:rPr lang="en-GB" sz="1400" dirty="0"/>
                        <a:t> de </a:t>
                      </a:r>
                      <a:r>
                        <a:rPr lang="en-GB" sz="1400" dirty="0" err="1"/>
                        <a:t>tipo</a:t>
                      </a:r>
                      <a:r>
                        <a:rPr lang="en-GB" sz="1400" dirty="0"/>
                        <a:t> de </a:t>
                      </a:r>
                      <a:r>
                        <a:rPr lang="en-GB" sz="1400" dirty="0" err="1"/>
                        <a:t>aeroplano</a:t>
                      </a:r>
                      <a:endParaRPr lang="en-GB"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Aeronaves</a:t>
                      </a:r>
                      <a:r>
                        <a:rPr lang="en-GB" sz="1400" dirty="0"/>
                        <a:t> </a:t>
                      </a:r>
                      <a:r>
                        <a:rPr lang="en-GB" sz="1400" dirty="0" err="1"/>
                        <a:t>tripuladas</a:t>
                      </a:r>
                      <a:r>
                        <a:rPr lang="en-GB" sz="1400" baseline="0" dirty="0"/>
                        <a:t> </a:t>
                      </a:r>
                      <a:r>
                        <a:rPr lang="en-GB" sz="1400" baseline="0" dirty="0" err="1"/>
                        <a:t>solamente</a:t>
                      </a:r>
                      <a:r>
                        <a:rPr lang="en-GB" sz="1400" baseline="0" dirty="0"/>
                        <a:t> (turbo propulsion)</a:t>
                      </a:r>
                      <a:endParaRPr lang="en-US" sz="1400" dirty="0"/>
                    </a:p>
                  </a:txBody>
                  <a:tcPr/>
                </a:tc>
                <a:extLst>
                  <a:ext uri="{0D108BD9-81ED-4DB2-BD59-A6C34878D82A}">
                    <a16:rowId xmlns:a16="http://schemas.microsoft.com/office/drawing/2014/main" xmlns="" val="977782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Capacidad</a:t>
                      </a:r>
                      <a:r>
                        <a:rPr lang="en-GB" sz="1400" baseline="0" dirty="0"/>
                        <a:t> de </a:t>
                      </a:r>
                      <a:r>
                        <a:rPr lang="en-GB" sz="1400" baseline="0" dirty="0" err="1"/>
                        <a:t>de</a:t>
                      </a:r>
                      <a:r>
                        <a:rPr lang="en-GB" sz="1400" baseline="0" dirty="0"/>
                        <a:t> </a:t>
                      </a:r>
                      <a:r>
                        <a:rPr lang="en-GB" sz="1400" baseline="0" dirty="0" err="1"/>
                        <a:t>profundidad</a:t>
                      </a:r>
                      <a:r>
                        <a:rPr lang="en-GB" sz="1400" baseline="0" dirty="0"/>
                        <a:t> </a:t>
                      </a:r>
                      <a:r>
                        <a:rPr lang="en-GB" sz="1400" dirty="0"/>
                        <a:t>3x disco Secchi*</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Capacidad de </a:t>
                      </a:r>
                      <a:r>
                        <a:rPr lang="es-ES" sz="1400" dirty="0" err="1"/>
                        <a:t>de</a:t>
                      </a:r>
                      <a:r>
                        <a:rPr lang="es-ES" sz="1400" dirty="0"/>
                        <a:t> profundidad 2.5-3x disco Secchi*</a:t>
                      </a:r>
                    </a:p>
                  </a:txBody>
                  <a:tcPr/>
                </a:tc>
                <a:extLst>
                  <a:ext uri="{0D108BD9-81ED-4DB2-BD59-A6C34878D82A}">
                    <a16:rowId xmlns:a16="http://schemas.microsoft.com/office/drawing/2014/main" xmlns="" val="760634743"/>
                  </a:ext>
                </a:extLst>
              </a:tr>
            </a:tbl>
          </a:graphicData>
        </a:graphic>
      </p:graphicFrame>
      <p:pic>
        <p:nvPicPr>
          <p:cNvPr id="12" name="Picture 11">
            <a:extLst>
              <a:ext uri="{FF2B5EF4-FFF2-40B4-BE49-F238E27FC236}">
                <a16:creationId xmlns:a16="http://schemas.microsoft.com/office/drawing/2014/main" xmlns="" id="{AD8E8B8C-F039-4950-A449-3260250A2A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7505" y="-8819"/>
            <a:ext cx="666040" cy="1146870"/>
          </a:xfrm>
          <a:prstGeom prst="rect">
            <a:avLst/>
          </a:prstGeom>
        </p:spPr>
      </p:pic>
      <p:sp>
        <p:nvSpPr>
          <p:cNvPr id="13" name="TextBox 12">
            <a:extLst>
              <a:ext uri="{FF2B5EF4-FFF2-40B4-BE49-F238E27FC236}">
                <a16:creationId xmlns:a16="http://schemas.microsoft.com/office/drawing/2014/main" xmlns="" id="{2EBB4A0F-A777-4D83-BB55-2997E53B48C2}"/>
              </a:ext>
            </a:extLst>
          </p:cNvPr>
          <p:cNvSpPr txBox="1"/>
          <p:nvPr/>
        </p:nvSpPr>
        <p:spPr>
          <a:xfrm>
            <a:off x="231749" y="5202366"/>
            <a:ext cx="7990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Hasta 3.7x disco Secchi</a:t>
            </a:r>
            <a:r>
              <a:rPr kumimoji="0" lang="en-US" sz="1200" b="0" i="0" u="none" strike="noStrike" kern="1200" cap="none" spc="0" normalizeH="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observado</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en</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pruebas</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en</a:t>
            </a:r>
            <a:r>
              <a:rPr kumimoji="0" lang="en-US" sz="1200" b="0" i="0" u="none" strike="noStrike" kern="1200" cap="none" spc="0" normalizeH="0" baseline="0" noProof="0" dirty="0">
                <a:ln>
                  <a:noFill/>
                </a:ln>
                <a:solidFill>
                  <a:prstClr val="black"/>
                </a:solidFill>
                <a:effectLst/>
                <a:uLnTx/>
                <a:uFillTx/>
                <a:latin typeface="Arial"/>
                <a:ea typeface="+mn-ea"/>
                <a:cs typeface="+mn-cs"/>
              </a:rPr>
              <a:t> Florida</a:t>
            </a:r>
          </a:p>
        </p:txBody>
      </p:sp>
    </p:spTree>
    <p:extLst>
      <p:ext uri="{BB962C8B-B14F-4D97-AF65-F5344CB8AC3E}">
        <p14:creationId xmlns:p14="http://schemas.microsoft.com/office/powerpoint/2010/main" val="28481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A0DAC8C5-6AB0-4DA0-83B9-4C55FA11BF23}"/>
              </a:ext>
            </a:extLst>
          </p:cNvPr>
          <p:cNvSpPr>
            <a:spLocks noGrp="1"/>
          </p:cNvSpPr>
          <p:nvPr>
            <p:ph type="title"/>
          </p:nvPr>
        </p:nvSpPr>
        <p:spPr/>
        <p:txBody>
          <a:bodyPr/>
          <a:lstStyle/>
          <a:p>
            <a:r>
              <a:rPr lang="es-ES" dirty="0"/>
              <a:t>Complemento de sensores para aplicaciones más amplias</a:t>
            </a:r>
            <a:endParaRPr lang="en-GB" dirty="0"/>
          </a:p>
        </p:txBody>
      </p:sp>
      <p:sp>
        <p:nvSpPr>
          <p:cNvPr id="10" name="Text Placeholder 9">
            <a:extLst>
              <a:ext uri="{FF2B5EF4-FFF2-40B4-BE49-F238E27FC236}">
                <a16:creationId xmlns:a16="http://schemas.microsoft.com/office/drawing/2014/main" xmlns="" id="{F11B9B99-75DD-4410-9E76-3F0B6D8C2403}"/>
              </a:ext>
            </a:extLst>
          </p:cNvPr>
          <p:cNvSpPr>
            <a:spLocks noGrp="1"/>
          </p:cNvSpPr>
          <p:nvPr>
            <p:ph type="body" idx="10"/>
          </p:nvPr>
        </p:nvSpPr>
        <p:spPr>
          <a:xfrm>
            <a:off x="5734228" y="3685461"/>
            <a:ext cx="3255948" cy="396732"/>
          </a:xfrm>
        </p:spPr>
        <p:txBody>
          <a:bodyPr/>
          <a:lstStyle/>
          <a:p>
            <a:pPr>
              <a:lnSpc>
                <a:spcPct val="100000"/>
              </a:lnSpc>
              <a:spcBef>
                <a:spcPts val="0"/>
              </a:spcBef>
            </a:pPr>
            <a:r>
              <a:rPr lang="en-GB"/>
              <a:t>ITRES </a:t>
            </a:r>
            <a:r>
              <a:rPr lang="en-GB" err="1"/>
              <a:t>MicroCASI’s</a:t>
            </a:r>
            <a:r>
              <a:rPr lang="en-GB"/>
              <a:t> small size is a perfect compliment to RAMMS (see compared to mobile phone)</a:t>
            </a:r>
          </a:p>
        </p:txBody>
      </p:sp>
      <p:sp>
        <p:nvSpPr>
          <p:cNvPr id="11" name="Text Placeholder 10">
            <a:extLst>
              <a:ext uri="{FF2B5EF4-FFF2-40B4-BE49-F238E27FC236}">
                <a16:creationId xmlns:a16="http://schemas.microsoft.com/office/drawing/2014/main" xmlns="" id="{B9A5C46A-C6B7-4195-B46D-C396A606A739}"/>
              </a:ext>
            </a:extLst>
          </p:cNvPr>
          <p:cNvSpPr>
            <a:spLocks noGrp="1"/>
          </p:cNvSpPr>
          <p:nvPr>
            <p:ph type="body" idx="11"/>
          </p:nvPr>
        </p:nvSpPr>
        <p:spPr>
          <a:xfrm>
            <a:off x="5747581" y="6385669"/>
            <a:ext cx="3194544" cy="211683"/>
          </a:xfrm>
        </p:spPr>
        <p:txBody>
          <a:bodyPr/>
          <a:lstStyle/>
          <a:p>
            <a:r>
              <a:rPr lang="en-GB"/>
              <a:t>Riegl VQ-820 can be co-mounted for HD topo/bathy</a:t>
            </a:r>
          </a:p>
        </p:txBody>
      </p:sp>
      <p:pic>
        <p:nvPicPr>
          <p:cNvPr id="3" name="Picture Placeholder 2">
            <a:extLst>
              <a:ext uri="{FF2B5EF4-FFF2-40B4-BE49-F238E27FC236}">
                <a16:creationId xmlns:a16="http://schemas.microsoft.com/office/drawing/2014/main" xmlns="" id="{5130EB47-230B-45DF-84FA-FFC19F439CDE}"/>
              </a:ext>
            </a:extLst>
          </p:cNvPr>
          <p:cNvPicPr>
            <a:picLocks noGrp="1" noChangeAspect="1"/>
          </p:cNvPicPr>
          <p:nvPr>
            <p:ph type="pic" sz="quarter" idx="18"/>
          </p:nvPr>
        </p:nvPicPr>
        <p:blipFill rotWithShape="1">
          <a:blip r:embed="rId3" cstate="email">
            <a:extLst>
              <a:ext uri="{28A0092B-C50C-407E-A947-70E740481C1C}">
                <a14:useLocalDpi xmlns:a14="http://schemas.microsoft.com/office/drawing/2010/main"/>
              </a:ext>
            </a:extLst>
          </a:blip>
          <a:srcRect/>
          <a:stretch/>
        </p:blipFill>
        <p:spPr>
          <a:xfrm>
            <a:off x="5795632" y="4243651"/>
            <a:ext cx="2401081" cy="2142018"/>
          </a:xfrm>
        </p:spPr>
      </p:pic>
      <p:sp>
        <p:nvSpPr>
          <p:cNvPr id="14" name="Text Placeholder 13">
            <a:extLst>
              <a:ext uri="{FF2B5EF4-FFF2-40B4-BE49-F238E27FC236}">
                <a16:creationId xmlns:a16="http://schemas.microsoft.com/office/drawing/2014/main" xmlns="" id="{C02ABEB2-0BDA-4C2E-86CD-E863EA36856F}"/>
              </a:ext>
            </a:extLst>
          </p:cNvPr>
          <p:cNvSpPr>
            <a:spLocks noGrp="1"/>
          </p:cNvSpPr>
          <p:nvPr>
            <p:ph type="body" sz="quarter" idx="21"/>
          </p:nvPr>
        </p:nvSpPr>
        <p:spPr>
          <a:xfrm>
            <a:off x="323850" y="1454440"/>
            <a:ext cx="4683579" cy="4859337"/>
          </a:xfrm>
        </p:spPr>
        <p:txBody>
          <a:bodyPr/>
          <a:lstStyle/>
          <a:p>
            <a:pPr>
              <a:lnSpc>
                <a:spcPct val="100000"/>
              </a:lnSpc>
              <a:spcBef>
                <a:spcPts val="600"/>
              </a:spcBef>
              <a:spcAft>
                <a:spcPts val="1200"/>
              </a:spcAft>
            </a:pPr>
            <a:r>
              <a:rPr lang="es-ES" sz="2000" dirty="0"/>
              <a:t>La solución de RAMMS se puede complementar fácilmente con: 
Sensores </a:t>
            </a:r>
            <a:r>
              <a:rPr lang="es-ES" sz="2000" dirty="0" err="1"/>
              <a:t>LiDAR</a:t>
            </a:r>
            <a:r>
              <a:rPr lang="es-ES" sz="2000" dirty="0"/>
              <a:t> de alta densidad de topo/batimétrico
Cámara RGB o multiespectral
Sensores </a:t>
            </a:r>
            <a:r>
              <a:rPr lang="es-ES" sz="2000" dirty="0" err="1"/>
              <a:t>hiperespectrales</a:t>
            </a:r>
            <a:r>
              <a:rPr lang="es-ES" sz="2000" dirty="0"/>
              <a:t>
</a:t>
            </a:r>
            <a:r>
              <a:rPr lang="es-ES" sz="2000" dirty="0" err="1"/>
              <a:t>MicroSAR</a:t>
            </a:r>
            <a:r>
              <a:rPr lang="es-ES" sz="2000" dirty="0"/>
              <a:t>
ROCIS ®</a:t>
            </a:r>
            <a:endParaRPr lang="en-GB" sz="1900" baseline="30000" dirty="0"/>
          </a:p>
        </p:txBody>
      </p:sp>
      <p:sp>
        <p:nvSpPr>
          <p:cNvPr id="8" name="Footer Placeholder 7">
            <a:extLst>
              <a:ext uri="{FF2B5EF4-FFF2-40B4-BE49-F238E27FC236}">
                <a16:creationId xmlns:a16="http://schemas.microsoft.com/office/drawing/2014/main" xmlns="" id="{D38C8B9A-B3E3-4945-8A65-5D0370162D56}"/>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pic>
        <p:nvPicPr>
          <p:cNvPr id="2" name="Picture 1">
            <a:extLst>
              <a:ext uri="{FF2B5EF4-FFF2-40B4-BE49-F238E27FC236}">
                <a16:creationId xmlns:a16="http://schemas.microsoft.com/office/drawing/2014/main" xmlns="" id="{369CB0BA-80E5-49B9-8D2B-58CF13A7DB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077"/>
          <a:stretch/>
        </p:blipFill>
        <p:spPr>
          <a:xfrm>
            <a:off x="5795632" y="1154620"/>
            <a:ext cx="2442600" cy="2586458"/>
          </a:xfrm>
          <a:prstGeom prst="rect">
            <a:avLst/>
          </a:prstGeom>
        </p:spPr>
      </p:pic>
      <p:pic>
        <p:nvPicPr>
          <p:cNvPr id="4" name="Picture 3">
            <a:extLst>
              <a:ext uri="{FF2B5EF4-FFF2-40B4-BE49-F238E27FC236}">
                <a16:creationId xmlns:a16="http://schemas.microsoft.com/office/drawing/2014/main" xmlns="" id="{2FD96AE3-1686-4B60-B96E-15862BA376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924" t="2716" b="-1"/>
          <a:stretch/>
        </p:blipFill>
        <p:spPr>
          <a:xfrm>
            <a:off x="5853871" y="1136514"/>
            <a:ext cx="3067940" cy="2608706"/>
          </a:xfrm>
          <a:prstGeom prst="rect">
            <a:avLst/>
          </a:prstGeom>
        </p:spPr>
      </p:pic>
    </p:spTree>
    <p:extLst>
      <p:ext uri="{BB962C8B-B14F-4D97-AF65-F5344CB8AC3E}">
        <p14:creationId xmlns:p14="http://schemas.microsoft.com/office/powerpoint/2010/main" val="301657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5392768-E140-4E11-BF30-233F4254F107}"/>
              </a:ext>
            </a:extLst>
          </p:cNvPr>
          <p:cNvSpPr>
            <a:spLocks noGrp="1"/>
          </p:cNvSpPr>
          <p:nvPr>
            <p:ph type="body" idx="11"/>
          </p:nvPr>
        </p:nvSpPr>
        <p:spPr>
          <a:xfrm>
            <a:off x="324544" y="1449640"/>
            <a:ext cx="4143945" cy="2152079"/>
          </a:xfrm>
        </p:spPr>
        <p:txBody>
          <a:bodyPr/>
          <a:lstStyle/>
          <a:p>
            <a:r>
              <a:rPr lang="es-ES" sz="2800" dirty="0"/>
              <a:t>RAMMS ya ha empezado a trabajar en 2018 en proyectos para clientes de Fugro 
</a:t>
            </a:r>
            <a:endParaRPr lang="en-GB" sz="2800" dirty="0"/>
          </a:p>
        </p:txBody>
      </p:sp>
      <p:sp>
        <p:nvSpPr>
          <p:cNvPr id="2" name="Title 1">
            <a:extLst>
              <a:ext uri="{FF2B5EF4-FFF2-40B4-BE49-F238E27FC236}">
                <a16:creationId xmlns:a16="http://schemas.microsoft.com/office/drawing/2014/main" xmlns="" id="{0A3EED52-E4EE-41A9-A1FD-94CC657DBA7D}"/>
              </a:ext>
            </a:extLst>
          </p:cNvPr>
          <p:cNvSpPr>
            <a:spLocks noGrp="1"/>
          </p:cNvSpPr>
          <p:nvPr>
            <p:ph type="title"/>
          </p:nvPr>
        </p:nvSpPr>
        <p:spPr/>
        <p:txBody>
          <a:bodyPr/>
          <a:lstStyle/>
          <a:p>
            <a:r>
              <a:rPr lang="es-ES" dirty="0"/>
              <a:t>Cronología del lanzamiento del producto</a:t>
            </a:r>
            <a:endParaRPr lang="en-GB" dirty="0"/>
          </a:p>
        </p:txBody>
      </p:sp>
      <p:sp>
        <p:nvSpPr>
          <p:cNvPr id="5" name="Text Placeholder 4">
            <a:extLst>
              <a:ext uri="{FF2B5EF4-FFF2-40B4-BE49-F238E27FC236}">
                <a16:creationId xmlns:a16="http://schemas.microsoft.com/office/drawing/2014/main" xmlns="" id="{B5447964-752B-4572-B866-7A47054A1FDB}"/>
              </a:ext>
            </a:extLst>
          </p:cNvPr>
          <p:cNvSpPr>
            <a:spLocks noGrp="1"/>
          </p:cNvSpPr>
          <p:nvPr>
            <p:ph type="body" sz="quarter" idx="17"/>
          </p:nvPr>
        </p:nvSpPr>
        <p:spPr>
          <a:xfrm>
            <a:off x="337159" y="3765176"/>
            <a:ext cx="3320442" cy="2543549"/>
          </a:xfrm>
        </p:spPr>
        <p:txBody>
          <a:bodyPr/>
          <a:lstStyle/>
          <a:p>
            <a:pPr marL="0" indent="0">
              <a:buNone/>
            </a:pPr>
            <a:r>
              <a:rPr lang="es-ES" dirty="0"/>
              <a:t>Lanzamiento en fases:
Reuniones con clientes
Proyectos de demostración 
Proyectos de levantamiento a escala global para un grupo de interesados en crecimiento</a:t>
            </a:r>
            <a:endParaRPr lang="en-GB" dirty="0"/>
          </a:p>
        </p:txBody>
      </p:sp>
      <p:sp>
        <p:nvSpPr>
          <p:cNvPr id="6" name="Footer Placeholder 5">
            <a:extLst>
              <a:ext uri="{FF2B5EF4-FFF2-40B4-BE49-F238E27FC236}">
                <a16:creationId xmlns:a16="http://schemas.microsoft.com/office/drawing/2014/main" xmlns="" id="{D9A53FF9-33AF-420D-B4B7-5F09433E236C}"/>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pic>
        <p:nvPicPr>
          <p:cNvPr id="15" name="Picture Placeholder 14">
            <a:extLst>
              <a:ext uri="{FF2B5EF4-FFF2-40B4-BE49-F238E27FC236}">
                <a16:creationId xmlns:a16="http://schemas.microsoft.com/office/drawing/2014/main" xmlns="" id="{5B37B21E-9841-42E3-924B-88EE0A56628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xmlns="" id="{0E9B9C97-5D2A-44AD-9398-D3CBC0BDD8CA}"/>
              </a:ext>
            </a:extLst>
          </p:cNvPr>
          <p:cNvSpPr txBox="1"/>
          <p:nvPr/>
        </p:nvSpPr>
        <p:spPr>
          <a:xfrm>
            <a:off x="3524334" y="6228020"/>
            <a:ext cx="4143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RAMMS ALB Survey Florida Test Site</a:t>
            </a:r>
          </a:p>
        </p:txBody>
      </p:sp>
    </p:spTree>
    <p:extLst>
      <p:ext uri="{BB962C8B-B14F-4D97-AF65-F5344CB8AC3E}">
        <p14:creationId xmlns:p14="http://schemas.microsoft.com/office/powerpoint/2010/main" val="148117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A0DAC8C5-6AB0-4DA0-83B9-4C55FA11BF23}"/>
              </a:ext>
            </a:extLst>
          </p:cNvPr>
          <p:cNvSpPr>
            <a:spLocks noGrp="1"/>
          </p:cNvSpPr>
          <p:nvPr>
            <p:ph type="title"/>
          </p:nvPr>
        </p:nvSpPr>
        <p:spPr/>
        <p:txBody>
          <a:bodyPr/>
          <a:lstStyle/>
          <a:p>
            <a:r>
              <a:rPr lang="en-US" dirty="0"/>
              <a:t>El </a:t>
            </a:r>
            <a:r>
              <a:rPr lang="en-US" dirty="0" err="1"/>
              <a:t>siguiente</a:t>
            </a:r>
            <a:r>
              <a:rPr lang="en-US" dirty="0"/>
              <a:t> </a:t>
            </a:r>
            <a:r>
              <a:rPr lang="en-US" dirty="0" err="1"/>
              <a:t>paso</a:t>
            </a:r>
            <a:endParaRPr lang="en-GB" dirty="0"/>
          </a:p>
        </p:txBody>
      </p:sp>
      <p:sp>
        <p:nvSpPr>
          <p:cNvPr id="10" name="Text Placeholder 9">
            <a:extLst>
              <a:ext uri="{FF2B5EF4-FFF2-40B4-BE49-F238E27FC236}">
                <a16:creationId xmlns:a16="http://schemas.microsoft.com/office/drawing/2014/main" xmlns="" id="{F11B9B99-75DD-4410-9E76-3F0B6D8C2403}"/>
              </a:ext>
            </a:extLst>
          </p:cNvPr>
          <p:cNvSpPr>
            <a:spLocks noGrp="1"/>
          </p:cNvSpPr>
          <p:nvPr>
            <p:ph type="body" idx="10"/>
          </p:nvPr>
        </p:nvSpPr>
        <p:spPr/>
        <p:txBody>
          <a:bodyPr/>
          <a:lstStyle/>
          <a:p>
            <a:r>
              <a:rPr lang="en-GB"/>
              <a:t>RAMMS data overlying SHOALS (2.5KHz)</a:t>
            </a:r>
          </a:p>
        </p:txBody>
      </p:sp>
      <p:sp>
        <p:nvSpPr>
          <p:cNvPr id="11" name="Text Placeholder 10">
            <a:extLst>
              <a:ext uri="{FF2B5EF4-FFF2-40B4-BE49-F238E27FC236}">
                <a16:creationId xmlns:a16="http://schemas.microsoft.com/office/drawing/2014/main" xmlns="" id="{B9A5C46A-C6B7-4195-B46D-C396A606A739}"/>
              </a:ext>
            </a:extLst>
          </p:cNvPr>
          <p:cNvSpPr>
            <a:spLocks noGrp="1"/>
          </p:cNvSpPr>
          <p:nvPr>
            <p:ph type="body" idx="11"/>
          </p:nvPr>
        </p:nvSpPr>
        <p:spPr/>
        <p:txBody>
          <a:bodyPr/>
          <a:lstStyle/>
          <a:p>
            <a:r>
              <a:rPr lang="en-GB"/>
              <a:t>RAMMS point cloud (grey) vs. SHOALS on target feature</a:t>
            </a:r>
          </a:p>
        </p:txBody>
      </p:sp>
      <p:pic>
        <p:nvPicPr>
          <p:cNvPr id="3" name="Picture Placeholder 2">
            <a:extLst>
              <a:ext uri="{FF2B5EF4-FFF2-40B4-BE49-F238E27FC236}">
                <a16:creationId xmlns:a16="http://schemas.microsoft.com/office/drawing/2014/main" xmlns="" id="{47FA8265-12BD-4DA1-BE93-06B2DBC5875A}"/>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5" name="Picture Placeholder 4">
            <a:extLst>
              <a:ext uri="{FF2B5EF4-FFF2-40B4-BE49-F238E27FC236}">
                <a16:creationId xmlns:a16="http://schemas.microsoft.com/office/drawing/2014/main" xmlns="" id="{1C96D00C-9291-4FE1-9A6D-5BC0BCB85DB2}"/>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rcRect/>
          <a:stretch>
            <a:fillRect/>
          </a:stretch>
        </p:blipFill>
        <p:spPr/>
      </p:pic>
      <p:sp>
        <p:nvSpPr>
          <p:cNvPr id="8" name="Footer Placeholder 7">
            <a:extLst>
              <a:ext uri="{FF2B5EF4-FFF2-40B4-BE49-F238E27FC236}">
                <a16:creationId xmlns:a16="http://schemas.microsoft.com/office/drawing/2014/main" xmlns="" id="{D38C8B9A-B3E3-4945-8A65-5D0370162D56}"/>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37C92"/>
                </a:solidFill>
                <a:effectLst/>
                <a:uLnTx/>
                <a:uFillTx/>
                <a:latin typeface="Arial"/>
                <a:ea typeface="+mn-ea"/>
                <a:cs typeface="+mn-cs"/>
              </a:rPr>
              <a:t>Introduction to Fugro RAMMS</a:t>
            </a:r>
          </a:p>
        </p:txBody>
      </p:sp>
      <p:sp>
        <p:nvSpPr>
          <p:cNvPr id="12" name="Text Placeholder 6">
            <a:extLst>
              <a:ext uri="{FF2B5EF4-FFF2-40B4-BE49-F238E27FC236}">
                <a16:creationId xmlns:a16="http://schemas.microsoft.com/office/drawing/2014/main" xmlns="" id="{23835DE2-0A04-4398-AB26-D9F689C6E973}"/>
              </a:ext>
            </a:extLst>
          </p:cNvPr>
          <p:cNvSpPr>
            <a:spLocks noGrp="1"/>
          </p:cNvSpPr>
          <p:nvPr>
            <p:ph type="body" sz="quarter" idx="21"/>
          </p:nvPr>
        </p:nvSpPr>
        <p:spPr>
          <a:xfrm>
            <a:off x="323850" y="1484313"/>
            <a:ext cx="4436409" cy="4829464"/>
          </a:xfrm>
        </p:spPr>
        <p:txBody>
          <a:bodyPr/>
          <a:lstStyle/>
          <a:p>
            <a:pPr marL="0" indent="0">
              <a:lnSpc>
                <a:spcPct val="110000"/>
              </a:lnSpc>
              <a:spcBef>
                <a:spcPts val="0"/>
              </a:spcBef>
              <a:spcAft>
                <a:spcPts val="2400"/>
              </a:spcAft>
              <a:buNone/>
            </a:pPr>
            <a:r>
              <a:rPr lang="es-ES" sz="1800" dirty="0"/>
              <a:t>Fugro recomienda:
Taller técnico en el que participen personal experto que demuestre nuestros éxitos, entre ellos:
Taller de </a:t>
            </a:r>
            <a:r>
              <a:rPr lang="es-ES" sz="1800" dirty="0" err="1"/>
              <a:t>Value</a:t>
            </a:r>
            <a:r>
              <a:rPr lang="es-ES" sz="1800" dirty="0"/>
              <a:t> </a:t>
            </a:r>
            <a:r>
              <a:rPr lang="es-ES" sz="1800" dirty="0" err="1"/>
              <a:t>Lab</a:t>
            </a:r>
            <a:r>
              <a:rPr lang="es-ES" sz="1800" dirty="0"/>
              <a:t> aclarando los indicadores clave de rendimiento que sean importantes  
Intención de demostrar nuestra experiencia, inversión y compromiso con esta tecnología y cómo beneficiaría.</a:t>
            </a:r>
            <a:endParaRPr lang="en-US" sz="1800" dirty="0"/>
          </a:p>
        </p:txBody>
      </p:sp>
    </p:spTree>
    <p:extLst>
      <p:ext uri="{BB962C8B-B14F-4D97-AF65-F5344CB8AC3E}">
        <p14:creationId xmlns:p14="http://schemas.microsoft.com/office/powerpoint/2010/main" val="3602152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ner) Cover and back slides">
  <a:themeElements>
    <a:clrScheme name="Fugro Colour Palette">
      <a:dk1>
        <a:sysClr val="windowText" lastClr="000000"/>
      </a:dk1>
      <a:lt1>
        <a:sysClr val="window" lastClr="FFFFFF"/>
      </a:lt1>
      <a:dk2>
        <a:srgbClr val="59392A"/>
      </a:dk2>
      <a:lt2>
        <a:srgbClr val="DABE86"/>
      </a:lt2>
      <a:accent1>
        <a:srgbClr val="3FA0D4"/>
      </a:accent1>
      <a:accent2>
        <a:srgbClr val="47994B"/>
      </a:accent2>
      <a:accent3>
        <a:srgbClr val="88BA14"/>
      </a:accent3>
      <a:accent4>
        <a:srgbClr val="437C92"/>
      </a:accent4>
      <a:accent5>
        <a:srgbClr val="4BACC6"/>
      </a:accent5>
      <a:accent6>
        <a:srgbClr val="C90119"/>
      </a:accent6>
      <a:hlink>
        <a:srgbClr val="0000FF"/>
      </a:hlink>
      <a:folHlink>
        <a:srgbClr val="800080"/>
      </a:folHlink>
    </a:clrScheme>
    <a:fontScheme name="Fugro">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nner slides">
  <a:themeElements>
    <a:clrScheme name="Fugro Colour Palette">
      <a:dk1>
        <a:sysClr val="windowText" lastClr="000000"/>
      </a:dk1>
      <a:lt1>
        <a:sysClr val="window" lastClr="FFFFFF"/>
      </a:lt1>
      <a:dk2>
        <a:srgbClr val="59392A"/>
      </a:dk2>
      <a:lt2>
        <a:srgbClr val="DABE86"/>
      </a:lt2>
      <a:accent1>
        <a:srgbClr val="3FA0D4"/>
      </a:accent1>
      <a:accent2>
        <a:srgbClr val="47994B"/>
      </a:accent2>
      <a:accent3>
        <a:srgbClr val="88BA14"/>
      </a:accent3>
      <a:accent4>
        <a:srgbClr val="437C92"/>
      </a:accent4>
      <a:accent5>
        <a:srgbClr val="4BACC6"/>
      </a:accent5>
      <a:accent6>
        <a:srgbClr val="C90119"/>
      </a:accent6>
      <a:hlink>
        <a:srgbClr val="0000FF"/>
      </a:hlink>
      <a:folHlink>
        <a:srgbClr val="800080"/>
      </a:folHlink>
    </a:clrScheme>
    <a:fontScheme name="Fugro">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powerpoint-templates-regular-final.potx  -  Read-Only" id="{F0A6FABB-9B73-4224-8833-0A0E57370F4A}" vid="{7B5C148A-C225-468B-ADDA-D54EA5C0E6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895</Words>
  <Application>Microsoft Office PowerPoint</Application>
  <PresentationFormat>On-screen Show (4:3)</PresentationFormat>
  <Paragraphs>114</Paragraphs>
  <Slides>10</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Arial</vt:lpstr>
      <vt:lpstr>Arial Black</vt:lpstr>
      <vt:lpstr>Calibri</vt:lpstr>
      <vt:lpstr>Helvetica</vt:lpstr>
      <vt:lpstr>Times New Roman</vt:lpstr>
      <vt:lpstr>Wingdings</vt:lpstr>
      <vt:lpstr>1_(Inner) Cover and back slides</vt:lpstr>
      <vt:lpstr>2_Inner slides</vt:lpstr>
      <vt:lpstr>think-cell Slide</vt:lpstr>
      <vt:lpstr>PowerPoint Presentation</vt:lpstr>
      <vt:lpstr>Resumen del Sistema</vt:lpstr>
      <vt:lpstr>RAMMS es…</vt:lpstr>
      <vt:lpstr>¿Por qué RAMMS?</vt:lpstr>
      <vt:lpstr>RAMMS proporciona…</vt:lpstr>
      <vt:lpstr>Puntos Clave Differenciantes </vt:lpstr>
      <vt:lpstr>Complemento de sensores para aplicaciones más amplias</vt:lpstr>
      <vt:lpstr>Cronología del lanzamiento del producto</vt:lpstr>
      <vt:lpstr>El siguiente paso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Ventura, Don</dc:creator>
  <cp:lastModifiedBy>Alberto Costa Neves</cp:lastModifiedBy>
  <cp:revision>23</cp:revision>
  <dcterms:created xsi:type="dcterms:W3CDTF">2018-05-22T17:48:35Z</dcterms:created>
  <dcterms:modified xsi:type="dcterms:W3CDTF">2018-12-05T05:24:39Z</dcterms:modified>
</cp:coreProperties>
</file>