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11"/>
  </p:notesMasterIdLst>
  <p:handoutMasterIdLst>
    <p:handoutMasterId r:id="rId12"/>
  </p:handoutMasterIdLst>
  <p:sldIdLst>
    <p:sldId id="484" r:id="rId2"/>
    <p:sldId id="492" r:id="rId3"/>
    <p:sldId id="489" r:id="rId4"/>
    <p:sldId id="490" r:id="rId5"/>
    <p:sldId id="491" r:id="rId6"/>
    <p:sldId id="493" r:id="rId7"/>
    <p:sldId id="494" r:id="rId8"/>
    <p:sldId id="495" r:id="rId9"/>
    <p:sldId id="496" r:id="rId10"/>
  </p:sldIdLst>
  <p:sldSz cx="9144000" cy="6858000" type="screen4x3"/>
  <p:notesSz cx="6858000" cy="9117013"/>
  <p:defaultTextStyle>
    <a:defPPr>
      <a:defRPr lang="es-N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196"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39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591"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789"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5985" algn="l" defTabSz="914395" rtl="0" eaLnBrk="1" latinLnBrk="0" hangingPunct="1">
      <a:defRPr kern="1200">
        <a:solidFill>
          <a:schemeClr val="tx1"/>
        </a:solidFill>
        <a:latin typeface="Arial" panose="020B0604020202020204" pitchFamily="34" charset="0"/>
        <a:ea typeface="+mn-ea"/>
        <a:cs typeface="+mn-cs"/>
      </a:defRPr>
    </a:lvl6pPr>
    <a:lvl7pPr marL="2743182" algn="l" defTabSz="914395" rtl="0" eaLnBrk="1" latinLnBrk="0" hangingPunct="1">
      <a:defRPr kern="1200">
        <a:solidFill>
          <a:schemeClr val="tx1"/>
        </a:solidFill>
        <a:latin typeface="Arial" panose="020B0604020202020204" pitchFamily="34" charset="0"/>
        <a:ea typeface="+mn-ea"/>
        <a:cs typeface="+mn-cs"/>
      </a:defRPr>
    </a:lvl7pPr>
    <a:lvl8pPr marL="3200380" algn="l" defTabSz="914395" rtl="0" eaLnBrk="1" latinLnBrk="0" hangingPunct="1">
      <a:defRPr kern="1200">
        <a:solidFill>
          <a:schemeClr val="tx1"/>
        </a:solidFill>
        <a:latin typeface="Arial" panose="020B0604020202020204" pitchFamily="34" charset="0"/>
        <a:ea typeface="+mn-ea"/>
        <a:cs typeface="+mn-cs"/>
      </a:defRPr>
    </a:lvl8pPr>
    <a:lvl9pPr marL="3657576" algn="l" defTabSz="914395"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FF"/>
    <a:srgbClr val="66FF33"/>
    <a:srgbClr val="00228E"/>
    <a:srgbClr val="002060"/>
    <a:srgbClr val="009900"/>
    <a:srgbClr val="FFFF75"/>
    <a:srgbClr val="C1FFC1"/>
    <a:srgbClr val="72EAFA"/>
    <a:srgbClr val="CC00CC"/>
    <a:srgbClr val="EF5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79" autoAdjust="0"/>
    <p:restoredTop sz="97782" autoAdjust="0"/>
  </p:normalViewPr>
  <p:slideViewPr>
    <p:cSldViewPr>
      <p:cViewPr varScale="1">
        <p:scale>
          <a:sx n="74" d="100"/>
          <a:sy n="74" d="100"/>
        </p:scale>
        <p:origin x="1602" y="72"/>
      </p:cViewPr>
      <p:guideLst>
        <p:guide orient="horz" pos="2160"/>
        <p:guide pos="2880"/>
      </p:guideLst>
    </p:cSldViewPr>
  </p:slideViewPr>
  <p:notesTextViewPr>
    <p:cViewPr>
      <p:scale>
        <a:sx n="150" d="100"/>
        <a:sy n="150" d="100"/>
      </p:scale>
      <p:origin x="0" y="0"/>
    </p:cViewPr>
  </p:notesTextViewPr>
  <p:sorterViewPr>
    <p:cViewPr>
      <p:scale>
        <a:sx n="66" d="100"/>
        <a:sy n="66" d="100"/>
      </p:scale>
      <p:origin x="0" y="42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65138"/>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s-ES_tradnl"/>
          </a:p>
        </p:txBody>
      </p:sp>
      <p:sp>
        <p:nvSpPr>
          <p:cNvPr id="32771" name="Rectangle 3"/>
          <p:cNvSpPr>
            <a:spLocks noGrp="1" noChangeArrowheads="1"/>
          </p:cNvSpPr>
          <p:nvPr>
            <p:ph type="dt" sz="quarter" idx="1"/>
          </p:nvPr>
        </p:nvSpPr>
        <p:spPr bwMode="auto">
          <a:xfrm>
            <a:off x="3886200" y="0"/>
            <a:ext cx="2971800" cy="465138"/>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s-ES_tradnl"/>
          </a:p>
        </p:txBody>
      </p:sp>
      <p:sp>
        <p:nvSpPr>
          <p:cNvPr id="32772" name="Rectangle 4"/>
          <p:cNvSpPr>
            <a:spLocks noGrp="1" noChangeArrowheads="1"/>
          </p:cNvSpPr>
          <p:nvPr>
            <p:ph type="ftr" sz="quarter" idx="2"/>
          </p:nvPr>
        </p:nvSpPr>
        <p:spPr bwMode="auto">
          <a:xfrm>
            <a:off x="0" y="8682040"/>
            <a:ext cx="2971800" cy="465136"/>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s-ES_tradnl"/>
          </a:p>
        </p:txBody>
      </p:sp>
      <p:sp>
        <p:nvSpPr>
          <p:cNvPr id="32773" name="Rectangle 5"/>
          <p:cNvSpPr>
            <a:spLocks noGrp="1" noChangeArrowheads="1"/>
          </p:cNvSpPr>
          <p:nvPr>
            <p:ph type="sldNum" sz="quarter" idx="3"/>
          </p:nvPr>
        </p:nvSpPr>
        <p:spPr bwMode="auto">
          <a:xfrm>
            <a:off x="3886200" y="8682040"/>
            <a:ext cx="2971800" cy="465136"/>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24BC5CD6-6E4D-4ECC-86D8-B58DCFF9212A}" type="slidenum">
              <a:rPr lang="es-ES_tradnl" altLang="es-NI"/>
              <a:pPr>
                <a:defRPr/>
              </a:pPr>
              <a:t>‹Nº›</a:t>
            </a:fld>
            <a:endParaRPr lang="es-ES_tradnl" altLang="es-NI"/>
          </a:p>
        </p:txBody>
      </p:sp>
    </p:spTree>
    <p:extLst>
      <p:ext uri="{BB962C8B-B14F-4D97-AF65-F5344CB8AC3E}">
        <p14:creationId xmlns:p14="http://schemas.microsoft.com/office/powerpoint/2010/main" val="2213820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s-ES"/>
          </a:p>
        </p:txBody>
      </p:sp>
      <p:sp>
        <p:nvSpPr>
          <p:cNvPr id="43011" name="Rectangle 3"/>
          <p:cNvSpPr>
            <a:spLocks noGrp="1" noChangeArrowheads="1"/>
          </p:cNvSpPr>
          <p:nvPr>
            <p:ph type="dt" idx="1"/>
          </p:nvPr>
        </p:nvSpPr>
        <p:spPr bwMode="auto">
          <a:xfrm>
            <a:off x="3884613" y="1"/>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49350" y="682625"/>
            <a:ext cx="4559300" cy="3419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85800" y="4330701"/>
            <a:ext cx="5486400" cy="4103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3014" name="Rectangle 6"/>
          <p:cNvSpPr>
            <a:spLocks noGrp="1" noChangeArrowheads="1"/>
          </p:cNvSpPr>
          <p:nvPr>
            <p:ph type="ftr" sz="quarter" idx="4"/>
          </p:nvPr>
        </p:nvSpPr>
        <p:spPr bwMode="auto">
          <a:xfrm>
            <a:off x="0" y="8659813"/>
            <a:ext cx="2971800" cy="4556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s-ES"/>
          </a:p>
        </p:txBody>
      </p:sp>
      <p:sp>
        <p:nvSpPr>
          <p:cNvPr id="43015" name="Rectangle 7"/>
          <p:cNvSpPr>
            <a:spLocks noGrp="1" noChangeArrowheads="1"/>
          </p:cNvSpPr>
          <p:nvPr>
            <p:ph type="sldNum" sz="quarter" idx="5"/>
          </p:nvPr>
        </p:nvSpPr>
        <p:spPr bwMode="auto">
          <a:xfrm>
            <a:off x="3884613" y="8659813"/>
            <a:ext cx="2971800" cy="4556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D9BE929-23D3-4BA6-BF87-4B4955C7764D}" type="slidenum">
              <a:rPr lang="es-ES" altLang="es-NI"/>
              <a:pPr>
                <a:defRPr/>
              </a:pPr>
              <a:t>‹Nº›</a:t>
            </a:fld>
            <a:endParaRPr lang="es-ES" altLang="es-NI"/>
          </a:p>
        </p:txBody>
      </p:sp>
    </p:spTree>
    <p:extLst>
      <p:ext uri="{BB962C8B-B14F-4D97-AF65-F5344CB8AC3E}">
        <p14:creationId xmlns:p14="http://schemas.microsoft.com/office/powerpoint/2010/main" val="1047363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99" kern="1200">
        <a:solidFill>
          <a:schemeClr val="tx1"/>
        </a:solidFill>
        <a:latin typeface="Times New Roman" pitchFamily="18" charset="0"/>
        <a:ea typeface="+mn-ea"/>
        <a:cs typeface="+mn-cs"/>
      </a:defRPr>
    </a:lvl1pPr>
    <a:lvl2pPr marL="457196" algn="l" rtl="0" eaLnBrk="0" fontAlgn="base" hangingPunct="0">
      <a:spcBef>
        <a:spcPct val="30000"/>
      </a:spcBef>
      <a:spcAft>
        <a:spcPct val="0"/>
      </a:spcAft>
      <a:defRPr sz="1199" kern="1200">
        <a:solidFill>
          <a:schemeClr val="tx1"/>
        </a:solidFill>
        <a:latin typeface="Times New Roman" pitchFamily="18" charset="0"/>
        <a:ea typeface="+mn-ea"/>
        <a:cs typeface="+mn-cs"/>
      </a:defRPr>
    </a:lvl2pPr>
    <a:lvl3pPr marL="914395" algn="l" rtl="0" eaLnBrk="0" fontAlgn="base" hangingPunct="0">
      <a:spcBef>
        <a:spcPct val="30000"/>
      </a:spcBef>
      <a:spcAft>
        <a:spcPct val="0"/>
      </a:spcAft>
      <a:defRPr sz="1199" kern="1200">
        <a:solidFill>
          <a:schemeClr val="tx1"/>
        </a:solidFill>
        <a:latin typeface="Times New Roman" pitchFamily="18" charset="0"/>
        <a:ea typeface="+mn-ea"/>
        <a:cs typeface="+mn-cs"/>
      </a:defRPr>
    </a:lvl3pPr>
    <a:lvl4pPr marL="1371591" algn="l" rtl="0" eaLnBrk="0" fontAlgn="base" hangingPunct="0">
      <a:spcBef>
        <a:spcPct val="30000"/>
      </a:spcBef>
      <a:spcAft>
        <a:spcPct val="0"/>
      </a:spcAft>
      <a:defRPr sz="1199" kern="1200">
        <a:solidFill>
          <a:schemeClr val="tx1"/>
        </a:solidFill>
        <a:latin typeface="Times New Roman" pitchFamily="18" charset="0"/>
        <a:ea typeface="+mn-ea"/>
        <a:cs typeface="+mn-cs"/>
      </a:defRPr>
    </a:lvl4pPr>
    <a:lvl5pPr marL="1828789" algn="l" rtl="0" eaLnBrk="0" fontAlgn="base" hangingPunct="0">
      <a:spcBef>
        <a:spcPct val="30000"/>
      </a:spcBef>
      <a:spcAft>
        <a:spcPct val="0"/>
      </a:spcAft>
      <a:defRPr sz="1199" kern="1200">
        <a:solidFill>
          <a:schemeClr val="tx1"/>
        </a:solidFill>
        <a:latin typeface="Times New Roman" pitchFamily="18" charset="0"/>
        <a:ea typeface="+mn-ea"/>
        <a:cs typeface="+mn-cs"/>
      </a:defRPr>
    </a:lvl5pPr>
    <a:lvl6pPr marL="2285985" algn="l" defTabSz="914395" rtl="0" eaLnBrk="1" latinLnBrk="0" hangingPunct="1">
      <a:defRPr sz="1199" kern="1200">
        <a:solidFill>
          <a:schemeClr val="tx1"/>
        </a:solidFill>
        <a:latin typeface="+mn-lt"/>
        <a:ea typeface="+mn-ea"/>
        <a:cs typeface="+mn-cs"/>
      </a:defRPr>
    </a:lvl6pPr>
    <a:lvl7pPr marL="2743182" algn="l" defTabSz="914395" rtl="0" eaLnBrk="1" latinLnBrk="0" hangingPunct="1">
      <a:defRPr sz="1199" kern="1200">
        <a:solidFill>
          <a:schemeClr val="tx1"/>
        </a:solidFill>
        <a:latin typeface="+mn-lt"/>
        <a:ea typeface="+mn-ea"/>
        <a:cs typeface="+mn-cs"/>
      </a:defRPr>
    </a:lvl7pPr>
    <a:lvl8pPr marL="3200380" algn="l" defTabSz="914395" rtl="0" eaLnBrk="1" latinLnBrk="0" hangingPunct="1">
      <a:defRPr sz="1199" kern="1200">
        <a:solidFill>
          <a:schemeClr val="tx1"/>
        </a:solidFill>
        <a:latin typeface="+mn-lt"/>
        <a:ea typeface="+mn-ea"/>
        <a:cs typeface="+mn-cs"/>
      </a:defRPr>
    </a:lvl8pPr>
    <a:lvl9pPr marL="3657576" algn="l" defTabSz="914395" rtl="0" eaLnBrk="1" latinLnBrk="0" hangingPunct="1">
      <a:defRPr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pPr>
              <a:defRPr/>
            </a:pPr>
            <a:r>
              <a:rPr lang="en-US" sz="1400" b="1" dirty="0" smtClean="0"/>
              <a:t>SmartArt custom animation effects: vertical picture list</a:t>
            </a:r>
          </a:p>
          <a:p>
            <a:pPr>
              <a:defRPr/>
            </a:pPr>
            <a:r>
              <a:rPr lang="en-US" sz="1400" dirty="0" smtClean="0"/>
              <a:t>(Intermediate)</a:t>
            </a:r>
          </a:p>
          <a:p>
            <a:pPr>
              <a:defRPr/>
            </a:pPr>
            <a:endParaRPr lang="en-US" dirty="0" smtClean="0"/>
          </a:p>
          <a:p>
            <a:pPr>
              <a:defRPr/>
            </a:pPr>
            <a:endParaRPr lang="en-US" dirty="0" smtClean="0"/>
          </a:p>
          <a:p>
            <a:pPr>
              <a:defRPr/>
            </a:pPr>
            <a:r>
              <a:rPr lang="en-US" dirty="0" smtClean="0"/>
              <a:t>To reproduce the SmartArt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 tab</a:t>
            </a:r>
            <a:r>
              <a:rPr lang="en-US" dirty="0" smtClean="0"/>
              <a:t>, in the </a:t>
            </a:r>
            <a:r>
              <a:rPr lang="en-US" b="1" dirty="0" smtClean="0"/>
              <a:t>Illustrations</a:t>
            </a:r>
            <a:r>
              <a:rPr lang="en-US" dirty="0" smtClean="0"/>
              <a:t> group, click </a:t>
            </a:r>
            <a:r>
              <a:rPr lang="en-US" b="1" dirty="0" smtClean="0"/>
              <a:t>SmartArt</a:t>
            </a:r>
            <a:r>
              <a:rPr lang="en-US" dirty="0" smtClean="0"/>
              <a:t>. In the </a:t>
            </a:r>
            <a:r>
              <a:rPr lang="en-US" b="1" dirty="0" smtClean="0"/>
              <a:t>Choose a SmartArt Graphic</a:t>
            </a:r>
            <a:r>
              <a:rPr lang="en-US" dirty="0" smtClean="0"/>
              <a:t> dialog box, in the left pane, click </a:t>
            </a:r>
            <a:r>
              <a:rPr lang="en-US" b="1" dirty="0" smtClean="0"/>
              <a:t>List</a:t>
            </a:r>
            <a:r>
              <a:rPr lang="en-US" dirty="0" smtClean="0"/>
              <a:t>. In the </a:t>
            </a:r>
            <a:r>
              <a:rPr lang="en-US" b="1" dirty="0" smtClean="0"/>
              <a:t>List</a:t>
            </a:r>
            <a:r>
              <a:rPr lang="en-US" dirty="0" smtClean="0"/>
              <a:t> pane, double-click </a:t>
            </a:r>
            <a:r>
              <a:rPr lang="en-US" b="1" dirty="0" smtClean="0"/>
              <a:t>Vertical Picture List </a:t>
            </a:r>
            <a:r>
              <a:rPr lang="en-US" dirty="0" smtClean="0"/>
              <a:t>(fourth row, first option from the left) to insert the graphic into the slide. </a:t>
            </a:r>
          </a:p>
          <a:p>
            <a:pPr marL="228600" indent="-228600" eaLnBrk="1" fontAlgn="auto" hangingPunct="1">
              <a:spcBef>
                <a:spcPts val="0"/>
              </a:spcBef>
              <a:spcAft>
                <a:spcPts val="0"/>
              </a:spcAft>
              <a:buFont typeface="+mj-lt"/>
              <a:buAutoNum type="arabicPeriod"/>
              <a:defRPr/>
            </a:pPr>
            <a:r>
              <a:rPr lang="en-US" dirty="0" smtClean="0"/>
              <a:t>To create a fourth shape in the graphic, select the third shape from the top, and then 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Create</a:t>
            </a:r>
            <a:r>
              <a:rPr lang="en-US" dirty="0" smtClean="0"/>
              <a:t> </a:t>
            </a:r>
            <a:r>
              <a:rPr lang="en-US" b="1" dirty="0" smtClean="0"/>
              <a:t>Graphic</a:t>
            </a:r>
            <a:r>
              <a:rPr lang="en-US" dirty="0" smtClean="0"/>
              <a:t> group, click the arrow next to </a:t>
            </a:r>
            <a:r>
              <a:rPr lang="en-US" b="1" dirty="0" smtClean="0"/>
              <a:t>Add</a:t>
            </a:r>
            <a:r>
              <a:rPr lang="en-US" dirty="0" smtClean="0"/>
              <a:t> </a:t>
            </a:r>
            <a:r>
              <a:rPr lang="en-US" b="1" dirty="0" smtClean="0"/>
              <a:t>Shape</a:t>
            </a:r>
            <a:r>
              <a:rPr lang="en-US" dirty="0" smtClean="0"/>
              <a:t>, and then click </a:t>
            </a:r>
            <a:r>
              <a:rPr lang="en-US" b="1" dirty="0" smtClean="0"/>
              <a:t>Add</a:t>
            </a:r>
            <a:r>
              <a:rPr lang="en-US" dirty="0" smtClean="0"/>
              <a:t> </a:t>
            </a:r>
            <a:r>
              <a:rPr lang="en-US" b="1" dirty="0" smtClean="0"/>
              <a:t>Shape</a:t>
            </a:r>
            <a:r>
              <a:rPr lang="en-US" dirty="0" smtClean="0"/>
              <a:t> </a:t>
            </a:r>
            <a:r>
              <a:rPr lang="en-US" b="1" dirty="0" smtClean="0"/>
              <a:t>Before</a:t>
            </a:r>
            <a:r>
              <a:rPr lang="en-US" dirty="0" smtClean="0"/>
              <a:t>. Repeat this process to create a fifth shape.</a:t>
            </a:r>
          </a:p>
          <a:p>
            <a:pPr marL="228600" indent="-228600" eaLnBrk="1" fontAlgn="auto" hangingPunct="1">
              <a:spcBef>
                <a:spcPts val="0"/>
              </a:spcBef>
              <a:spcAft>
                <a:spcPts val="0"/>
              </a:spcAft>
              <a:buFont typeface="+mj-lt"/>
              <a:buAutoNum type="arabicPeriod"/>
              <a:defRPr/>
            </a:pPr>
            <a:r>
              <a:rPr lang="en-US" dirty="0" smtClean="0"/>
              <a:t>Select the graphic. Under </a:t>
            </a:r>
            <a:r>
              <a:rPr lang="en-US" b="1" dirty="0" smtClean="0"/>
              <a:t>SmartArt Tools</a:t>
            </a:r>
            <a:r>
              <a:rPr lang="en-US" dirty="0" smtClean="0"/>
              <a:t>, on the </a:t>
            </a:r>
            <a:r>
              <a:rPr lang="en-US" b="1" dirty="0" smtClean="0"/>
              <a:t>Format</a:t>
            </a:r>
            <a:r>
              <a:rPr lang="en-US" dirty="0" smtClean="0"/>
              <a:t> tab, click </a:t>
            </a:r>
            <a:r>
              <a:rPr lang="en-US" b="1" dirty="0" smtClean="0"/>
              <a:t>Size</a:t>
            </a:r>
            <a:r>
              <a:rPr lang="en-US" dirty="0" smtClean="0"/>
              <a:t>,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Height</a:t>
            </a:r>
            <a:r>
              <a:rPr lang="en-US" dirty="0" smtClean="0"/>
              <a:t> box, enter </a:t>
            </a:r>
            <a:r>
              <a:rPr lang="en-US" b="1" dirty="0" smtClean="0"/>
              <a:t>6.38”</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a:t>
            </a:r>
            <a:r>
              <a:rPr lang="en-US" dirty="0" smtClean="0"/>
              <a:t> box, enter </a:t>
            </a:r>
            <a:r>
              <a:rPr lang="en-US" b="1" dirty="0" smtClean="0"/>
              <a:t>7.91”</a:t>
            </a:r>
            <a:r>
              <a:rPr lang="en-US" dirty="0" smtClean="0"/>
              <a:t>.</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SmartArt Tools</a:t>
            </a:r>
            <a:r>
              <a:rPr lang="en-US" dirty="0" smtClean="0"/>
              <a:t>, on the </a:t>
            </a:r>
            <a:r>
              <a:rPr lang="en-US" b="1" dirty="0" smtClean="0"/>
              <a:t>Format</a:t>
            </a:r>
            <a:r>
              <a:rPr lang="en-US" dirty="0" smtClean="0"/>
              <a:t> tab, click </a:t>
            </a:r>
            <a:r>
              <a:rPr lang="en-US" b="1" dirty="0" smtClean="0"/>
              <a:t>Arrange</a:t>
            </a:r>
            <a:r>
              <a:rPr lang="en-US" dirty="0" smtClean="0"/>
              <a:t>, click </a:t>
            </a:r>
            <a:r>
              <a:rPr lang="en-US" b="1" dirty="0" smtClean="0"/>
              <a:t>Align</a:t>
            </a:r>
            <a:r>
              <a:rPr lang="en-US" dirty="0" smtClean="0"/>
              <a:t>, and then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to Slide</a:t>
            </a:r>
            <a:r>
              <a:rPr lang="en-US" dirty="0" smtClean="0"/>
              <a:t>.</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Middle</a:t>
            </a:r>
            <a:r>
              <a:rPr lang="en-US" dirty="0" smtClean="0"/>
              <a:t>. </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Center</a:t>
            </a:r>
            <a:r>
              <a:rPr lang="en-US" dirty="0" smtClean="0"/>
              <a:t>. </a:t>
            </a:r>
          </a:p>
          <a:p>
            <a:pPr marL="228600" indent="-228600" eaLnBrk="1" fontAlgn="auto" hangingPunct="1">
              <a:spcBef>
                <a:spcPts val="0"/>
              </a:spcBef>
              <a:spcAft>
                <a:spcPts val="0"/>
              </a:spcAft>
              <a:buFont typeface="+mj-lt"/>
              <a:buAutoNum type="arabicPeriod" startAt="6"/>
              <a:defRPr/>
            </a:pPr>
            <a:r>
              <a:rPr lang="en-US" dirty="0" smtClean="0"/>
              <a:t>Select the graphic, and then click one of the arrows on the left border. In the </a:t>
            </a:r>
            <a:r>
              <a:rPr lang="en-US" b="1" dirty="0" smtClean="0"/>
              <a:t>Type your text here </a:t>
            </a:r>
            <a:r>
              <a:rPr lang="en-US" dirty="0" smtClean="0"/>
              <a:t>dialog box, click each of the second-level bullets and then press DELETE until there are only three first-level bullets remaining (one for each shape). Enter text for each shape into the first-level bullets.</a:t>
            </a:r>
          </a:p>
          <a:p>
            <a:pPr marL="228600" indent="-228600">
              <a:buFont typeface="+mj-lt"/>
              <a:buAutoNum type="arabicPeriod" startAt="6"/>
              <a:defRPr/>
            </a:pPr>
            <a:r>
              <a:rPr lang="en-US" dirty="0" smtClean="0"/>
              <a:t>On the slide, select the graphic. On the </a:t>
            </a:r>
            <a:r>
              <a:rPr lang="en-US" b="1" dirty="0" smtClean="0"/>
              <a:t>Home</a:t>
            </a:r>
            <a:r>
              <a:rPr lang="en-US" dirty="0" smtClean="0"/>
              <a:t> tab, in the </a:t>
            </a:r>
            <a:r>
              <a:rPr lang="en-US" b="1" dirty="0" smtClean="0"/>
              <a:t>Font</a:t>
            </a:r>
            <a:r>
              <a:rPr lang="en-US" dirty="0" smtClean="0"/>
              <a:t> group, select </a:t>
            </a:r>
            <a:r>
              <a:rPr lang="en-US" b="1" dirty="0" smtClean="0"/>
              <a:t>14 </a:t>
            </a:r>
            <a:r>
              <a:rPr lang="en-US" dirty="0" smtClean="0"/>
              <a:t>from the </a:t>
            </a:r>
            <a:r>
              <a:rPr lang="en-US" b="1" dirty="0" smtClean="0"/>
              <a:t>Font Size </a:t>
            </a:r>
            <a:r>
              <a:rPr lang="en-US" dirty="0" smtClean="0"/>
              <a:t>list.</a:t>
            </a:r>
          </a:p>
          <a:p>
            <a:pPr marL="228600" indent="-228600">
              <a:buFont typeface="+mj-lt"/>
              <a:buAutoNum type="arabicPeriod" startAt="6"/>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More</a:t>
            </a:r>
            <a:r>
              <a:rPr lang="en-US" dirty="0" smtClean="0"/>
              <a:t>, and then under </a:t>
            </a:r>
            <a:r>
              <a:rPr lang="en-US" b="1" dirty="0" smtClean="0"/>
              <a:t>Best Match for Document </a:t>
            </a:r>
            <a:r>
              <a:rPr lang="en-US" dirty="0" smtClean="0"/>
              <a:t>click </a:t>
            </a:r>
            <a:r>
              <a:rPr lang="en-US" b="1" dirty="0" smtClean="0"/>
              <a:t>Moderate Effect</a:t>
            </a:r>
            <a:r>
              <a:rPr lang="en-US" dirty="0" smtClean="0"/>
              <a:t> (fourth option from the left). </a:t>
            </a:r>
            <a:endParaRPr lang="en-US" b="1" dirty="0" smtClean="0"/>
          </a:p>
          <a:p>
            <a:pPr marL="228600" indent="-228600">
              <a:buFont typeface="+mj-lt"/>
              <a:buAutoNum type="arabicPeriod" startAt="6"/>
              <a:defRPr/>
            </a:pPr>
            <a:r>
              <a:rPr lang="en-US" dirty="0" smtClean="0"/>
              <a:t>On the </a:t>
            </a:r>
            <a:r>
              <a:rPr lang="en-US" b="1" dirty="0" smtClean="0"/>
              <a:t>Design </a:t>
            </a:r>
            <a:r>
              <a:rPr lang="en-US" dirty="0" smtClean="0"/>
              <a:t>tab, in the </a:t>
            </a:r>
            <a:r>
              <a:rPr lang="en-US" b="1" dirty="0" smtClean="0"/>
              <a:t>Themes</a:t>
            </a:r>
            <a:r>
              <a:rPr lang="en-US" dirty="0" smtClean="0"/>
              <a:t> group, click </a:t>
            </a:r>
            <a:r>
              <a:rPr lang="en-US" b="1" dirty="0" smtClean="0"/>
              <a:t>Colors</a:t>
            </a:r>
            <a:r>
              <a:rPr lang="en-US" dirty="0" smtClean="0"/>
              <a:t>, and then click </a:t>
            </a:r>
            <a:r>
              <a:rPr lang="en-US" b="1" dirty="0" smtClean="0"/>
              <a:t>Civic</a:t>
            </a:r>
            <a:r>
              <a:rPr lang="en-US" dirty="0" smtClean="0"/>
              <a:t>.</a:t>
            </a:r>
            <a:r>
              <a:rPr lang="en-US" dirty="0" smtClean="0">
                <a:latin typeface="+mn-lt"/>
              </a:rPr>
              <a:t> (</a:t>
            </a:r>
            <a:r>
              <a:rPr lang="en-US" b="1" dirty="0" smtClean="0">
                <a:latin typeface="+mn-lt"/>
              </a:rPr>
              <a:t>Note: </a:t>
            </a:r>
            <a:r>
              <a:rPr lang="en-US" dirty="0" smtClean="0">
                <a:latin typeface="+mn-lt"/>
              </a:rPr>
              <a:t>If this action is taken in a PowerPoint presentation containing more than one slide, the theme colors will be applied to all of the slides.) </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Change Colors</a:t>
            </a:r>
            <a:r>
              <a:rPr lang="en-US" dirty="0" smtClean="0"/>
              <a:t>, and then under </a:t>
            </a:r>
            <a:r>
              <a:rPr lang="en-US" b="1" dirty="0" smtClean="0"/>
              <a:t>Colorful</a:t>
            </a:r>
            <a:r>
              <a:rPr lang="en-US" dirty="0" smtClean="0"/>
              <a:t> click </a:t>
            </a:r>
            <a:r>
              <a:rPr lang="en-US" b="1" dirty="0" smtClean="0"/>
              <a:t>Colorful Range – Accent Colors 3 to 4 </a:t>
            </a:r>
            <a:r>
              <a:rPr lang="en-US" dirty="0" smtClean="0"/>
              <a:t>(third option from the left). </a:t>
            </a:r>
            <a:endParaRPr lang="en-US" b="1" dirty="0" smtClean="0"/>
          </a:p>
          <a:p>
            <a:pPr marL="228600" indent="-228600" eaLnBrk="1" fontAlgn="auto" hangingPunct="1">
              <a:spcBef>
                <a:spcPts val="0"/>
              </a:spcBef>
              <a:spcAft>
                <a:spcPts val="0"/>
              </a:spcAft>
              <a:buFont typeface="+mj-lt"/>
              <a:buAutoNum type="arabicPeriod" startAt="10"/>
              <a:defRPr/>
            </a:pPr>
            <a:r>
              <a:rPr lang="en-US" dirty="0" smtClean="0"/>
              <a:t>Click each of the five picture placeholders in the graphic, and then in the </a:t>
            </a:r>
            <a:r>
              <a:rPr lang="en-US" b="1" dirty="0" smtClean="0"/>
              <a:t>Insert Picture</a:t>
            </a:r>
            <a:r>
              <a:rPr lang="en-US" dirty="0" smtClean="0"/>
              <a:t> dialog box, select a picture and click </a:t>
            </a:r>
            <a:r>
              <a:rPr lang="en-US" b="1" dirty="0" smtClean="0"/>
              <a:t>Insert</a:t>
            </a:r>
            <a:r>
              <a:rPr lang="en-US" dirty="0" smtClean="0"/>
              <a:t>.</a:t>
            </a:r>
          </a:p>
          <a:p>
            <a:pPr marL="228600" indent="-228600">
              <a:buFont typeface="+mj-lt"/>
              <a:buAutoNum type="arabicPeriod" startAt="10"/>
              <a:defRPr/>
            </a:pPr>
            <a:r>
              <a:rPr lang="en-US" dirty="0" smtClean="0"/>
              <a:t>Press and hold CTRL, and then select all five of the pictures on the slide.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 Styles</a:t>
            </a:r>
            <a:r>
              <a:rPr lang="en-US" dirty="0" smtClean="0"/>
              <a:t> group, click </a:t>
            </a:r>
            <a:r>
              <a:rPr lang="en-US" b="1" dirty="0" smtClean="0"/>
              <a:t>Shape Effects</a:t>
            </a:r>
            <a:r>
              <a:rPr lang="en-US" dirty="0" smtClean="0"/>
              <a:t>, point to </a:t>
            </a:r>
            <a:r>
              <a:rPr lang="en-US" b="1" dirty="0" smtClean="0"/>
              <a:t>Glow</a:t>
            </a:r>
            <a:r>
              <a:rPr lang="en-US" dirty="0" smtClean="0"/>
              <a:t>, and then do the following:</a:t>
            </a:r>
          </a:p>
          <a:p>
            <a:pPr marL="685800" lvl="1" indent="-228600">
              <a:buFont typeface="Arial" pitchFamily="34" charset="0"/>
              <a:buChar char="•"/>
              <a:defRPr/>
            </a:pPr>
            <a:r>
              <a:rPr lang="en-US" dirty="0" smtClean="0"/>
              <a:t>Under </a:t>
            </a:r>
            <a:r>
              <a:rPr lang="en-US" b="1" dirty="0" smtClean="0"/>
              <a:t>Glow Variations</a:t>
            </a:r>
            <a:r>
              <a:rPr lang="en-US" dirty="0" smtClean="0"/>
              <a:t>, select </a:t>
            </a:r>
            <a:r>
              <a:rPr lang="en-US" b="1" dirty="0" smtClean="0"/>
              <a:t>Accent color 1, 5 pt glow </a:t>
            </a:r>
            <a:r>
              <a:rPr lang="en-US" dirty="0" smtClean="0"/>
              <a:t>(first row, first option from the left).</a:t>
            </a:r>
          </a:p>
          <a:p>
            <a:pPr marL="685800" lvl="1" indent="-228600">
              <a:buFont typeface="Arial" pitchFamily="34" charset="0"/>
              <a:buChar char="•"/>
              <a:defRPr/>
            </a:pPr>
            <a:r>
              <a:rPr lang="en-US" dirty="0" smtClean="0"/>
              <a:t>Point to </a:t>
            </a:r>
            <a:r>
              <a:rPr lang="en-US" b="1" dirty="0" smtClean="0"/>
              <a:t>More Glow Colors</a:t>
            </a:r>
            <a:r>
              <a:rPr lang="en-US" dirty="0" smtClean="0"/>
              <a:t>, and then under </a:t>
            </a:r>
            <a:r>
              <a:rPr lang="en-US" b="1" dirty="0" smtClean="0"/>
              <a:t>Theme Colors </a:t>
            </a:r>
            <a:r>
              <a:rPr lang="en-US" dirty="0" smtClean="0"/>
              <a:t>click </a:t>
            </a:r>
            <a:r>
              <a:rPr lang="en-US" b="1" dirty="0" smtClean="0"/>
              <a:t>White, Background 1 </a:t>
            </a:r>
            <a:r>
              <a:rPr lang="en-US" dirty="0" smtClean="0"/>
              <a:t>(first row, first option from the left).</a:t>
            </a:r>
          </a:p>
          <a:p>
            <a:pPr marL="228600" indent="-228600">
              <a:buFont typeface="+mj-lt"/>
              <a:buAutoNum type="arabicPeriod" startAt="10"/>
              <a:defRPr/>
            </a:pPr>
            <a:r>
              <a:rPr lang="en-US" dirty="0" smtClean="0"/>
              <a:t>Press and hold CTRL, and then select all of the larger rounded rectangles.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 </a:t>
            </a:r>
            <a:endParaRPr lang="en-US" b="1" dirty="0" smtClean="0"/>
          </a:p>
          <a:p>
            <a:pPr>
              <a:defRPr/>
            </a:pPr>
            <a:endParaRPr lang="en-US" dirty="0" smtClean="0"/>
          </a:p>
          <a:p>
            <a:pPr>
              <a:defRPr/>
            </a:pPr>
            <a:endParaRPr lang="en-US" dirty="0" smtClean="0"/>
          </a:p>
          <a:p>
            <a:pPr marL="342900" indent="-342900">
              <a:defRPr/>
            </a:pPr>
            <a:r>
              <a:rPr lang="en-US" dirty="0" smtClean="0"/>
              <a:t>To reproduce the animation effects on this slide, do the following:</a:t>
            </a:r>
          </a:p>
          <a:p>
            <a:pPr marL="228600" indent="-228600">
              <a:buFont typeface="+mj-lt"/>
              <a:buAutoNum type="arabicPeriod"/>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slide, select the graphic. In the </a:t>
            </a:r>
            <a:r>
              <a:rPr lang="en-US" b="1" dirty="0" smtClean="0"/>
              <a:t>Custom Animation </a:t>
            </a:r>
            <a:r>
              <a:rPr lang="en-US" dirty="0" smtClean="0"/>
              <a:t>task</a:t>
            </a:r>
            <a:r>
              <a:rPr lang="en-US" b="1" dirty="0" smtClean="0"/>
              <a:t> </a:t>
            </a:r>
            <a:r>
              <a:rPr lang="en-US" dirty="0" smtClean="0"/>
              <a:t>pane,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Add Effect</a:t>
            </a:r>
            <a:r>
              <a:rPr lang="en-US" dirty="0" smtClean="0"/>
              <a:t>, point to </a:t>
            </a:r>
            <a:r>
              <a:rPr lang="en-US" b="1" dirty="0" smtClean="0"/>
              <a:t>Entrance</a:t>
            </a:r>
            <a:r>
              <a:rPr lang="en-US" dirty="0" smtClean="0"/>
              <a:t>, and then click </a:t>
            </a:r>
            <a:r>
              <a:rPr lang="en-US" b="1" dirty="0" smtClean="0"/>
              <a:t>More</a:t>
            </a:r>
            <a:r>
              <a:rPr lang="en-US" dirty="0" smtClean="0"/>
              <a:t> </a:t>
            </a:r>
            <a:r>
              <a:rPr lang="en-US" b="1" dirty="0" smtClean="0"/>
              <a:t>Effects</a:t>
            </a:r>
            <a:r>
              <a:rPr lang="en-US" dirty="0" smtClean="0"/>
              <a:t>. In the </a:t>
            </a:r>
            <a:r>
              <a:rPr lang="en-US" b="1" dirty="0" smtClean="0"/>
              <a:t>Add Entrance Effect</a:t>
            </a:r>
            <a:r>
              <a:rPr lang="en-US" dirty="0" smtClean="0"/>
              <a:t> dialog box, under </a:t>
            </a:r>
            <a:r>
              <a:rPr lang="en-US" b="1" dirty="0" smtClean="0"/>
              <a:t>Subtle</a:t>
            </a:r>
            <a:r>
              <a:rPr lang="en-US" dirty="0" smtClean="0"/>
              <a:t>, click </a:t>
            </a:r>
            <a:r>
              <a:rPr lang="en-US" b="1" dirty="0" smtClean="0"/>
              <a:t>Fade</a:t>
            </a:r>
            <a:r>
              <a:rPr lang="en-US" dirty="0" smtClean="0"/>
              <a:t>,</a:t>
            </a:r>
            <a:r>
              <a:rPr lang="en-US" b="1" dirty="0" smtClean="0"/>
              <a:t> </a:t>
            </a:r>
            <a:r>
              <a:rPr lang="en-US" dirty="0" smtClean="0"/>
              <a:t>and then click </a:t>
            </a:r>
            <a:r>
              <a:rPr lang="en-US" b="1" dirty="0" smtClean="0"/>
              <a:t>OK</a:t>
            </a:r>
            <a:r>
              <a:rPr lang="en-US" dirty="0" smtClean="0"/>
              <a:t>. Under </a:t>
            </a:r>
            <a:r>
              <a:rPr lang="en-US" b="1" dirty="0" smtClean="0"/>
              <a:t>Modify: Fade</a:t>
            </a:r>
            <a:r>
              <a:rPr lang="en-US" dirty="0" smtClean="0"/>
              <a:t>, in the </a:t>
            </a:r>
            <a:r>
              <a:rPr lang="en-US" b="1" dirty="0" smtClean="0"/>
              <a:t>Speed</a:t>
            </a:r>
            <a:r>
              <a:rPr lang="en-US" dirty="0" smtClean="0"/>
              <a:t> list, select </a:t>
            </a:r>
            <a:r>
              <a:rPr lang="en-US" b="1" dirty="0" smtClean="0"/>
              <a:t>Fast</a:t>
            </a:r>
            <a:r>
              <a:rPr lang="en-US" dirty="0" smtClean="0"/>
              <a:t>. </a:t>
            </a:r>
            <a:endParaRPr lang="en-US" i="1" dirty="0" smtClean="0"/>
          </a:p>
          <a:p>
            <a:pPr marL="685800" lvl="1" indent="-228600">
              <a:buFont typeface="+mj-lt"/>
              <a:buAutoNum type="arabicPeriod"/>
              <a:defRPr/>
            </a:pPr>
            <a:r>
              <a:rPr lang="en-US" dirty="0" smtClean="0"/>
              <a:t>Click </a:t>
            </a:r>
            <a:r>
              <a:rPr lang="en-US" b="1" dirty="0" smtClean="0"/>
              <a:t>Add Effect</a:t>
            </a:r>
            <a:r>
              <a:rPr lang="en-US" dirty="0" smtClean="0"/>
              <a:t>, point to </a:t>
            </a:r>
            <a:r>
              <a:rPr lang="en-US" b="1" dirty="0" smtClean="0"/>
              <a:t>Motion Paths</a:t>
            </a:r>
            <a:r>
              <a:rPr lang="en-US" dirty="0" smtClean="0"/>
              <a:t>, and then click </a:t>
            </a:r>
            <a:r>
              <a:rPr lang="en-US" b="1" dirty="0" smtClean="0"/>
              <a:t>Right</a:t>
            </a:r>
            <a:r>
              <a:rPr lang="en-US" dirty="0" smtClean="0"/>
              <a:t>. Under </a:t>
            </a:r>
            <a:r>
              <a:rPr lang="en-US" b="1" dirty="0" smtClean="0"/>
              <a:t>Modify: Right</a:t>
            </a:r>
            <a:r>
              <a:rPr lang="en-US" dirty="0" smtClean="0"/>
              <a:t>, do the following:</a:t>
            </a:r>
          </a:p>
          <a:p>
            <a:pPr marL="1143000" lvl="2" indent="-228600">
              <a:buFont typeface="Arial" pitchFamily="34" charset="0"/>
              <a:buChar char="•"/>
              <a:defRPr/>
            </a:pPr>
            <a:r>
              <a:rPr lang="en-US" dirty="0" smtClean="0"/>
              <a:t>In the </a:t>
            </a:r>
            <a:r>
              <a:rPr lang="en-US" b="1" dirty="0" smtClean="0"/>
              <a:t>Start</a:t>
            </a:r>
            <a:r>
              <a:rPr lang="en-US" dirty="0" smtClean="0"/>
              <a:t> list, select </a:t>
            </a:r>
            <a:r>
              <a:rPr lang="en-US" b="1" dirty="0" smtClean="0"/>
              <a:t>With Previous</a:t>
            </a:r>
            <a:r>
              <a:rPr lang="en-US" dirty="0" smtClean="0"/>
              <a:t>.</a:t>
            </a:r>
          </a:p>
          <a:p>
            <a:pPr marL="1143000" lvl="2" indent="-228600">
              <a:buFont typeface="Arial" pitchFamily="34" charset="0"/>
              <a:buChar char="•"/>
              <a:defRPr/>
            </a:pPr>
            <a:r>
              <a:rPr lang="en-US" dirty="0" smtClean="0"/>
              <a:t>In the </a:t>
            </a:r>
            <a:r>
              <a:rPr lang="en-US" b="1" dirty="0" smtClean="0"/>
              <a:t>Speed</a:t>
            </a:r>
            <a:r>
              <a:rPr lang="en-US" dirty="0" smtClean="0"/>
              <a:t> list, select </a:t>
            </a:r>
            <a:r>
              <a:rPr lang="en-US" b="1" dirty="0" smtClean="0"/>
              <a:t>Fast</a:t>
            </a:r>
            <a:r>
              <a:rPr lang="en-US" dirty="0" smtClean="0"/>
              <a:t>. </a:t>
            </a:r>
          </a:p>
          <a:p>
            <a:pPr marL="228600" indent="-228600">
              <a:buFont typeface="+mj-lt"/>
              <a:buAutoNum type="arabicPeriod"/>
              <a:defRPr/>
            </a:pPr>
            <a:r>
              <a:rPr lang="en-US" dirty="0" smtClean="0"/>
              <a:t>On the slide, right-click the right motion path and then click </a:t>
            </a:r>
            <a:r>
              <a:rPr lang="en-US" b="1" dirty="0" smtClean="0"/>
              <a:t>Reverse</a:t>
            </a:r>
            <a:r>
              <a:rPr lang="en-US" dirty="0" smtClean="0"/>
              <a:t> </a:t>
            </a:r>
            <a:r>
              <a:rPr lang="en-US" b="1" dirty="0" smtClean="0"/>
              <a:t>Path</a:t>
            </a:r>
            <a:r>
              <a:rPr lang="en-US" dirty="0" smtClean="0"/>
              <a:t> </a:t>
            </a:r>
            <a:r>
              <a:rPr lang="en-US" b="1" dirty="0" smtClean="0"/>
              <a:t>Direction</a:t>
            </a:r>
            <a:r>
              <a:rPr lang="en-US" dirty="0" smtClean="0"/>
              <a:t>.</a:t>
            </a:r>
          </a:p>
          <a:p>
            <a:pPr marL="228600" indent="-228600">
              <a:buFont typeface="+mj-lt"/>
              <a:buAutoNum type="arabicPeriod"/>
              <a:defRPr/>
            </a:pPr>
            <a:r>
              <a:rPr lang="en-US" dirty="0" smtClean="0"/>
              <a:t>Press and hold CTRL, and then select the two animation effects in the </a:t>
            </a:r>
            <a:r>
              <a:rPr lang="en-US" b="1" dirty="0" smtClean="0"/>
              <a:t>Custom Animation </a:t>
            </a:r>
            <a:r>
              <a:rPr lang="en-US" dirty="0" smtClean="0"/>
              <a:t>task pane. Click the arrow to the right of one of those effects, and then click </a:t>
            </a:r>
            <a:r>
              <a:rPr lang="en-US" b="1" dirty="0" smtClean="0"/>
              <a:t>Effect</a:t>
            </a:r>
            <a:r>
              <a:rPr lang="en-US" dirty="0" smtClean="0"/>
              <a:t> </a:t>
            </a:r>
            <a:r>
              <a:rPr lang="en-US" b="1" dirty="0" smtClean="0"/>
              <a:t>Options</a:t>
            </a:r>
            <a:r>
              <a:rPr lang="en-US" dirty="0" smtClean="0"/>
              <a:t>. In the </a:t>
            </a:r>
            <a:r>
              <a:rPr lang="en-US" b="1" dirty="0" smtClean="0"/>
              <a:t>Effect Options </a:t>
            </a:r>
            <a:r>
              <a:rPr lang="en-US" dirty="0" smtClean="0"/>
              <a:t>dialog box, on the </a:t>
            </a:r>
            <a:r>
              <a:rPr lang="en-US" b="1" dirty="0" smtClean="0"/>
              <a:t>SmartArt</a:t>
            </a:r>
            <a:r>
              <a:rPr lang="en-US" dirty="0" smtClean="0"/>
              <a:t> </a:t>
            </a:r>
            <a:r>
              <a:rPr lang="en-US" b="1" dirty="0" smtClean="0"/>
              <a:t>Animation</a:t>
            </a:r>
            <a:r>
              <a:rPr lang="en-US" dirty="0" smtClean="0"/>
              <a:t> tab, in the </a:t>
            </a:r>
            <a:r>
              <a:rPr lang="en-US" b="1" dirty="0" smtClean="0"/>
              <a:t>Group Graphic </a:t>
            </a:r>
            <a:r>
              <a:rPr lang="en-US" dirty="0" smtClean="0"/>
              <a:t>list, select </a:t>
            </a:r>
            <a:r>
              <a:rPr lang="en-US" b="1" dirty="0" smtClean="0"/>
              <a:t>One by One</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Click the double arrows under each effect to expand the list of effects.</a:t>
            </a:r>
          </a:p>
          <a:p>
            <a:pPr marL="685800" lvl="1" indent="-228600">
              <a:buFont typeface="+mj-lt"/>
              <a:buAutoNum type="arabicPeriod"/>
              <a:defRPr/>
            </a:pPr>
            <a:r>
              <a:rPr lang="en-US" dirty="0" smtClean="0"/>
              <a:t>Select the first animation effect (fade effect for the first rectangle). Under </a:t>
            </a:r>
            <a:r>
              <a:rPr lang="en-US" b="1" dirty="0" smtClean="0"/>
              <a:t>Modify: Fade</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select the 11</a:t>
            </a:r>
            <a:r>
              <a:rPr lang="en-US" baseline="30000" dirty="0" smtClean="0"/>
              <a:t>th</a:t>
            </a:r>
            <a:r>
              <a:rPr lang="en-US" dirty="0" smtClean="0"/>
              <a:t> animation effect (motion path for the first picture). On the slide, point to the starting point (green arrow) of the selected motion path until the cursor becomes a two-headed arrow. Press and hold SHIFT to constrain the path to a straight horizontal line, and then drag the starting point to the left of the endpoint (red arrow). </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11</a:t>
            </a:r>
            <a:r>
              <a:rPr lang="en-US" baseline="30000" dirty="0" smtClean="0"/>
              <a:t>th</a:t>
            </a:r>
            <a:r>
              <a:rPr lang="en-US" dirty="0" smtClean="0"/>
              <a:t> effect until it is second in the list of effects. </a:t>
            </a:r>
          </a:p>
          <a:p>
            <a:pPr marL="685800" lvl="1" indent="-228600" eaLnBrk="1" fontAlgn="auto" hangingPunct="1">
              <a:spcBef>
                <a:spcPts val="0"/>
              </a:spcBef>
              <a:spcAft>
                <a:spcPts val="0"/>
              </a:spcAft>
              <a:buFont typeface="+mj-lt"/>
              <a:buAutoNum type="arabicPeriod"/>
              <a:defRPr/>
            </a:pPr>
            <a:r>
              <a:rPr lang="en-US" dirty="0" smtClean="0"/>
              <a:t>Drag the 12</a:t>
            </a:r>
            <a:r>
              <a:rPr lang="en-US" baseline="30000" dirty="0" smtClean="0"/>
              <a:t>th</a:t>
            </a:r>
            <a:r>
              <a:rPr lang="en-US" dirty="0" smtClean="0"/>
              <a:t> effect (motion path for the first large rectangle) until it is fourth in the list of effects.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select the 13</a:t>
            </a:r>
            <a:r>
              <a:rPr lang="en-US" baseline="30000" dirty="0" smtClean="0"/>
              <a:t>th</a:t>
            </a:r>
            <a:r>
              <a:rPr lang="en-US" dirty="0" smtClean="0"/>
              <a:t> animation effect (motion path for the second picture). On the slide, point to the starting point (green arrow) of the selected motion path until the cursor becomes a two-headed arrow. Press and hold SHIFT, and then drag the starting point to the left of the endpoint (red arrow), into the same position as the green arrow for the first picture motion path.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13</a:t>
            </a:r>
            <a:r>
              <a:rPr lang="en-US" baseline="30000" dirty="0" smtClean="0"/>
              <a:t>th</a:t>
            </a:r>
            <a:r>
              <a:rPr lang="en-US" dirty="0" smtClean="0"/>
              <a:t> animation effect until it is sixth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14</a:t>
            </a:r>
            <a:r>
              <a:rPr lang="en-US" baseline="30000" dirty="0" smtClean="0"/>
              <a:t>th</a:t>
            </a:r>
            <a:r>
              <a:rPr lang="en-US" dirty="0" smtClean="0"/>
              <a:t> animation effect (motion path for the second large rectangle) until it is eighth in the list of effects. </a:t>
            </a:r>
          </a:p>
          <a:p>
            <a:pPr marL="228600" lvl="1" indent="-228600" eaLnBrk="1" fontAlgn="auto" hangingPunct="1">
              <a:spcBef>
                <a:spcPts val="0"/>
              </a:spcBef>
              <a:spcAft>
                <a:spcPts val="0"/>
              </a:spcAft>
              <a:buFont typeface="+mj-lt"/>
              <a:buAutoNum type="arabicPeriod" startAt="10"/>
              <a:defRPr/>
            </a:pPr>
            <a:r>
              <a:rPr lang="en-US" dirty="0" smtClean="0"/>
              <a:t>Select the 15</a:t>
            </a:r>
            <a:r>
              <a:rPr lang="en-US" baseline="30000" dirty="0" smtClean="0"/>
              <a:t>th</a:t>
            </a:r>
            <a:r>
              <a:rPr lang="en-US" dirty="0" smtClean="0"/>
              <a:t> animation effect (motion path for the third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0"/>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15</a:t>
            </a:r>
            <a:r>
              <a:rPr lang="en-US" baseline="30000" dirty="0" smtClean="0"/>
              <a:t>th</a:t>
            </a:r>
            <a:r>
              <a:rPr lang="en-US" dirty="0" smtClean="0"/>
              <a:t> animation effect until it is 10</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16</a:t>
            </a:r>
            <a:r>
              <a:rPr lang="en-US" baseline="30000" dirty="0" smtClean="0"/>
              <a:t>th</a:t>
            </a:r>
            <a:r>
              <a:rPr lang="en-US" dirty="0" smtClean="0"/>
              <a:t> animation effect (motion path for the third large rectangle) until it is 12</a:t>
            </a:r>
            <a:r>
              <a:rPr lang="en-US" baseline="30000" dirty="0" smtClean="0"/>
              <a:t>th</a:t>
            </a:r>
            <a:r>
              <a:rPr lang="en-US" dirty="0" smtClean="0"/>
              <a:t> in the list of effects. </a:t>
            </a:r>
          </a:p>
          <a:p>
            <a:pPr marL="228600" lvl="1" indent="-228600" eaLnBrk="1" fontAlgn="auto" hangingPunct="1">
              <a:spcBef>
                <a:spcPts val="0"/>
              </a:spcBef>
              <a:spcAft>
                <a:spcPts val="0"/>
              </a:spcAft>
              <a:buFont typeface="+mj-lt"/>
              <a:buAutoNum type="arabicPeriod" startAt="12"/>
              <a:defRPr/>
            </a:pPr>
            <a:r>
              <a:rPr lang="en-US" dirty="0" smtClean="0"/>
              <a:t>Select the 17</a:t>
            </a:r>
            <a:r>
              <a:rPr lang="en-US" baseline="30000" dirty="0" smtClean="0"/>
              <a:t>th</a:t>
            </a:r>
            <a:r>
              <a:rPr lang="en-US" dirty="0" smtClean="0"/>
              <a:t> animation effect (motion path for the fourth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2"/>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17</a:t>
            </a:r>
            <a:r>
              <a:rPr lang="en-US" baseline="30000" dirty="0" smtClean="0"/>
              <a:t>th</a:t>
            </a:r>
            <a:r>
              <a:rPr lang="en-US" dirty="0" smtClean="0"/>
              <a:t> animation effect until it is 14</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18</a:t>
            </a:r>
            <a:r>
              <a:rPr lang="en-US" baseline="30000" dirty="0" smtClean="0"/>
              <a:t>th</a:t>
            </a:r>
            <a:r>
              <a:rPr lang="en-US" dirty="0" smtClean="0"/>
              <a:t> animation effect (motion path for the fourth large rectangle) until it is 16</a:t>
            </a:r>
            <a:r>
              <a:rPr lang="en-US" baseline="30000" dirty="0" smtClean="0"/>
              <a:t>th</a:t>
            </a:r>
            <a:r>
              <a:rPr lang="en-US" dirty="0" smtClean="0"/>
              <a:t> in the list of effects.</a:t>
            </a:r>
          </a:p>
          <a:p>
            <a:pPr marL="228600" lvl="1" indent="-228600">
              <a:buFont typeface="+mj-lt"/>
              <a:buAutoNum type="arabicPeriod" startAt="14"/>
              <a:defRPr/>
            </a:pPr>
            <a:r>
              <a:rPr lang="en-US" dirty="0" smtClean="0"/>
              <a:t>Select the 19</a:t>
            </a:r>
            <a:r>
              <a:rPr lang="en-US" baseline="30000" dirty="0" smtClean="0"/>
              <a:t>th</a:t>
            </a:r>
            <a:r>
              <a:rPr lang="en-US" dirty="0" smtClean="0"/>
              <a:t> animation effect (motion path for the fifth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a:t>
            </a:r>
          </a:p>
          <a:p>
            <a:pPr marL="228600" lvl="1" indent="-228600" eaLnBrk="1" fontAlgn="auto" hangingPunct="1">
              <a:spcBef>
                <a:spcPts val="0"/>
              </a:spcBef>
              <a:spcAft>
                <a:spcPts val="0"/>
              </a:spcAft>
              <a:buFont typeface="+mj-lt"/>
              <a:buAutoNum type="arabicPeriod" startAt="14"/>
              <a:defRPr/>
            </a:pPr>
            <a:r>
              <a:rPr lang="en-US" dirty="0" smtClean="0"/>
              <a:t>Also in the </a:t>
            </a:r>
            <a:r>
              <a:rPr lang="en-US" b="1" dirty="0" smtClean="0"/>
              <a:t>Custom</a:t>
            </a:r>
            <a:r>
              <a:rPr lang="en-US" dirty="0" smtClean="0"/>
              <a:t> </a:t>
            </a:r>
            <a:r>
              <a:rPr lang="en-US" b="1" dirty="0" smtClean="0"/>
              <a:t>Animation</a:t>
            </a:r>
            <a:r>
              <a:rPr lang="en-US" dirty="0" smtClean="0"/>
              <a:t> task pane, drag the 19</a:t>
            </a:r>
            <a:r>
              <a:rPr lang="en-US" baseline="30000" dirty="0" smtClean="0"/>
              <a:t>th</a:t>
            </a:r>
            <a:r>
              <a:rPr lang="en-US" dirty="0" smtClean="0"/>
              <a:t> animation effect until it is 18</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defRPr/>
            </a:pPr>
            <a:endParaRPr lang="en-US" dirty="0" smtClean="0"/>
          </a:p>
          <a:p>
            <a:pPr>
              <a:defRPr/>
            </a:pPr>
            <a:endParaRPr lang="en-US" dirty="0" smtClean="0"/>
          </a:p>
          <a:p>
            <a:pPr>
              <a:defRPr/>
            </a:pPr>
            <a:r>
              <a:rPr lang="en-US" dirty="0" smtClean="0"/>
              <a:t>To reproduce the background effects on this slide, do the following:</a:t>
            </a:r>
          </a:p>
          <a:p>
            <a:pPr marL="228600" indent="-228600">
              <a:buFont typeface="+mj-lt"/>
              <a:buAutoNum type="arabicPeriod"/>
              <a:defRPr/>
            </a:pPr>
            <a:r>
              <a:rPr lang="en-US" dirty="0" smtClean="0">
                <a:latin typeface="+mn-lt"/>
              </a:rPr>
              <a:t>Right-click the slide background area, and then click </a:t>
            </a:r>
            <a:r>
              <a:rPr lang="en-US" b="1" dirty="0" smtClean="0">
                <a:latin typeface="+mn-lt"/>
              </a:rPr>
              <a:t>Format Background</a:t>
            </a:r>
            <a:r>
              <a:rPr lang="en-US" dirty="0" smtClean="0">
                <a:latin typeface="+mn-lt"/>
              </a:rPr>
              <a:t>. In the </a:t>
            </a:r>
            <a:r>
              <a:rPr lang="en-US" b="1" dirty="0" smtClean="0">
                <a:latin typeface="+mn-lt"/>
              </a:rPr>
              <a:t>Format Background </a:t>
            </a:r>
            <a:r>
              <a:rPr lang="en-US" dirty="0" smtClean="0">
                <a:latin typeface="+mn-lt"/>
              </a:rPr>
              <a:t>dialog box, click </a:t>
            </a:r>
            <a:r>
              <a:rPr lang="en-US" b="1" dirty="0" smtClean="0">
                <a:latin typeface="+mn-lt"/>
              </a:rPr>
              <a:t>Fill</a:t>
            </a:r>
            <a:r>
              <a:rPr lang="en-US" dirty="0" smtClean="0">
                <a:latin typeface="+mn-lt"/>
              </a:rPr>
              <a:t> in the left pane, select </a:t>
            </a:r>
            <a:r>
              <a:rPr lang="en-US" b="1" dirty="0" smtClean="0">
                <a:latin typeface="+mn-lt"/>
              </a:rPr>
              <a:t>Gradient fill</a:t>
            </a:r>
            <a:r>
              <a:rPr lang="en-US" dirty="0" smtClean="0">
                <a:latin typeface="+mn-lt"/>
              </a:rPr>
              <a:t> in the </a:t>
            </a:r>
            <a:r>
              <a:rPr lang="en-US" b="1" dirty="0" smtClean="0">
                <a:latin typeface="+mn-lt"/>
              </a:rPr>
              <a:t>Fill</a:t>
            </a:r>
            <a:r>
              <a:rPr lang="en-US" dirty="0" smtClean="0">
                <a:latin typeface="+mn-lt"/>
              </a:rPr>
              <a:t> pane, and then do the following:</a:t>
            </a:r>
          </a:p>
          <a:p>
            <a:pPr marL="685800" lvl="1" indent="-228600">
              <a:buFont typeface="Arial" pitchFamily="34" charset="0"/>
              <a:buChar char="•"/>
              <a:defRPr/>
            </a:pPr>
            <a:r>
              <a:rPr lang="en-US" dirty="0" smtClean="0">
                <a:latin typeface="+mn-lt"/>
              </a:rPr>
              <a:t>In the </a:t>
            </a:r>
            <a:r>
              <a:rPr lang="en-US" b="1" dirty="0" smtClean="0">
                <a:latin typeface="+mn-lt"/>
              </a:rPr>
              <a:t>Type</a:t>
            </a:r>
            <a:r>
              <a:rPr lang="en-US" dirty="0" smtClean="0">
                <a:latin typeface="+mn-lt"/>
              </a:rPr>
              <a:t> list, select </a:t>
            </a:r>
            <a:r>
              <a:rPr lang="en-US" b="1" dirty="0" smtClean="0">
                <a:latin typeface="+mn-lt"/>
              </a:rPr>
              <a:t>Radial</a:t>
            </a:r>
            <a:r>
              <a:rPr lang="en-US" dirty="0" smtClean="0">
                <a:latin typeface="+mn-lt"/>
              </a:rPr>
              <a:t>.</a:t>
            </a:r>
          </a:p>
          <a:p>
            <a:pPr marL="685800" lvl="1" indent="-228600">
              <a:buFont typeface="Arial" pitchFamily="34" charset="0"/>
              <a:buChar char="•"/>
              <a:defRPr/>
            </a:pPr>
            <a:r>
              <a:rPr lang="en-US" dirty="0" smtClean="0">
                <a:latin typeface="+mn-lt"/>
              </a:rPr>
              <a:t>Click the button next to </a:t>
            </a:r>
            <a:r>
              <a:rPr lang="en-US" b="1" dirty="0" smtClean="0">
                <a:latin typeface="+mn-lt"/>
              </a:rPr>
              <a:t>Direction</a:t>
            </a:r>
            <a:r>
              <a:rPr lang="en-US" dirty="0" smtClean="0">
                <a:latin typeface="+mn-lt"/>
              </a:rPr>
              <a:t>, and then click </a:t>
            </a:r>
            <a:r>
              <a:rPr lang="en-US" b="1" dirty="0" smtClean="0">
                <a:latin typeface="+mn-lt"/>
              </a:rPr>
              <a:t>From Corner </a:t>
            </a:r>
            <a:r>
              <a:rPr lang="en-US" dirty="0" smtClean="0">
                <a:latin typeface="+mn-lt"/>
              </a:rPr>
              <a:t>(fifth option from the left).</a:t>
            </a:r>
            <a:endParaRPr lang="en-US" b="1" dirty="0" smtClean="0">
              <a:latin typeface="+mn-lt"/>
            </a:endParaRPr>
          </a:p>
          <a:p>
            <a:pPr marL="685800" lvl="1" indent="-228600">
              <a:buFont typeface="Arial" pitchFamily="34" charset="0"/>
              <a:buChar char="•"/>
              <a:defRPr/>
            </a:pPr>
            <a:r>
              <a:rPr lang="en-US" dirty="0" smtClean="0">
                <a:latin typeface="+mn-lt"/>
              </a:rPr>
              <a:t>Under </a:t>
            </a:r>
            <a:r>
              <a:rPr lang="en-US" b="1" dirty="0" smtClean="0">
                <a:latin typeface="+mn-lt"/>
              </a:rPr>
              <a:t>Gradient stops</a:t>
            </a:r>
            <a:r>
              <a:rPr lang="en-US" dirty="0" smtClean="0">
                <a:latin typeface="+mn-lt"/>
              </a:rPr>
              <a:t>, click </a:t>
            </a:r>
            <a:r>
              <a:rPr lang="en-US" b="1" dirty="0" smtClean="0">
                <a:latin typeface="+mn-lt"/>
              </a:rPr>
              <a:t>Add</a:t>
            </a:r>
            <a:r>
              <a:rPr lang="en-US" dirty="0" smtClean="0">
                <a:latin typeface="+mn-lt"/>
              </a:rPr>
              <a:t> or </a:t>
            </a:r>
            <a:r>
              <a:rPr lang="en-US" b="1" dirty="0" smtClean="0">
                <a:latin typeface="+mn-lt"/>
              </a:rPr>
              <a:t>Remove</a:t>
            </a:r>
            <a:r>
              <a:rPr lang="en-US" dirty="0" smtClean="0">
                <a:latin typeface="+mn-lt"/>
              </a:rPr>
              <a:t> until two stops appear in the drop-down list.</a:t>
            </a:r>
          </a:p>
          <a:p>
            <a:pPr marL="228600" indent="-228600">
              <a:buFont typeface="+mj-lt"/>
              <a:buAutoNum type="arabicPeriod"/>
              <a:defRPr/>
            </a:pPr>
            <a:r>
              <a:rPr lang="en-US" dirty="0" smtClean="0">
                <a:latin typeface="+mn-lt"/>
              </a:rPr>
              <a:t>Also under </a:t>
            </a:r>
            <a:r>
              <a:rPr lang="en-US" b="1" dirty="0" smtClean="0">
                <a:latin typeface="+mn-lt"/>
              </a:rPr>
              <a:t>Gradient stops</a:t>
            </a:r>
            <a:r>
              <a:rPr lang="en-US" dirty="0" smtClean="0">
                <a:latin typeface="+mn-lt"/>
              </a:rPr>
              <a:t>, customize the gradient stops as follows:</a:t>
            </a:r>
          </a:p>
          <a:p>
            <a:pPr marL="685800" lvl="1" indent="-228600">
              <a:buFont typeface="Arial" pitchFamily="34" charset="0"/>
              <a:buChar char="•"/>
              <a:defRPr/>
            </a:pPr>
            <a:r>
              <a:rPr lang="en-US" dirty="0" smtClean="0">
                <a:latin typeface="+mn-lt"/>
              </a:rPr>
              <a:t>Select </a:t>
            </a:r>
            <a:r>
              <a:rPr lang="en-US" b="1" dirty="0" smtClean="0">
                <a:latin typeface="+mn-lt"/>
              </a:rPr>
              <a:t>Stop 1 </a:t>
            </a:r>
            <a:r>
              <a:rPr lang="en-US" dirty="0" smtClean="0">
                <a:latin typeface="+mn-lt"/>
              </a:rPr>
              <a:t>from the list, and then do the following:</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a:t>
            </a:r>
            <a:r>
              <a:rPr lang="en-US" dirty="0" smtClean="0">
                <a:latin typeface="+mn-lt"/>
              </a:rPr>
              <a:t>(first row, first option from the left).</a:t>
            </a:r>
            <a:endParaRPr lang="en-US" b="1" dirty="0" smtClean="0">
              <a:latin typeface="+mn-lt"/>
            </a:endParaRPr>
          </a:p>
          <a:p>
            <a:pPr marL="685800" lvl="1" indent="-228600">
              <a:buFont typeface="Arial" pitchFamily="34" charset="0"/>
              <a:buChar char="•"/>
              <a:defRPr/>
            </a:pPr>
            <a:r>
              <a:rPr lang="en-US" dirty="0" smtClean="0">
                <a:latin typeface="+mn-lt"/>
              </a:rPr>
              <a:t>Select </a:t>
            </a:r>
            <a:r>
              <a:rPr lang="en-US" b="1" dirty="0" smtClean="0">
                <a:latin typeface="+mn-lt"/>
              </a:rPr>
              <a:t>Stop 2 </a:t>
            </a:r>
            <a:r>
              <a:rPr lang="en-US" dirty="0" smtClean="0">
                <a:latin typeface="+mn-lt"/>
              </a:rPr>
              <a:t>from the list, and then do the following: </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100%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Darker  25% </a:t>
            </a:r>
            <a:r>
              <a:rPr lang="en-US" dirty="0" smtClean="0">
                <a:latin typeface="+mn-lt"/>
              </a:rPr>
              <a:t>(fourth row, first option from the left).</a:t>
            </a:r>
          </a:p>
          <a:p>
            <a:pPr marL="1143000" lvl="2" indent="-228600">
              <a:buFont typeface="Arial" pitchFamily="34" charset="0"/>
              <a:buChar char="•"/>
              <a:defRPr/>
            </a:pPr>
            <a:endParaRPr lang="en-US" dirty="0" smtClean="0">
              <a:latin typeface="+mn-lt"/>
            </a:endParaRPr>
          </a:p>
          <a:p>
            <a:pPr marL="1143000" lvl="2" indent="-228600">
              <a:buFont typeface="Arial" pitchFamily="34" charset="0"/>
              <a:buNone/>
              <a:defRPr/>
            </a:pPr>
            <a:endParaRPr lang="en-US" dirty="0" smtClean="0">
              <a:latin typeface="+mn-lt"/>
            </a:endParaRPr>
          </a:p>
          <a:p>
            <a:pPr marL="1143000" lvl="2" indent="-228600">
              <a:buFont typeface="Arial" pitchFamily="34" charset="0"/>
              <a:buChar char="•"/>
              <a:defRPr/>
            </a:pPr>
            <a:endParaRPr lang="en-US" dirty="0" smtClean="0">
              <a:latin typeface="+mn-lt"/>
            </a:endParaRPr>
          </a:p>
          <a:p>
            <a:pPr>
              <a:defRPr/>
            </a:pPr>
            <a:endParaRPr lang="en-US" dirty="0" smtClean="0"/>
          </a:p>
          <a:p>
            <a:pPr>
              <a:defRPr/>
            </a:pPr>
            <a:endParaRPr lang="en-US" dirty="0" smtClean="0"/>
          </a:p>
        </p:txBody>
      </p:sp>
      <p:sp>
        <p:nvSpPr>
          <p:cNvPr id="26627" name="Slide Image Placeholder 4"/>
          <p:cNvSpPr>
            <a:spLocks noGrp="1" noRot="1" noChangeAspect="1" noTextEdit="1"/>
          </p:cNvSpPr>
          <p:nvPr>
            <p:ph type="sldImg"/>
          </p:nvPr>
        </p:nvSpPr>
        <p:spPr>
          <a:ln/>
        </p:spPr>
      </p:sp>
    </p:spTree>
    <p:extLst>
      <p:ext uri="{BB962C8B-B14F-4D97-AF65-F5344CB8AC3E}">
        <p14:creationId xmlns:p14="http://schemas.microsoft.com/office/powerpoint/2010/main" val="310107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pPr>
              <a:defRPr/>
            </a:pPr>
            <a:r>
              <a:rPr lang="en-US" sz="1400" b="1" dirty="0" smtClean="0"/>
              <a:t>SmartArt custom animation effects: vertical picture list</a:t>
            </a:r>
          </a:p>
          <a:p>
            <a:pPr>
              <a:defRPr/>
            </a:pPr>
            <a:r>
              <a:rPr lang="en-US" sz="1400" dirty="0" smtClean="0"/>
              <a:t>(Intermediate)</a:t>
            </a:r>
          </a:p>
          <a:p>
            <a:pPr>
              <a:defRPr/>
            </a:pPr>
            <a:endParaRPr lang="en-US" dirty="0" smtClean="0"/>
          </a:p>
          <a:p>
            <a:pPr>
              <a:defRPr/>
            </a:pPr>
            <a:endParaRPr lang="en-US" dirty="0" smtClean="0"/>
          </a:p>
          <a:p>
            <a:pPr>
              <a:defRPr/>
            </a:pPr>
            <a:r>
              <a:rPr lang="en-US" dirty="0" smtClean="0"/>
              <a:t>To reproduce the SmartArt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 tab</a:t>
            </a:r>
            <a:r>
              <a:rPr lang="en-US" dirty="0" smtClean="0"/>
              <a:t>, in the </a:t>
            </a:r>
            <a:r>
              <a:rPr lang="en-US" b="1" dirty="0" smtClean="0"/>
              <a:t>Illustrations</a:t>
            </a:r>
            <a:r>
              <a:rPr lang="en-US" dirty="0" smtClean="0"/>
              <a:t> group, click </a:t>
            </a:r>
            <a:r>
              <a:rPr lang="en-US" b="1" dirty="0" smtClean="0"/>
              <a:t>SmartArt</a:t>
            </a:r>
            <a:r>
              <a:rPr lang="en-US" dirty="0" smtClean="0"/>
              <a:t>. In the </a:t>
            </a:r>
            <a:r>
              <a:rPr lang="en-US" b="1" dirty="0" smtClean="0"/>
              <a:t>Choose a SmartArt Graphic</a:t>
            </a:r>
            <a:r>
              <a:rPr lang="en-US" dirty="0" smtClean="0"/>
              <a:t> dialog box, in the left pane, click </a:t>
            </a:r>
            <a:r>
              <a:rPr lang="en-US" b="1" dirty="0" smtClean="0"/>
              <a:t>List</a:t>
            </a:r>
            <a:r>
              <a:rPr lang="en-US" dirty="0" smtClean="0"/>
              <a:t>. In the </a:t>
            </a:r>
            <a:r>
              <a:rPr lang="en-US" b="1" dirty="0" smtClean="0"/>
              <a:t>List</a:t>
            </a:r>
            <a:r>
              <a:rPr lang="en-US" dirty="0" smtClean="0"/>
              <a:t> pane, double-click </a:t>
            </a:r>
            <a:r>
              <a:rPr lang="en-US" b="1" dirty="0" smtClean="0"/>
              <a:t>Vertical Picture List </a:t>
            </a:r>
            <a:r>
              <a:rPr lang="en-US" dirty="0" smtClean="0"/>
              <a:t>(fourth row, first option from the left) to insert the graphic into the slide. </a:t>
            </a:r>
          </a:p>
          <a:p>
            <a:pPr marL="228600" indent="-228600" eaLnBrk="1" fontAlgn="auto" hangingPunct="1">
              <a:spcBef>
                <a:spcPts val="0"/>
              </a:spcBef>
              <a:spcAft>
                <a:spcPts val="0"/>
              </a:spcAft>
              <a:buFont typeface="+mj-lt"/>
              <a:buAutoNum type="arabicPeriod"/>
              <a:defRPr/>
            </a:pPr>
            <a:r>
              <a:rPr lang="en-US" dirty="0" smtClean="0"/>
              <a:t>To create a fourth shape in the graphic, select the third shape from the top, and then 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Create</a:t>
            </a:r>
            <a:r>
              <a:rPr lang="en-US" dirty="0" smtClean="0"/>
              <a:t> </a:t>
            </a:r>
            <a:r>
              <a:rPr lang="en-US" b="1" dirty="0" smtClean="0"/>
              <a:t>Graphic</a:t>
            </a:r>
            <a:r>
              <a:rPr lang="en-US" dirty="0" smtClean="0"/>
              <a:t> group, click the arrow next to </a:t>
            </a:r>
            <a:r>
              <a:rPr lang="en-US" b="1" dirty="0" smtClean="0"/>
              <a:t>Add</a:t>
            </a:r>
            <a:r>
              <a:rPr lang="en-US" dirty="0" smtClean="0"/>
              <a:t> </a:t>
            </a:r>
            <a:r>
              <a:rPr lang="en-US" b="1" dirty="0" smtClean="0"/>
              <a:t>Shape</a:t>
            </a:r>
            <a:r>
              <a:rPr lang="en-US" dirty="0" smtClean="0"/>
              <a:t>, and then click </a:t>
            </a:r>
            <a:r>
              <a:rPr lang="en-US" b="1" dirty="0" smtClean="0"/>
              <a:t>Add</a:t>
            </a:r>
            <a:r>
              <a:rPr lang="en-US" dirty="0" smtClean="0"/>
              <a:t> </a:t>
            </a:r>
            <a:r>
              <a:rPr lang="en-US" b="1" dirty="0" smtClean="0"/>
              <a:t>Shape</a:t>
            </a:r>
            <a:r>
              <a:rPr lang="en-US" dirty="0" smtClean="0"/>
              <a:t> </a:t>
            </a:r>
            <a:r>
              <a:rPr lang="en-US" b="1" dirty="0" smtClean="0"/>
              <a:t>Before</a:t>
            </a:r>
            <a:r>
              <a:rPr lang="en-US" dirty="0" smtClean="0"/>
              <a:t>. Repeat this process to create a fifth shape.</a:t>
            </a:r>
          </a:p>
          <a:p>
            <a:pPr marL="228600" indent="-228600" eaLnBrk="1" fontAlgn="auto" hangingPunct="1">
              <a:spcBef>
                <a:spcPts val="0"/>
              </a:spcBef>
              <a:spcAft>
                <a:spcPts val="0"/>
              </a:spcAft>
              <a:buFont typeface="+mj-lt"/>
              <a:buAutoNum type="arabicPeriod"/>
              <a:defRPr/>
            </a:pPr>
            <a:r>
              <a:rPr lang="en-US" dirty="0" smtClean="0"/>
              <a:t>Select the graphic. Under </a:t>
            </a:r>
            <a:r>
              <a:rPr lang="en-US" b="1" dirty="0" smtClean="0"/>
              <a:t>SmartArt Tools</a:t>
            </a:r>
            <a:r>
              <a:rPr lang="en-US" dirty="0" smtClean="0"/>
              <a:t>, on the </a:t>
            </a:r>
            <a:r>
              <a:rPr lang="en-US" b="1" dirty="0" smtClean="0"/>
              <a:t>Format</a:t>
            </a:r>
            <a:r>
              <a:rPr lang="en-US" dirty="0" smtClean="0"/>
              <a:t> tab, click </a:t>
            </a:r>
            <a:r>
              <a:rPr lang="en-US" b="1" dirty="0" smtClean="0"/>
              <a:t>Size</a:t>
            </a:r>
            <a:r>
              <a:rPr lang="en-US" dirty="0" smtClean="0"/>
              <a:t>,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Height</a:t>
            </a:r>
            <a:r>
              <a:rPr lang="en-US" dirty="0" smtClean="0"/>
              <a:t> box, enter </a:t>
            </a:r>
            <a:r>
              <a:rPr lang="en-US" b="1" dirty="0" smtClean="0"/>
              <a:t>6.38”</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a:t>
            </a:r>
            <a:r>
              <a:rPr lang="en-US" dirty="0" smtClean="0"/>
              <a:t> box, enter </a:t>
            </a:r>
            <a:r>
              <a:rPr lang="en-US" b="1" dirty="0" smtClean="0"/>
              <a:t>7.91”</a:t>
            </a:r>
            <a:r>
              <a:rPr lang="en-US" dirty="0" smtClean="0"/>
              <a:t>.</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SmartArt Tools</a:t>
            </a:r>
            <a:r>
              <a:rPr lang="en-US" dirty="0" smtClean="0"/>
              <a:t>, on the </a:t>
            </a:r>
            <a:r>
              <a:rPr lang="en-US" b="1" dirty="0" smtClean="0"/>
              <a:t>Format</a:t>
            </a:r>
            <a:r>
              <a:rPr lang="en-US" dirty="0" smtClean="0"/>
              <a:t> tab, click </a:t>
            </a:r>
            <a:r>
              <a:rPr lang="en-US" b="1" dirty="0" smtClean="0"/>
              <a:t>Arrange</a:t>
            </a:r>
            <a:r>
              <a:rPr lang="en-US" dirty="0" smtClean="0"/>
              <a:t>, click </a:t>
            </a:r>
            <a:r>
              <a:rPr lang="en-US" b="1" dirty="0" smtClean="0"/>
              <a:t>Align</a:t>
            </a:r>
            <a:r>
              <a:rPr lang="en-US" dirty="0" smtClean="0"/>
              <a:t>, and then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to Slide</a:t>
            </a:r>
            <a:r>
              <a:rPr lang="en-US" dirty="0" smtClean="0"/>
              <a:t>.</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Middle</a:t>
            </a:r>
            <a:r>
              <a:rPr lang="en-US" dirty="0" smtClean="0"/>
              <a:t>. </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Center</a:t>
            </a:r>
            <a:r>
              <a:rPr lang="en-US" dirty="0" smtClean="0"/>
              <a:t>. </a:t>
            </a:r>
          </a:p>
          <a:p>
            <a:pPr marL="228600" indent="-228600" eaLnBrk="1" fontAlgn="auto" hangingPunct="1">
              <a:spcBef>
                <a:spcPts val="0"/>
              </a:spcBef>
              <a:spcAft>
                <a:spcPts val="0"/>
              </a:spcAft>
              <a:buFont typeface="+mj-lt"/>
              <a:buAutoNum type="arabicPeriod" startAt="6"/>
              <a:defRPr/>
            </a:pPr>
            <a:r>
              <a:rPr lang="en-US" dirty="0" smtClean="0"/>
              <a:t>Select the graphic, and then click one of the arrows on the left border. In the </a:t>
            </a:r>
            <a:r>
              <a:rPr lang="en-US" b="1" dirty="0" smtClean="0"/>
              <a:t>Type your text here </a:t>
            </a:r>
            <a:r>
              <a:rPr lang="en-US" dirty="0" smtClean="0"/>
              <a:t>dialog box, click each of the second-level bullets and then press DELETE until there are only three first-level bullets remaining (one for each shape). Enter text for each shape into the first-level bullets.</a:t>
            </a:r>
          </a:p>
          <a:p>
            <a:pPr marL="228600" indent="-228600">
              <a:buFont typeface="+mj-lt"/>
              <a:buAutoNum type="arabicPeriod" startAt="6"/>
              <a:defRPr/>
            </a:pPr>
            <a:r>
              <a:rPr lang="en-US" dirty="0" smtClean="0"/>
              <a:t>On the slide, select the graphic. On the </a:t>
            </a:r>
            <a:r>
              <a:rPr lang="en-US" b="1" dirty="0" smtClean="0"/>
              <a:t>Home</a:t>
            </a:r>
            <a:r>
              <a:rPr lang="en-US" dirty="0" smtClean="0"/>
              <a:t> tab, in the </a:t>
            </a:r>
            <a:r>
              <a:rPr lang="en-US" b="1" dirty="0" smtClean="0"/>
              <a:t>Font</a:t>
            </a:r>
            <a:r>
              <a:rPr lang="en-US" dirty="0" smtClean="0"/>
              <a:t> group, select </a:t>
            </a:r>
            <a:r>
              <a:rPr lang="en-US" b="1" dirty="0" smtClean="0"/>
              <a:t>14 </a:t>
            </a:r>
            <a:r>
              <a:rPr lang="en-US" dirty="0" smtClean="0"/>
              <a:t>from the </a:t>
            </a:r>
            <a:r>
              <a:rPr lang="en-US" b="1" dirty="0" smtClean="0"/>
              <a:t>Font Size </a:t>
            </a:r>
            <a:r>
              <a:rPr lang="en-US" dirty="0" smtClean="0"/>
              <a:t>list.</a:t>
            </a:r>
          </a:p>
          <a:p>
            <a:pPr marL="228600" indent="-228600">
              <a:buFont typeface="+mj-lt"/>
              <a:buAutoNum type="arabicPeriod" startAt="6"/>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More</a:t>
            </a:r>
            <a:r>
              <a:rPr lang="en-US" dirty="0" smtClean="0"/>
              <a:t>, and then under </a:t>
            </a:r>
            <a:r>
              <a:rPr lang="en-US" b="1" dirty="0" smtClean="0"/>
              <a:t>Best Match for Document </a:t>
            </a:r>
            <a:r>
              <a:rPr lang="en-US" dirty="0" smtClean="0"/>
              <a:t>click </a:t>
            </a:r>
            <a:r>
              <a:rPr lang="en-US" b="1" dirty="0" smtClean="0"/>
              <a:t>Moderate Effect</a:t>
            </a:r>
            <a:r>
              <a:rPr lang="en-US" dirty="0" smtClean="0"/>
              <a:t> (fourth option from the left). </a:t>
            </a:r>
            <a:endParaRPr lang="en-US" b="1" dirty="0" smtClean="0"/>
          </a:p>
          <a:p>
            <a:pPr marL="228600" indent="-228600">
              <a:buFont typeface="+mj-lt"/>
              <a:buAutoNum type="arabicPeriod" startAt="6"/>
              <a:defRPr/>
            </a:pPr>
            <a:r>
              <a:rPr lang="en-US" dirty="0" smtClean="0"/>
              <a:t>On the </a:t>
            </a:r>
            <a:r>
              <a:rPr lang="en-US" b="1" dirty="0" smtClean="0"/>
              <a:t>Design </a:t>
            </a:r>
            <a:r>
              <a:rPr lang="en-US" dirty="0" smtClean="0"/>
              <a:t>tab, in the </a:t>
            </a:r>
            <a:r>
              <a:rPr lang="en-US" b="1" dirty="0" smtClean="0"/>
              <a:t>Themes</a:t>
            </a:r>
            <a:r>
              <a:rPr lang="en-US" dirty="0" smtClean="0"/>
              <a:t> group, click </a:t>
            </a:r>
            <a:r>
              <a:rPr lang="en-US" b="1" dirty="0" smtClean="0"/>
              <a:t>Colors</a:t>
            </a:r>
            <a:r>
              <a:rPr lang="en-US" dirty="0" smtClean="0"/>
              <a:t>, and then click </a:t>
            </a:r>
            <a:r>
              <a:rPr lang="en-US" b="1" dirty="0" smtClean="0"/>
              <a:t>Civic</a:t>
            </a:r>
            <a:r>
              <a:rPr lang="en-US" dirty="0" smtClean="0"/>
              <a:t>.</a:t>
            </a:r>
            <a:r>
              <a:rPr lang="en-US" dirty="0" smtClean="0">
                <a:latin typeface="+mn-lt"/>
              </a:rPr>
              <a:t> (</a:t>
            </a:r>
            <a:r>
              <a:rPr lang="en-US" b="1" dirty="0" smtClean="0">
                <a:latin typeface="+mn-lt"/>
              </a:rPr>
              <a:t>Note: </a:t>
            </a:r>
            <a:r>
              <a:rPr lang="en-US" dirty="0" smtClean="0">
                <a:latin typeface="+mn-lt"/>
              </a:rPr>
              <a:t>If this action is taken in a PowerPoint presentation containing more than one slide, the theme colors will be applied to all of the slides.) </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Change Colors</a:t>
            </a:r>
            <a:r>
              <a:rPr lang="en-US" dirty="0" smtClean="0"/>
              <a:t>, and then under </a:t>
            </a:r>
            <a:r>
              <a:rPr lang="en-US" b="1" dirty="0" smtClean="0"/>
              <a:t>Colorful</a:t>
            </a:r>
            <a:r>
              <a:rPr lang="en-US" dirty="0" smtClean="0"/>
              <a:t> click </a:t>
            </a:r>
            <a:r>
              <a:rPr lang="en-US" b="1" dirty="0" smtClean="0"/>
              <a:t>Colorful Range – Accent Colors 3 to 4 </a:t>
            </a:r>
            <a:r>
              <a:rPr lang="en-US" dirty="0" smtClean="0"/>
              <a:t>(third option from the left). </a:t>
            </a:r>
            <a:endParaRPr lang="en-US" b="1" dirty="0" smtClean="0"/>
          </a:p>
          <a:p>
            <a:pPr marL="228600" indent="-228600" eaLnBrk="1" fontAlgn="auto" hangingPunct="1">
              <a:spcBef>
                <a:spcPts val="0"/>
              </a:spcBef>
              <a:spcAft>
                <a:spcPts val="0"/>
              </a:spcAft>
              <a:buFont typeface="+mj-lt"/>
              <a:buAutoNum type="arabicPeriod" startAt="10"/>
              <a:defRPr/>
            </a:pPr>
            <a:r>
              <a:rPr lang="en-US" dirty="0" smtClean="0"/>
              <a:t>Click each of the five picture placeholders in the graphic, and then in the </a:t>
            </a:r>
            <a:r>
              <a:rPr lang="en-US" b="1" dirty="0" smtClean="0"/>
              <a:t>Insert Picture</a:t>
            </a:r>
            <a:r>
              <a:rPr lang="en-US" dirty="0" smtClean="0"/>
              <a:t> dialog box, select a picture and click </a:t>
            </a:r>
            <a:r>
              <a:rPr lang="en-US" b="1" dirty="0" smtClean="0"/>
              <a:t>Insert</a:t>
            </a:r>
            <a:r>
              <a:rPr lang="en-US" dirty="0" smtClean="0"/>
              <a:t>.</a:t>
            </a:r>
          </a:p>
          <a:p>
            <a:pPr marL="228600" indent="-228600">
              <a:buFont typeface="+mj-lt"/>
              <a:buAutoNum type="arabicPeriod" startAt="10"/>
              <a:defRPr/>
            </a:pPr>
            <a:r>
              <a:rPr lang="en-US" dirty="0" smtClean="0"/>
              <a:t>Press and hold CTRL, and then select all five of the pictures on the slide.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 Styles</a:t>
            </a:r>
            <a:r>
              <a:rPr lang="en-US" dirty="0" smtClean="0"/>
              <a:t> group, click </a:t>
            </a:r>
            <a:r>
              <a:rPr lang="en-US" b="1" dirty="0" smtClean="0"/>
              <a:t>Shape Effects</a:t>
            </a:r>
            <a:r>
              <a:rPr lang="en-US" dirty="0" smtClean="0"/>
              <a:t>, point to </a:t>
            </a:r>
            <a:r>
              <a:rPr lang="en-US" b="1" dirty="0" smtClean="0"/>
              <a:t>Glow</a:t>
            </a:r>
            <a:r>
              <a:rPr lang="en-US" dirty="0" smtClean="0"/>
              <a:t>, and then do the following:</a:t>
            </a:r>
          </a:p>
          <a:p>
            <a:pPr marL="685800" lvl="1" indent="-228600">
              <a:buFont typeface="Arial" pitchFamily="34" charset="0"/>
              <a:buChar char="•"/>
              <a:defRPr/>
            </a:pPr>
            <a:r>
              <a:rPr lang="en-US" dirty="0" smtClean="0"/>
              <a:t>Under </a:t>
            </a:r>
            <a:r>
              <a:rPr lang="en-US" b="1" dirty="0" smtClean="0"/>
              <a:t>Glow Variations</a:t>
            </a:r>
            <a:r>
              <a:rPr lang="en-US" dirty="0" smtClean="0"/>
              <a:t>, select </a:t>
            </a:r>
            <a:r>
              <a:rPr lang="en-US" b="1" dirty="0" smtClean="0"/>
              <a:t>Accent color 1, 5 pt glow </a:t>
            </a:r>
            <a:r>
              <a:rPr lang="en-US" dirty="0" smtClean="0"/>
              <a:t>(first row, first option from the left).</a:t>
            </a:r>
          </a:p>
          <a:p>
            <a:pPr marL="685800" lvl="1" indent="-228600">
              <a:buFont typeface="Arial" pitchFamily="34" charset="0"/>
              <a:buChar char="•"/>
              <a:defRPr/>
            </a:pPr>
            <a:r>
              <a:rPr lang="en-US" dirty="0" smtClean="0"/>
              <a:t>Point to </a:t>
            </a:r>
            <a:r>
              <a:rPr lang="en-US" b="1" dirty="0" smtClean="0"/>
              <a:t>More Glow Colors</a:t>
            </a:r>
            <a:r>
              <a:rPr lang="en-US" dirty="0" smtClean="0"/>
              <a:t>, and then under </a:t>
            </a:r>
            <a:r>
              <a:rPr lang="en-US" b="1" dirty="0" smtClean="0"/>
              <a:t>Theme Colors </a:t>
            </a:r>
            <a:r>
              <a:rPr lang="en-US" dirty="0" smtClean="0"/>
              <a:t>click </a:t>
            </a:r>
            <a:r>
              <a:rPr lang="en-US" b="1" dirty="0" smtClean="0"/>
              <a:t>White, Background 1 </a:t>
            </a:r>
            <a:r>
              <a:rPr lang="en-US" dirty="0" smtClean="0"/>
              <a:t>(first row, first option from the left).</a:t>
            </a:r>
          </a:p>
          <a:p>
            <a:pPr marL="228600" indent="-228600">
              <a:buFont typeface="+mj-lt"/>
              <a:buAutoNum type="arabicPeriod" startAt="10"/>
              <a:defRPr/>
            </a:pPr>
            <a:r>
              <a:rPr lang="en-US" dirty="0" smtClean="0"/>
              <a:t>Press and hold CTRL, and then select all of the larger rounded rectangles.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 </a:t>
            </a:r>
            <a:endParaRPr lang="en-US" b="1" dirty="0" smtClean="0"/>
          </a:p>
          <a:p>
            <a:pPr>
              <a:defRPr/>
            </a:pPr>
            <a:endParaRPr lang="en-US" dirty="0" smtClean="0"/>
          </a:p>
          <a:p>
            <a:pPr>
              <a:defRPr/>
            </a:pPr>
            <a:endParaRPr lang="en-US" dirty="0" smtClean="0"/>
          </a:p>
          <a:p>
            <a:pPr marL="342900" indent="-342900">
              <a:defRPr/>
            </a:pPr>
            <a:r>
              <a:rPr lang="en-US" dirty="0" smtClean="0"/>
              <a:t>To reproduce the animation effects on this slide, do the following:</a:t>
            </a:r>
          </a:p>
          <a:p>
            <a:pPr marL="228600" indent="-228600">
              <a:buFont typeface="+mj-lt"/>
              <a:buAutoNum type="arabicPeriod"/>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slide, select the graphic. In the </a:t>
            </a:r>
            <a:r>
              <a:rPr lang="en-US" b="1" dirty="0" smtClean="0"/>
              <a:t>Custom Animation </a:t>
            </a:r>
            <a:r>
              <a:rPr lang="en-US" dirty="0" smtClean="0"/>
              <a:t>task</a:t>
            </a:r>
            <a:r>
              <a:rPr lang="en-US" b="1" dirty="0" smtClean="0"/>
              <a:t> </a:t>
            </a:r>
            <a:r>
              <a:rPr lang="en-US" dirty="0" smtClean="0"/>
              <a:t>pane,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Add Effect</a:t>
            </a:r>
            <a:r>
              <a:rPr lang="en-US" dirty="0" smtClean="0"/>
              <a:t>, point to </a:t>
            </a:r>
            <a:r>
              <a:rPr lang="en-US" b="1" dirty="0" smtClean="0"/>
              <a:t>Entrance</a:t>
            </a:r>
            <a:r>
              <a:rPr lang="en-US" dirty="0" smtClean="0"/>
              <a:t>, and then click </a:t>
            </a:r>
            <a:r>
              <a:rPr lang="en-US" b="1" dirty="0" smtClean="0"/>
              <a:t>More</a:t>
            </a:r>
            <a:r>
              <a:rPr lang="en-US" dirty="0" smtClean="0"/>
              <a:t> </a:t>
            </a:r>
            <a:r>
              <a:rPr lang="en-US" b="1" dirty="0" smtClean="0"/>
              <a:t>Effects</a:t>
            </a:r>
            <a:r>
              <a:rPr lang="en-US" dirty="0" smtClean="0"/>
              <a:t>. In the </a:t>
            </a:r>
            <a:r>
              <a:rPr lang="en-US" b="1" dirty="0" smtClean="0"/>
              <a:t>Add Entrance Effect</a:t>
            </a:r>
            <a:r>
              <a:rPr lang="en-US" dirty="0" smtClean="0"/>
              <a:t> dialog box, under </a:t>
            </a:r>
            <a:r>
              <a:rPr lang="en-US" b="1" dirty="0" smtClean="0"/>
              <a:t>Subtle</a:t>
            </a:r>
            <a:r>
              <a:rPr lang="en-US" dirty="0" smtClean="0"/>
              <a:t>, click </a:t>
            </a:r>
            <a:r>
              <a:rPr lang="en-US" b="1" dirty="0" smtClean="0"/>
              <a:t>Fade</a:t>
            </a:r>
            <a:r>
              <a:rPr lang="en-US" dirty="0" smtClean="0"/>
              <a:t>,</a:t>
            </a:r>
            <a:r>
              <a:rPr lang="en-US" b="1" dirty="0" smtClean="0"/>
              <a:t> </a:t>
            </a:r>
            <a:r>
              <a:rPr lang="en-US" dirty="0" smtClean="0"/>
              <a:t>and then click </a:t>
            </a:r>
            <a:r>
              <a:rPr lang="en-US" b="1" dirty="0" smtClean="0"/>
              <a:t>OK</a:t>
            </a:r>
            <a:r>
              <a:rPr lang="en-US" dirty="0" smtClean="0"/>
              <a:t>. Under </a:t>
            </a:r>
            <a:r>
              <a:rPr lang="en-US" b="1" dirty="0" smtClean="0"/>
              <a:t>Modify: Fade</a:t>
            </a:r>
            <a:r>
              <a:rPr lang="en-US" dirty="0" smtClean="0"/>
              <a:t>, in the </a:t>
            </a:r>
            <a:r>
              <a:rPr lang="en-US" b="1" dirty="0" smtClean="0"/>
              <a:t>Speed</a:t>
            </a:r>
            <a:r>
              <a:rPr lang="en-US" dirty="0" smtClean="0"/>
              <a:t> list, select </a:t>
            </a:r>
            <a:r>
              <a:rPr lang="en-US" b="1" dirty="0" smtClean="0"/>
              <a:t>Fast</a:t>
            </a:r>
            <a:r>
              <a:rPr lang="en-US" dirty="0" smtClean="0"/>
              <a:t>. </a:t>
            </a:r>
            <a:endParaRPr lang="en-US" i="1" dirty="0" smtClean="0"/>
          </a:p>
          <a:p>
            <a:pPr marL="685800" lvl="1" indent="-228600">
              <a:buFont typeface="+mj-lt"/>
              <a:buAutoNum type="arabicPeriod"/>
              <a:defRPr/>
            </a:pPr>
            <a:r>
              <a:rPr lang="en-US" dirty="0" smtClean="0"/>
              <a:t>Click </a:t>
            </a:r>
            <a:r>
              <a:rPr lang="en-US" b="1" dirty="0" smtClean="0"/>
              <a:t>Add Effect</a:t>
            </a:r>
            <a:r>
              <a:rPr lang="en-US" dirty="0" smtClean="0"/>
              <a:t>, point to </a:t>
            </a:r>
            <a:r>
              <a:rPr lang="en-US" b="1" dirty="0" smtClean="0"/>
              <a:t>Motion Paths</a:t>
            </a:r>
            <a:r>
              <a:rPr lang="en-US" dirty="0" smtClean="0"/>
              <a:t>, and then click </a:t>
            </a:r>
            <a:r>
              <a:rPr lang="en-US" b="1" dirty="0" smtClean="0"/>
              <a:t>Right</a:t>
            </a:r>
            <a:r>
              <a:rPr lang="en-US" dirty="0" smtClean="0"/>
              <a:t>. Under </a:t>
            </a:r>
            <a:r>
              <a:rPr lang="en-US" b="1" dirty="0" smtClean="0"/>
              <a:t>Modify: Right</a:t>
            </a:r>
            <a:r>
              <a:rPr lang="en-US" dirty="0" smtClean="0"/>
              <a:t>, do the following:</a:t>
            </a:r>
          </a:p>
          <a:p>
            <a:pPr marL="1143000" lvl="2" indent="-228600">
              <a:buFont typeface="Arial" pitchFamily="34" charset="0"/>
              <a:buChar char="•"/>
              <a:defRPr/>
            </a:pPr>
            <a:r>
              <a:rPr lang="en-US" dirty="0" smtClean="0"/>
              <a:t>In the </a:t>
            </a:r>
            <a:r>
              <a:rPr lang="en-US" b="1" dirty="0" smtClean="0"/>
              <a:t>Start</a:t>
            </a:r>
            <a:r>
              <a:rPr lang="en-US" dirty="0" smtClean="0"/>
              <a:t> list, select </a:t>
            </a:r>
            <a:r>
              <a:rPr lang="en-US" b="1" dirty="0" smtClean="0"/>
              <a:t>With Previous</a:t>
            </a:r>
            <a:r>
              <a:rPr lang="en-US" dirty="0" smtClean="0"/>
              <a:t>.</a:t>
            </a:r>
          </a:p>
          <a:p>
            <a:pPr marL="1143000" lvl="2" indent="-228600">
              <a:buFont typeface="Arial" pitchFamily="34" charset="0"/>
              <a:buChar char="•"/>
              <a:defRPr/>
            </a:pPr>
            <a:r>
              <a:rPr lang="en-US" dirty="0" smtClean="0"/>
              <a:t>In the </a:t>
            </a:r>
            <a:r>
              <a:rPr lang="en-US" b="1" dirty="0" smtClean="0"/>
              <a:t>Speed</a:t>
            </a:r>
            <a:r>
              <a:rPr lang="en-US" dirty="0" smtClean="0"/>
              <a:t> list, select </a:t>
            </a:r>
            <a:r>
              <a:rPr lang="en-US" b="1" dirty="0" smtClean="0"/>
              <a:t>Fast</a:t>
            </a:r>
            <a:r>
              <a:rPr lang="en-US" dirty="0" smtClean="0"/>
              <a:t>. </a:t>
            </a:r>
          </a:p>
          <a:p>
            <a:pPr marL="228600" indent="-228600">
              <a:buFont typeface="+mj-lt"/>
              <a:buAutoNum type="arabicPeriod"/>
              <a:defRPr/>
            </a:pPr>
            <a:r>
              <a:rPr lang="en-US" dirty="0" smtClean="0"/>
              <a:t>On the slide, right-click the right motion path and then click </a:t>
            </a:r>
            <a:r>
              <a:rPr lang="en-US" b="1" dirty="0" smtClean="0"/>
              <a:t>Reverse</a:t>
            </a:r>
            <a:r>
              <a:rPr lang="en-US" dirty="0" smtClean="0"/>
              <a:t> </a:t>
            </a:r>
            <a:r>
              <a:rPr lang="en-US" b="1" dirty="0" smtClean="0"/>
              <a:t>Path</a:t>
            </a:r>
            <a:r>
              <a:rPr lang="en-US" dirty="0" smtClean="0"/>
              <a:t> </a:t>
            </a:r>
            <a:r>
              <a:rPr lang="en-US" b="1" dirty="0" smtClean="0"/>
              <a:t>Direction</a:t>
            </a:r>
            <a:r>
              <a:rPr lang="en-US" dirty="0" smtClean="0"/>
              <a:t>.</a:t>
            </a:r>
          </a:p>
          <a:p>
            <a:pPr marL="228600" indent="-228600">
              <a:buFont typeface="+mj-lt"/>
              <a:buAutoNum type="arabicPeriod"/>
              <a:defRPr/>
            </a:pPr>
            <a:r>
              <a:rPr lang="en-US" dirty="0" smtClean="0"/>
              <a:t>Press and hold CTRL, and then select the two animation effects in the </a:t>
            </a:r>
            <a:r>
              <a:rPr lang="en-US" b="1" dirty="0" smtClean="0"/>
              <a:t>Custom Animation </a:t>
            </a:r>
            <a:r>
              <a:rPr lang="en-US" dirty="0" smtClean="0"/>
              <a:t>task pane. Click the arrow to the right of one of those effects, and then click </a:t>
            </a:r>
            <a:r>
              <a:rPr lang="en-US" b="1" dirty="0" smtClean="0"/>
              <a:t>Effect</a:t>
            </a:r>
            <a:r>
              <a:rPr lang="en-US" dirty="0" smtClean="0"/>
              <a:t> </a:t>
            </a:r>
            <a:r>
              <a:rPr lang="en-US" b="1" dirty="0" smtClean="0"/>
              <a:t>Options</a:t>
            </a:r>
            <a:r>
              <a:rPr lang="en-US" dirty="0" smtClean="0"/>
              <a:t>. In the </a:t>
            </a:r>
            <a:r>
              <a:rPr lang="en-US" b="1" dirty="0" smtClean="0"/>
              <a:t>Effect Options </a:t>
            </a:r>
            <a:r>
              <a:rPr lang="en-US" dirty="0" smtClean="0"/>
              <a:t>dialog box, on the </a:t>
            </a:r>
            <a:r>
              <a:rPr lang="en-US" b="1" dirty="0" smtClean="0"/>
              <a:t>SmartArt</a:t>
            </a:r>
            <a:r>
              <a:rPr lang="en-US" dirty="0" smtClean="0"/>
              <a:t> </a:t>
            </a:r>
            <a:r>
              <a:rPr lang="en-US" b="1" dirty="0" smtClean="0"/>
              <a:t>Animation</a:t>
            </a:r>
            <a:r>
              <a:rPr lang="en-US" dirty="0" smtClean="0"/>
              <a:t> tab, in the </a:t>
            </a:r>
            <a:r>
              <a:rPr lang="en-US" b="1" dirty="0" smtClean="0"/>
              <a:t>Group Graphic </a:t>
            </a:r>
            <a:r>
              <a:rPr lang="en-US" dirty="0" smtClean="0"/>
              <a:t>list, select </a:t>
            </a:r>
            <a:r>
              <a:rPr lang="en-US" b="1" dirty="0" smtClean="0"/>
              <a:t>One by One</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Click the double arrows under each effect to expand the list of effects.</a:t>
            </a:r>
          </a:p>
          <a:p>
            <a:pPr marL="685800" lvl="1" indent="-228600">
              <a:buFont typeface="+mj-lt"/>
              <a:buAutoNum type="arabicPeriod"/>
              <a:defRPr/>
            </a:pPr>
            <a:r>
              <a:rPr lang="en-US" dirty="0" smtClean="0"/>
              <a:t>Select the first animation effect (fade effect for the first rectangle). Under </a:t>
            </a:r>
            <a:r>
              <a:rPr lang="en-US" b="1" dirty="0" smtClean="0"/>
              <a:t>Modify: Fade</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select the 11</a:t>
            </a:r>
            <a:r>
              <a:rPr lang="en-US" baseline="30000" dirty="0" smtClean="0"/>
              <a:t>th</a:t>
            </a:r>
            <a:r>
              <a:rPr lang="en-US" dirty="0" smtClean="0"/>
              <a:t> animation effect (motion path for the first picture). On the slide, point to the starting point (green arrow) of the selected motion path until the cursor becomes a two-headed arrow. Press and hold SHIFT to constrain the path to a straight horizontal line, and then drag the starting point to the left of the endpoint (red arrow). </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11</a:t>
            </a:r>
            <a:r>
              <a:rPr lang="en-US" baseline="30000" dirty="0" smtClean="0"/>
              <a:t>th</a:t>
            </a:r>
            <a:r>
              <a:rPr lang="en-US" dirty="0" smtClean="0"/>
              <a:t> effect until it is second in the list of effects. </a:t>
            </a:r>
          </a:p>
          <a:p>
            <a:pPr marL="685800" lvl="1" indent="-228600" eaLnBrk="1" fontAlgn="auto" hangingPunct="1">
              <a:spcBef>
                <a:spcPts val="0"/>
              </a:spcBef>
              <a:spcAft>
                <a:spcPts val="0"/>
              </a:spcAft>
              <a:buFont typeface="+mj-lt"/>
              <a:buAutoNum type="arabicPeriod"/>
              <a:defRPr/>
            </a:pPr>
            <a:r>
              <a:rPr lang="en-US" dirty="0" smtClean="0"/>
              <a:t>Drag the 12</a:t>
            </a:r>
            <a:r>
              <a:rPr lang="en-US" baseline="30000" dirty="0" smtClean="0"/>
              <a:t>th</a:t>
            </a:r>
            <a:r>
              <a:rPr lang="en-US" dirty="0" smtClean="0"/>
              <a:t> effect (motion path for the first large rectangle) until it is fourth in the list of effects.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select the 13</a:t>
            </a:r>
            <a:r>
              <a:rPr lang="en-US" baseline="30000" dirty="0" smtClean="0"/>
              <a:t>th</a:t>
            </a:r>
            <a:r>
              <a:rPr lang="en-US" dirty="0" smtClean="0"/>
              <a:t> animation effect (motion path for the second picture). On the slide, point to the starting point (green arrow) of the selected motion path until the cursor becomes a two-headed arrow. Press and hold SHIFT, and then drag the starting point to the left of the endpoint (red arrow), into the same position as the green arrow for the first picture motion path.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13</a:t>
            </a:r>
            <a:r>
              <a:rPr lang="en-US" baseline="30000" dirty="0" smtClean="0"/>
              <a:t>th</a:t>
            </a:r>
            <a:r>
              <a:rPr lang="en-US" dirty="0" smtClean="0"/>
              <a:t> animation effect until it is sixth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14</a:t>
            </a:r>
            <a:r>
              <a:rPr lang="en-US" baseline="30000" dirty="0" smtClean="0"/>
              <a:t>th</a:t>
            </a:r>
            <a:r>
              <a:rPr lang="en-US" dirty="0" smtClean="0"/>
              <a:t> animation effect (motion path for the second large rectangle) until it is eighth in the list of effects. </a:t>
            </a:r>
          </a:p>
          <a:p>
            <a:pPr marL="228600" lvl="1" indent="-228600" eaLnBrk="1" fontAlgn="auto" hangingPunct="1">
              <a:spcBef>
                <a:spcPts val="0"/>
              </a:spcBef>
              <a:spcAft>
                <a:spcPts val="0"/>
              </a:spcAft>
              <a:buFont typeface="+mj-lt"/>
              <a:buAutoNum type="arabicPeriod" startAt="10"/>
              <a:defRPr/>
            </a:pPr>
            <a:r>
              <a:rPr lang="en-US" dirty="0" smtClean="0"/>
              <a:t>Select the 15</a:t>
            </a:r>
            <a:r>
              <a:rPr lang="en-US" baseline="30000" dirty="0" smtClean="0"/>
              <a:t>th</a:t>
            </a:r>
            <a:r>
              <a:rPr lang="en-US" dirty="0" smtClean="0"/>
              <a:t> animation effect (motion path for the third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0"/>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15</a:t>
            </a:r>
            <a:r>
              <a:rPr lang="en-US" baseline="30000" dirty="0" smtClean="0"/>
              <a:t>th</a:t>
            </a:r>
            <a:r>
              <a:rPr lang="en-US" dirty="0" smtClean="0"/>
              <a:t> animation effect until it is 10</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16</a:t>
            </a:r>
            <a:r>
              <a:rPr lang="en-US" baseline="30000" dirty="0" smtClean="0"/>
              <a:t>th</a:t>
            </a:r>
            <a:r>
              <a:rPr lang="en-US" dirty="0" smtClean="0"/>
              <a:t> animation effect (motion path for the third large rectangle) until it is 12</a:t>
            </a:r>
            <a:r>
              <a:rPr lang="en-US" baseline="30000" dirty="0" smtClean="0"/>
              <a:t>th</a:t>
            </a:r>
            <a:r>
              <a:rPr lang="en-US" dirty="0" smtClean="0"/>
              <a:t> in the list of effects. </a:t>
            </a:r>
          </a:p>
          <a:p>
            <a:pPr marL="228600" lvl="1" indent="-228600" eaLnBrk="1" fontAlgn="auto" hangingPunct="1">
              <a:spcBef>
                <a:spcPts val="0"/>
              </a:spcBef>
              <a:spcAft>
                <a:spcPts val="0"/>
              </a:spcAft>
              <a:buFont typeface="+mj-lt"/>
              <a:buAutoNum type="arabicPeriod" startAt="12"/>
              <a:defRPr/>
            </a:pPr>
            <a:r>
              <a:rPr lang="en-US" dirty="0" smtClean="0"/>
              <a:t>Select the 17</a:t>
            </a:r>
            <a:r>
              <a:rPr lang="en-US" baseline="30000" dirty="0" smtClean="0"/>
              <a:t>th</a:t>
            </a:r>
            <a:r>
              <a:rPr lang="en-US" dirty="0" smtClean="0"/>
              <a:t> animation effect (motion path for the fourth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2"/>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17</a:t>
            </a:r>
            <a:r>
              <a:rPr lang="en-US" baseline="30000" dirty="0" smtClean="0"/>
              <a:t>th</a:t>
            </a:r>
            <a:r>
              <a:rPr lang="en-US" dirty="0" smtClean="0"/>
              <a:t> animation effect until it is 14</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18</a:t>
            </a:r>
            <a:r>
              <a:rPr lang="en-US" baseline="30000" dirty="0" smtClean="0"/>
              <a:t>th</a:t>
            </a:r>
            <a:r>
              <a:rPr lang="en-US" dirty="0" smtClean="0"/>
              <a:t> animation effect (motion path for the fourth large rectangle) until it is 16</a:t>
            </a:r>
            <a:r>
              <a:rPr lang="en-US" baseline="30000" dirty="0" smtClean="0"/>
              <a:t>th</a:t>
            </a:r>
            <a:r>
              <a:rPr lang="en-US" dirty="0" smtClean="0"/>
              <a:t> in the list of effects.</a:t>
            </a:r>
          </a:p>
          <a:p>
            <a:pPr marL="228600" lvl="1" indent="-228600">
              <a:buFont typeface="+mj-lt"/>
              <a:buAutoNum type="arabicPeriod" startAt="14"/>
              <a:defRPr/>
            </a:pPr>
            <a:r>
              <a:rPr lang="en-US" dirty="0" smtClean="0"/>
              <a:t>Select the 19</a:t>
            </a:r>
            <a:r>
              <a:rPr lang="en-US" baseline="30000" dirty="0" smtClean="0"/>
              <a:t>th</a:t>
            </a:r>
            <a:r>
              <a:rPr lang="en-US" dirty="0" smtClean="0"/>
              <a:t> animation effect (motion path for the fifth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a:t>
            </a:r>
          </a:p>
          <a:p>
            <a:pPr marL="228600" lvl="1" indent="-228600" eaLnBrk="1" fontAlgn="auto" hangingPunct="1">
              <a:spcBef>
                <a:spcPts val="0"/>
              </a:spcBef>
              <a:spcAft>
                <a:spcPts val="0"/>
              </a:spcAft>
              <a:buFont typeface="+mj-lt"/>
              <a:buAutoNum type="arabicPeriod" startAt="14"/>
              <a:defRPr/>
            </a:pPr>
            <a:r>
              <a:rPr lang="en-US" dirty="0" smtClean="0"/>
              <a:t>Also in the </a:t>
            </a:r>
            <a:r>
              <a:rPr lang="en-US" b="1" dirty="0" smtClean="0"/>
              <a:t>Custom</a:t>
            </a:r>
            <a:r>
              <a:rPr lang="en-US" dirty="0" smtClean="0"/>
              <a:t> </a:t>
            </a:r>
            <a:r>
              <a:rPr lang="en-US" b="1" dirty="0" smtClean="0"/>
              <a:t>Animation</a:t>
            </a:r>
            <a:r>
              <a:rPr lang="en-US" dirty="0" smtClean="0"/>
              <a:t> task pane, drag the 19</a:t>
            </a:r>
            <a:r>
              <a:rPr lang="en-US" baseline="30000" dirty="0" smtClean="0"/>
              <a:t>th</a:t>
            </a:r>
            <a:r>
              <a:rPr lang="en-US" dirty="0" smtClean="0"/>
              <a:t> animation effect until it is 18</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defRPr/>
            </a:pPr>
            <a:endParaRPr lang="en-US" dirty="0" smtClean="0"/>
          </a:p>
          <a:p>
            <a:pPr>
              <a:defRPr/>
            </a:pPr>
            <a:endParaRPr lang="en-US" dirty="0" smtClean="0"/>
          </a:p>
          <a:p>
            <a:pPr>
              <a:defRPr/>
            </a:pPr>
            <a:r>
              <a:rPr lang="en-US" dirty="0" smtClean="0"/>
              <a:t>To reproduce the background effects on this slide, do the following:</a:t>
            </a:r>
          </a:p>
          <a:p>
            <a:pPr marL="228600" indent="-228600">
              <a:buFont typeface="+mj-lt"/>
              <a:buAutoNum type="arabicPeriod"/>
              <a:defRPr/>
            </a:pPr>
            <a:r>
              <a:rPr lang="en-US" dirty="0" smtClean="0">
                <a:latin typeface="+mn-lt"/>
              </a:rPr>
              <a:t>Right-click the slide background area, and then click </a:t>
            </a:r>
            <a:r>
              <a:rPr lang="en-US" b="1" dirty="0" smtClean="0">
                <a:latin typeface="+mn-lt"/>
              </a:rPr>
              <a:t>Format Background</a:t>
            </a:r>
            <a:r>
              <a:rPr lang="en-US" dirty="0" smtClean="0">
                <a:latin typeface="+mn-lt"/>
              </a:rPr>
              <a:t>. In the </a:t>
            </a:r>
            <a:r>
              <a:rPr lang="en-US" b="1" dirty="0" smtClean="0">
                <a:latin typeface="+mn-lt"/>
              </a:rPr>
              <a:t>Format Background </a:t>
            </a:r>
            <a:r>
              <a:rPr lang="en-US" dirty="0" smtClean="0">
                <a:latin typeface="+mn-lt"/>
              </a:rPr>
              <a:t>dialog box, click </a:t>
            </a:r>
            <a:r>
              <a:rPr lang="en-US" b="1" dirty="0" smtClean="0">
                <a:latin typeface="+mn-lt"/>
              </a:rPr>
              <a:t>Fill</a:t>
            </a:r>
            <a:r>
              <a:rPr lang="en-US" dirty="0" smtClean="0">
                <a:latin typeface="+mn-lt"/>
              </a:rPr>
              <a:t> in the left pane, select </a:t>
            </a:r>
            <a:r>
              <a:rPr lang="en-US" b="1" dirty="0" smtClean="0">
                <a:latin typeface="+mn-lt"/>
              </a:rPr>
              <a:t>Gradient fill</a:t>
            </a:r>
            <a:r>
              <a:rPr lang="en-US" dirty="0" smtClean="0">
                <a:latin typeface="+mn-lt"/>
              </a:rPr>
              <a:t> in the </a:t>
            </a:r>
            <a:r>
              <a:rPr lang="en-US" b="1" dirty="0" smtClean="0">
                <a:latin typeface="+mn-lt"/>
              </a:rPr>
              <a:t>Fill</a:t>
            </a:r>
            <a:r>
              <a:rPr lang="en-US" dirty="0" smtClean="0">
                <a:latin typeface="+mn-lt"/>
              </a:rPr>
              <a:t> pane, and then do the following:</a:t>
            </a:r>
          </a:p>
          <a:p>
            <a:pPr marL="685800" lvl="1" indent="-228600">
              <a:buFont typeface="Arial" pitchFamily="34" charset="0"/>
              <a:buChar char="•"/>
              <a:defRPr/>
            </a:pPr>
            <a:r>
              <a:rPr lang="en-US" dirty="0" smtClean="0">
                <a:latin typeface="+mn-lt"/>
              </a:rPr>
              <a:t>In the </a:t>
            </a:r>
            <a:r>
              <a:rPr lang="en-US" b="1" dirty="0" smtClean="0">
                <a:latin typeface="+mn-lt"/>
              </a:rPr>
              <a:t>Type</a:t>
            </a:r>
            <a:r>
              <a:rPr lang="en-US" dirty="0" smtClean="0">
                <a:latin typeface="+mn-lt"/>
              </a:rPr>
              <a:t> list, select </a:t>
            </a:r>
            <a:r>
              <a:rPr lang="en-US" b="1" dirty="0" smtClean="0">
                <a:latin typeface="+mn-lt"/>
              </a:rPr>
              <a:t>Radial</a:t>
            </a:r>
            <a:r>
              <a:rPr lang="en-US" dirty="0" smtClean="0">
                <a:latin typeface="+mn-lt"/>
              </a:rPr>
              <a:t>.</a:t>
            </a:r>
          </a:p>
          <a:p>
            <a:pPr marL="685800" lvl="1" indent="-228600">
              <a:buFont typeface="Arial" pitchFamily="34" charset="0"/>
              <a:buChar char="•"/>
              <a:defRPr/>
            </a:pPr>
            <a:r>
              <a:rPr lang="en-US" dirty="0" smtClean="0">
                <a:latin typeface="+mn-lt"/>
              </a:rPr>
              <a:t>Click the button next to </a:t>
            </a:r>
            <a:r>
              <a:rPr lang="en-US" b="1" dirty="0" smtClean="0">
                <a:latin typeface="+mn-lt"/>
              </a:rPr>
              <a:t>Direction</a:t>
            </a:r>
            <a:r>
              <a:rPr lang="en-US" dirty="0" smtClean="0">
                <a:latin typeface="+mn-lt"/>
              </a:rPr>
              <a:t>, and then click </a:t>
            </a:r>
            <a:r>
              <a:rPr lang="en-US" b="1" dirty="0" smtClean="0">
                <a:latin typeface="+mn-lt"/>
              </a:rPr>
              <a:t>From Corner </a:t>
            </a:r>
            <a:r>
              <a:rPr lang="en-US" dirty="0" smtClean="0">
                <a:latin typeface="+mn-lt"/>
              </a:rPr>
              <a:t>(fifth option from the left).</a:t>
            </a:r>
            <a:endParaRPr lang="en-US" b="1" dirty="0" smtClean="0">
              <a:latin typeface="+mn-lt"/>
            </a:endParaRPr>
          </a:p>
          <a:p>
            <a:pPr marL="685800" lvl="1" indent="-228600">
              <a:buFont typeface="Arial" pitchFamily="34" charset="0"/>
              <a:buChar char="•"/>
              <a:defRPr/>
            </a:pPr>
            <a:r>
              <a:rPr lang="en-US" dirty="0" smtClean="0">
                <a:latin typeface="+mn-lt"/>
              </a:rPr>
              <a:t>Under </a:t>
            </a:r>
            <a:r>
              <a:rPr lang="en-US" b="1" dirty="0" smtClean="0">
                <a:latin typeface="+mn-lt"/>
              </a:rPr>
              <a:t>Gradient stops</a:t>
            </a:r>
            <a:r>
              <a:rPr lang="en-US" dirty="0" smtClean="0">
                <a:latin typeface="+mn-lt"/>
              </a:rPr>
              <a:t>, click </a:t>
            </a:r>
            <a:r>
              <a:rPr lang="en-US" b="1" dirty="0" smtClean="0">
                <a:latin typeface="+mn-lt"/>
              </a:rPr>
              <a:t>Add</a:t>
            </a:r>
            <a:r>
              <a:rPr lang="en-US" dirty="0" smtClean="0">
                <a:latin typeface="+mn-lt"/>
              </a:rPr>
              <a:t> or </a:t>
            </a:r>
            <a:r>
              <a:rPr lang="en-US" b="1" dirty="0" smtClean="0">
                <a:latin typeface="+mn-lt"/>
              </a:rPr>
              <a:t>Remove</a:t>
            </a:r>
            <a:r>
              <a:rPr lang="en-US" dirty="0" smtClean="0">
                <a:latin typeface="+mn-lt"/>
              </a:rPr>
              <a:t> until two stops appear in the drop-down list.</a:t>
            </a:r>
          </a:p>
          <a:p>
            <a:pPr marL="228600" indent="-228600">
              <a:buFont typeface="+mj-lt"/>
              <a:buAutoNum type="arabicPeriod"/>
              <a:defRPr/>
            </a:pPr>
            <a:r>
              <a:rPr lang="en-US" dirty="0" smtClean="0">
                <a:latin typeface="+mn-lt"/>
              </a:rPr>
              <a:t>Also under </a:t>
            </a:r>
            <a:r>
              <a:rPr lang="en-US" b="1" dirty="0" smtClean="0">
                <a:latin typeface="+mn-lt"/>
              </a:rPr>
              <a:t>Gradient stops</a:t>
            </a:r>
            <a:r>
              <a:rPr lang="en-US" dirty="0" smtClean="0">
                <a:latin typeface="+mn-lt"/>
              </a:rPr>
              <a:t>, customize the gradient stops as follows:</a:t>
            </a:r>
          </a:p>
          <a:p>
            <a:pPr marL="685800" lvl="1" indent="-228600">
              <a:buFont typeface="Arial" pitchFamily="34" charset="0"/>
              <a:buChar char="•"/>
              <a:defRPr/>
            </a:pPr>
            <a:r>
              <a:rPr lang="en-US" dirty="0" smtClean="0">
                <a:latin typeface="+mn-lt"/>
              </a:rPr>
              <a:t>Select </a:t>
            </a:r>
            <a:r>
              <a:rPr lang="en-US" b="1" dirty="0" smtClean="0">
                <a:latin typeface="+mn-lt"/>
              </a:rPr>
              <a:t>Stop 1 </a:t>
            </a:r>
            <a:r>
              <a:rPr lang="en-US" dirty="0" smtClean="0">
                <a:latin typeface="+mn-lt"/>
              </a:rPr>
              <a:t>from the list, and then do the following:</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a:t>
            </a:r>
            <a:r>
              <a:rPr lang="en-US" dirty="0" smtClean="0">
                <a:latin typeface="+mn-lt"/>
              </a:rPr>
              <a:t>(first row, first option from the left).</a:t>
            </a:r>
            <a:endParaRPr lang="en-US" b="1" dirty="0" smtClean="0">
              <a:latin typeface="+mn-lt"/>
            </a:endParaRPr>
          </a:p>
          <a:p>
            <a:pPr marL="685800" lvl="1" indent="-228600">
              <a:buFont typeface="Arial" pitchFamily="34" charset="0"/>
              <a:buChar char="•"/>
              <a:defRPr/>
            </a:pPr>
            <a:r>
              <a:rPr lang="en-US" dirty="0" smtClean="0">
                <a:latin typeface="+mn-lt"/>
              </a:rPr>
              <a:t>Select </a:t>
            </a:r>
            <a:r>
              <a:rPr lang="en-US" b="1" dirty="0" smtClean="0">
                <a:latin typeface="+mn-lt"/>
              </a:rPr>
              <a:t>Stop 2 </a:t>
            </a:r>
            <a:r>
              <a:rPr lang="en-US" dirty="0" smtClean="0">
                <a:latin typeface="+mn-lt"/>
              </a:rPr>
              <a:t>from the list, and then do the following: </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100%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Darker  25% </a:t>
            </a:r>
            <a:r>
              <a:rPr lang="en-US" dirty="0" smtClean="0">
                <a:latin typeface="+mn-lt"/>
              </a:rPr>
              <a:t>(fourth row, first option from the left).</a:t>
            </a:r>
          </a:p>
          <a:p>
            <a:pPr marL="1143000" lvl="2" indent="-228600">
              <a:buFont typeface="Arial" pitchFamily="34" charset="0"/>
              <a:buChar char="•"/>
              <a:defRPr/>
            </a:pPr>
            <a:endParaRPr lang="en-US" dirty="0" smtClean="0">
              <a:latin typeface="+mn-lt"/>
            </a:endParaRPr>
          </a:p>
          <a:p>
            <a:pPr marL="1143000" lvl="2" indent="-228600">
              <a:buFont typeface="Arial" pitchFamily="34" charset="0"/>
              <a:buNone/>
              <a:defRPr/>
            </a:pPr>
            <a:endParaRPr lang="en-US" dirty="0" smtClean="0">
              <a:latin typeface="+mn-lt"/>
            </a:endParaRPr>
          </a:p>
          <a:p>
            <a:pPr marL="1143000" lvl="2" indent="-228600">
              <a:buFont typeface="Arial" pitchFamily="34" charset="0"/>
              <a:buChar char="•"/>
              <a:defRPr/>
            </a:pPr>
            <a:endParaRPr lang="en-US" dirty="0" smtClean="0">
              <a:latin typeface="+mn-lt"/>
            </a:endParaRPr>
          </a:p>
          <a:p>
            <a:pPr>
              <a:defRPr/>
            </a:pPr>
            <a:endParaRPr lang="en-US" dirty="0" smtClean="0"/>
          </a:p>
          <a:p>
            <a:pPr>
              <a:defRPr/>
            </a:pPr>
            <a:endParaRPr lang="en-US" dirty="0" smtClean="0"/>
          </a:p>
        </p:txBody>
      </p:sp>
      <p:sp>
        <p:nvSpPr>
          <p:cNvPr id="26627" name="Slide Image Placeholder 4"/>
          <p:cNvSpPr>
            <a:spLocks noGrp="1" noRot="1" noChangeAspect="1" noTextEdit="1"/>
          </p:cNvSpPr>
          <p:nvPr>
            <p:ph type="sldImg"/>
          </p:nvPr>
        </p:nvSpPr>
        <p:spPr>
          <a:ln/>
        </p:spPr>
      </p:sp>
    </p:spTree>
    <p:extLst>
      <p:ext uri="{BB962C8B-B14F-4D97-AF65-F5344CB8AC3E}">
        <p14:creationId xmlns:p14="http://schemas.microsoft.com/office/powerpoint/2010/main" val="3432724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pPr>
              <a:defRPr/>
            </a:pPr>
            <a:r>
              <a:rPr lang="en-US" sz="1400" b="1" dirty="0" smtClean="0"/>
              <a:t>SmartArt custom animation effects: vertical picture list</a:t>
            </a:r>
          </a:p>
          <a:p>
            <a:pPr>
              <a:defRPr/>
            </a:pPr>
            <a:r>
              <a:rPr lang="en-US" sz="1400" dirty="0" smtClean="0"/>
              <a:t>(Intermediate)</a:t>
            </a:r>
          </a:p>
          <a:p>
            <a:pPr>
              <a:defRPr/>
            </a:pPr>
            <a:endParaRPr lang="en-US" dirty="0" smtClean="0"/>
          </a:p>
          <a:p>
            <a:pPr>
              <a:defRPr/>
            </a:pPr>
            <a:endParaRPr lang="en-US" dirty="0" smtClean="0"/>
          </a:p>
          <a:p>
            <a:pPr>
              <a:defRPr/>
            </a:pPr>
            <a:r>
              <a:rPr lang="en-US" dirty="0" smtClean="0"/>
              <a:t>To reproduce the SmartArt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 tab</a:t>
            </a:r>
            <a:r>
              <a:rPr lang="en-US" dirty="0" smtClean="0"/>
              <a:t>, in the </a:t>
            </a:r>
            <a:r>
              <a:rPr lang="en-US" b="1" dirty="0" smtClean="0"/>
              <a:t>Illustrations</a:t>
            </a:r>
            <a:r>
              <a:rPr lang="en-US" dirty="0" smtClean="0"/>
              <a:t> group, click </a:t>
            </a:r>
            <a:r>
              <a:rPr lang="en-US" b="1" dirty="0" smtClean="0"/>
              <a:t>SmartArt</a:t>
            </a:r>
            <a:r>
              <a:rPr lang="en-US" dirty="0" smtClean="0"/>
              <a:t>. In the </a:t>
            </a:r>
            <a:r>
              <a:rPr lang="en-US" b="1" dirty="0" smtClean="0"/>
              <a:t>Choose a SmartArt Graphic</a:t>
            </a:r>
            <a:r>
              <a:rPr lang="en-US" dirty="0" smtClean="0"/>
              <a:t> dialog box, in the left pane, click </a:t>
            </a:r>
            <a:r>
              <a:rPr lang="en-US" b="1" dirty="0" smtClean="0"/>
              <a:t>List</a:t>
            </a:r>
            <a:r>
              <a:rPr lang="en-US" dirty="0" smtClean="0"/>
              <a:t>. In the </a:t>
            </a:r>
            <a:r>
              <a:rPr lang="en-US" b="1" dirty="0" smtClean="0"/>
              <a:t>List</a:t>
            </a:r>
            <a:r>
              <a:rPr lang="en-US" dirty="0" smtClean="0"/>
              <a:t> pane, double-click </a:t>
            </a:r>
            <a:r>
              <a:rPr lang="en-US" b="1" dirty="0" smtClean="0"/>
              <a:t>Vertical Picture List </a:t>
            </a:r>
            <a:r>
              <a:rPr lang="en-US" dirty="0" smtClean="0"/>
              <a:t>(fourth row, first option from the left) to insert the graphic into the slide. </a:t>
            </a:r>
          </a:p>
          <a:p>
            <a:pPr marL="228600" indent="-228600" eaLnBrk="1" fontAlgn="auto" hangingPunct="1">
              <a:spcBef>
                <a:spcPts val="0"/>
              </a:spcBef>
              <a:spcAft>
                <a:spcPts val="0"/>
              </a:spcAft>
              <a:buFont typeface="+mj-lt"/>
              <a:buAutoNum type="arabicPeriod"/>
              <a:defRPr/>
            </a:pPr>
            <a:r>
              <a:rPr lang="en-US" dirty="0" smtClean="0"/>
              <a:t>To create a fourth shape in the graphic, select the third shape from the top, and then 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Create</a:t>
            </a:r>
            <a:r>
              <a:rPr lang="en-US" dirty="0" smtClean="0"/>
              <a:t> </a:t>
            </a:r>
            <a:r>
              <a:rPr lang="en-US" b="1" dirty="0" smtClean="0"/>
              <a:t>Graphic</a:t>
            </a:r>
            <a:r>
              <a:rPr lang="en-US" dirty="0" smtClean="0"/>
              <a:t> group, click the arrow next to </a:t>
            </a:r>
            <a:r>
              <a:rPr lang="en-US" b="1" dirty="0" smtClean="0"/>
              <a:t>Add</a:t>
            </a:r>
            <a:r>
              <a:rPr lang="en-US" dirty="0" smtClean="0"/>
              <a:t> </a:t>
            </a:r>
            <a:r>
              <a:rPr lang="en-US" b="1" dirty="0" smtClean="0"/>
              <a:t>Shape</a:t>
            </a:r>
            <a:r>
              <a:rPr lang="en-US" dirty="0" smtClean="0"/>
              <a:t>, and then click </a:t>
            </a:r>
            <a:r>
              <a:rPr lang="en-US" b="1" dirty="0" smtClean="0"/>
              <a:t>Add</a:t>
            </a:r>
            <a:r>
              <a:rPr lang="en-US" dirty="0" smtClean="0"/>
              <a:t> </a:t>
            </a:r>
            <a:r>
              <a:rPr lang="en-US" b="1" dirty="0" smtClean="0"/>
              <a:t>Shape</a:t>
            </a:r>
            <a:r>
              <a:rPr lang="en-US" dirty="0" smtClean="0"/>
              <a:t> </a:t>
            </a:r>
            <a:r>
              <a:rPr lang="en-US" b="1" dirty="0" smtClean="0"/>
              <a:t>Before</a:t>
            </a:r>
            <a:r>
              <a:rPr lang="en-US" dirty="0" smtClean="0"/>
              <a:t>. Repeat this process to create a fifth shape.</a:t>
            </a:r>
          </a:p>
          <a:p>
            <a:pPr marL="228600" indent="-228600" eaLnBrk="1" fontAlgn="auto" hangingPunct="1">
              <a:spcBef>
                <a:spcPts val="0"/>
              </a:spcBef>
              <a:spcAft>
                <a:spcPts val="0"/>
              </a:spcAft>
              <a:buFont typeface="+mj-lt"/>
              <a:buAutoNum type="arabicPeriod"/>
              <a:defRPr/>
            </a:pPr>
            <a:r>
              <a:rPr lang="en-US" dirty="0" smtClean="0"/>
              <a:t>Select the graphic. Under </a:t>
            </a:r>
            <a:r>
              <a:rPr lang="en-US" b="1" dirty="0" smtClean="0"/>
              <a:t>SmartArt Tools</a:t>
            </a:r>
            <a:r>
              <a:rPr lang="en-US" dirty="0" smtClean="0"/>
              <a:t>, on the </a:t>
            </a:r>
            <a:r>
              <a:rPr lang="en-US" b="1" dirty="0" smtClean="0"/>
              <a:t>Format</a:t>
            </a:r>
            <a:r>
              <a:rPr lang="en-US" dirty="0" smtClean="0"/>
              <a:t> tab, click </a:t>
            </a:r>
            <a:r>
              <a:rPr lang="en-US" b="1" dirty="0" smtClean="0"/>
              <a:t>Size</a:t>
            </a:r>
            <a:r>
              <a:rPr lang="en-US" dirty="0" smtClean="0"/>
              <a:t>,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Height</a:t>
            </a:r>
            <a:r>
              <a:rPr lang="en-US" dirty="0" smtClean="0"/>
              <a:t> box, enter </a:t>
            </a:r>
            <a:r>
              <a:rPr lang="en-US" b="1" dirty="0" smtClean="0"/>
              <a:t>6.38”</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a:t>
            </a:r>
            <a:r>
              <a:rPr lang="en-US" dirty="0" smtClean="0"/>
              <a:t> box, enter </a:t>
            </a:r>
            <a:r>
              <a:rPr lang="en-US" b="1" dirty="0" smtClean="0"/>
              <a:t>7.91”</a:t>
            </a:r>
            <a:r>
              <a:rPr lang="en-US" dirty="0" smtClean="0"/>
              <a:t>.</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SmartArt Tools</a:t>
            </a:r>
            <a:r>
              <a:rPr lang="en-US" dirty="0" smtClean="0"/>
              <a:t>, on the </a:t>
            </a:r>
            <a:r>
              <a:rPr lang="en-US" b="1" dirty="0" smtClean="0"/>
              <a:t>Format</a:t>
            </a:r>
            <a:r>
              <a:rPr lang="en-US" dirty="0" smtClean="0"/>
              <a:t> tab, click </a:t>
            </a:r>
            <a:r>
              <a:rPr lang="en-US" b="1" dirty="0" smtClean="0"/>
              <a:t>Arrange</a:t>
            </a:r>
            <a:r>
              <a:rPr lang="en-US" dirty="0" smtClean="0"/>
              <a:t>, click </a:t>
            </a:r>
            <a:r>
              <a:rPr lang="en-US" b="1" dirty="0" smtClean="0"/>
              <a:t>Align</a:t>
            </a:r>
            <a:r>
              <a:rPr lang="en-US" dirty="0" smtClean="0"/>
              <a:t>, and then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to Slide</a:t>
            </a:r>
            <a:r>
              <a:rPr lang="en-US" dirty="0" smtClean="0"/>
              <a:t>.</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Middle</a:t>
            </a:r>
            <a:r>
              <a:rPr lang="en-US" dirty="0" smtClean="0"/>
              <a:t>. </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Center</a:t>
            </a:r>
            <a:r>
              <a:rPr lang="en-US" dirty="0" smtClean="0"/>
              <a:t>. </a:t>
            </a:r>
          </a:p>
          <a:p>
            <a:pPr marL="228600" indent="-228600" eaLnBrk="1" fontAlgn="auto" hangingPunct="1">
              <a:spcBef>
                <a:spcPts val="0"/>
              </a:spcBef>
              <a:spcAft>
                <a:spcPts val="0"/>
              </a:spcAft>
              <a:buFont typeface="+mj-lt"/>
              <a:buAutoNum type="arabicPeriod" startAt="6"/>
              <a:defRPr/>
            </a:pPr>
            <a:r>
              <a:rPr lang="en-US" dirty="0" smtClean="0"/>
              <a:t>Select the graphic, and then click one of the arrows on the left border. In the </a:t>
            </a:r>
            <a:r>
              <a:rPr lang="en-US" b="1" dirty="0" smtClean="0"/>
              <a:t>Type your text here </a:t>
            </a:r>
            <a:r>
              <a:rPr lang="en-US" dirty="0" smtClean="0"/>
              <a:t>dialog box, click each of the second-level bullets and then press DELETE until there are only three first-level bullets remaining (one for each shape). Enter text for each shape into the first-level bullets.</a:t>
            </a:r>
          </a:p>
          <a:p>
            <a:pPr marL="228600" indent="-228600">
              <a:buFont typeface="+mj-lt"/>
              <a:buAutoNum type="arabicPeriod" startAt="6"/>
              <a:defRPr/>
            </a:pPr>
            <a:r>
              <a:rPr lang="en-US" dirty="0" smtClean="0"/>
              <a:t>On the slide, select the graphic. On the </a:t>
            </a:r>
            <a:r>
              <a:rPr lang="en-US" b="1" dirty="0" smtClean="0"/>
              <a:t>Home</a:t>
            </a:r>
            <a:r>
              <a:rPr lang="en-US" dirty="0" smtClean="0"/>
              <a:t> tab, in the </a:t>
            </a:r>
            <a:r>
              <a:rPr lang="en-US" b="1" dirty="0" smtClean="0"/>
              <a:t>Font</a:t>
            </a:r>
            <a:r>
              <a:rPr lang="en-US" dirty="0" smtClean="0"/>
              <a:t> group, select </a:t>
            </a:r>
            <a:r>
              <a:rPr lang="en-US" b="1" dirty="0" smtClean="0"/>
              <a:t>14 </a:t>
            </a:r>
            <a:r>
              <a:rPr lang="en-US" dirty="0" smtClean="0"/>
              <a:t>from the </a:t>
            </a:r>
            <a:r>
              <a:rPr lang="en-US" b="1" dirty="0" smtClean="0"/>
              <a:t>Font Size </a:t>
            </a:r>
            <a:r>
              <a:rPr lang="en-US" dirty="0" smtClean="0"/>
              <a:t>list.</a:t>
            </a:r>
          </a:p>
          <a:p>
            <a:pPr marL="228600" indent="-228600">
              <a:buFont typeface="+mj-lt"/>
              <a:buAutoNum type="arabicPeriod" startAt="6"/>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More</a:t>
            </a:r>
            <a:r>
              <a:rPr lang="en-US" dirty="0" smtClean="0"/>
              <a:t>, and then under </a:t>
            </a:r>
            <a:r>
              <a:rPr lang="en-US" b="1" dirty="0" smtClean="0"/>
              <a:t>Best Match for Document </a:t>
            </a:r>
            <a:r>
              <a:rPr lang="en-US" dirty="0" smtClean="0"/>
              <a:t>click </a:t>
            </a:r>
            <a:r>
              <a:rPr lang="en-US" b="1" dirty="0" smtClean="0"/>
              <a:t>Moderate Effect</a:t>
            </a:r>
            <a:r>
              <a:rPr lang="en-US" dirty="0" smtClean="0"/>
              <a:t> (fourth option from the left). </a:t>
            </a:r>
            <a:endParaRPr lang="en-US" b="1" dirty="0" smtClean="0"/>
          </a:p>
          <a:p>
            <a:pPr marL="228600" indent="-228600">
              <a:buFont typeface="+mj-lt"/>
              <a:buAutoNum type="arabicPeriod" startAt="6"/>
              <a:defRPr/>
            </a:pPr>
            <a:r>
              <a:rPr lang="en-US" dirty="0" smtClean="0"/>
              <a:t>On the </a:t>
            </a:r>
            <a:r>
              <a:rPr lang="en-US" b="1" dirty="0" smtClean="0"/>
              <a:t>Design </a:t>
            </a:r>
            <a:r>
              <a:rPr lang="en-US" dirty="0" smtClean="0"/>
              <a:t>tab, in the </a:t>
            </a:r>
            <a:r>
              <a:rPr lang="en-US" b="1" dirty="0" smtClean="0"/>
              <a:t>Themes</a:t>
            </a:r>
            <a:r>
              <a:rPr lang="en-US" dirty="0" smtClean="0"/>
              <a:t> group, click </a:t>
            </a:r>
            <a:r>
              <a:rPr lang="en-US" b="1" dirty="0" smtClean="0"/>
              <a:t>Colors</a:t>
            </a:r>
            <a:r>
              <a:rPr lang="en-US" dirty="0" smtClean="0"/>
              <a:t>, and then click </a:t>
            </a:r>
            <a:r>
              <a:rPr lang="en-US" b="1" dirty="0" smtClean="0"/>
              <a:t>Civic</a:t>
            </a:r>
            <a:r>
              <a:rPr lang="en-US" dirty="0" smtClean="0"/>
              <a:t>.</a:t>
            </a:r>
            <a:r>
              <a:rPr lang="en-US" dirty="0" smtClean="0">
                <a:latin typeface="+mn-lt"/>
              </a:rPr>
              <a:t> (</a:t>
            </a:r>
            <a:r>
              <a:rPr lang="en-US" b="1" dirty="0" smtClean="0">
                <a:latin typeface="+mn-lt"/>
              </a:rPr>
              <a:t>Note: </a:t>
            </a:r>
            <a:r>
              <a:rPr lang="en-US" dirty="0" smtClean="0">
                <a:latin typeface="+mn-lt"/>
              </a:rPr>
              <a:t>If this action is taken in a PowerPoint presentation containing more than one slide, the theme colors will be applied to all of the slides.) </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Change Colors</a:t>
            </a:r>
            <a:r>
              <a:rPr lang="en-US" dirty="0" smtClean="0"/>
              <a:t>, and then under </a:t>
            </a:r>
            <a:r>
              <a:rPr lang="en-US" b="1" dirty="0" smtClean="0"/>
              <a:t>Colorful</a:t>
            </a:r>
            <a:r>
              <a:rPr lang="en-US" dirty="0" smtClean="0"/>
              <a:t> click </a:t>
            </a:r>
            <a:r>
              <a:rPr lang="en-US" b="1" dirty="0" smtClean="0"/>
              <a:t>Colorful Range – Accent Colors 3 to 4 </a:t>
            </a:r>
            <a:r>
              <a:rPr lang="en-US" dirty="0" smtClean="0"/>
              <a:t>(third option from the left). </a:t>
            </a:r>
            <a:endParaRPr lang="en-US" b="1" dirty="0" smtClean="0"/>
          </a:p>
          <a:p>
            <a:pPr marL="228600" indent="-228600" eaLnBrk="1" fontAlgn="auto" hangingPunct="1">
              <a:spcBef>
                <a:spcPts val="0"/>
              </a:spcBef>
              <a:spcAft>
                <a:spcPts val="0"/>
              </a:spcAft>
              <a:buFont typeface="+mj-lt"/>
              <a:buAutoNum type="arabicPeriod" startAt="10"/>
              <a:defRPr/>
            </a:pPr>
            <a:r>
              <a:rPr lang="en-US" dirty="0" smtClean="0"/>
              <a:t>Click each of the five picture placeholders in the graphic, and then in the </a:t>
            </a:r>
            <a:r>
              <a:rPr lang="en-US" b="1" dirty="0" smtClean="0"/>
              <a:t>Insert Picture</a:t>
            </a:r>
            <a:r>
              <a:rPr lang="en-US" dirty="0" smtClean="0"/>
              <a:t> dialog box, select a picture and click </a:t>
            </a:r>
            <a:r>
              <a:rPr lang="en-US" b="1" dirty="0" smtClean="0"/>
              <a:t>Insert</a:t>
            </a:r>
            <a:r>
              <a:rPr lang="en-US" dirty="0" smtClean="0"/>
              <a:t>.</a:t>
            </a:r>
          </a:p>
          <a:p>
            <a:pPr marL="228600" indent="-228600">
              <a:buFont typeface="+mj-lt"/>
              <a:buAutoNum type="arabicPeriod" startAt="10"/>
              <a:defRPr/>
            </a:pPr>
            <a:r>
              <a:rPr lang="en-US" dirty="0" smtClean="0"/>
              <a:t>Press and hold CTRL, and then select all five of the pictures on the slide.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 Styles</a:t>
            </a:r>
            <a:r>
              <a:rPr lang="en-US" dirty="0" smtClean="0"/>
              <a:t> group, click </a:t>
            </a:r>
            <a:r>
              <a:rPr lang="en-US" b="1" dirty="0" smtClean="0"/>
              <a:t>Shape Effects</a:t>
            </a:r>
            <a:r>
              <a:rPr lang="en-US" dirty="0" smtClean="0"/>
              <a:t>, point to </a:t>
            </a:r>
            <a:r>
              <a:rPr lang="en-US" b="1" dirty="0" smtClean="0"/>
              <a:t>Glow</a:t>
            </a:r>
            <a:r>
              <a:rPr lang="en-US" dirty="0" smtClean="0"/>
              <a:t>, and then do the following:</a:t>
            </a:r>
          </a:p>
          <a:p>
            <a:pPr marL="685800" lvl="1" indent="-228600">
              <a:buFont typeface="Arial" pitchFamily="34" charset="0"/>
              <a:buChar char="•"/>
              <a:defRPr/>
            </a:pPr>
            <a:r>
              <a:rPr lang="en-US" dirty="0" smtClean="0"/>
              <a:t>Under </a:t>
            </a:r>
            <a:r>
              <a:rPr lang="en-US" b="1" dirty="0" smtClean="0"/>
              <a:t>Glow Variations</a:t>
            </a:r>
            <a:r>
              <a:rPr lang="en-US" dirty="0" smtClean="0"/>
              <a:t>, select </a:t>
            </a:r>
            <a:r>
              <a:rPr lang="en-US" b="1" dirty="0" smtClean="0"/>
              <a:t>Accent color 1, 5 pt glow </a:t>
            </a:r>
            <a:r>
              <a:rPr lang="en-US" dirty="0" smtClean="0"/>
              <a:t>(first row, first option from the left).</a:t>
            </a:r>
          </a:p>
          <a:p>
            <a:pPr marL="685800" lvl="1" indent="-228600">
              <a:buFont typeface="Arial" pitchFamily="34" charset="0"/>
              <a:buChar char="•"/>
              <a:defRPr/>
            </a:pPr>
            <a:r>
              <a:rPr lang="en-US" dirty="0" smtClean="0"/>
              <a:t>Point to </a:t>
            </a:r>
            <a:r>
              <a:rPr lang="en-US" b="1" dirty="0" smtClean="0"/>
              <a:t>More Glow Colors</a:t>
            </a:r>
            <a:r>
              <a:rPr lang="en-US" dirty="0" smtClean="0"/>
              <a:t>, and then under </a:t>
            </a:r>
            <a:r>
              <a:rPr lang="en-US" b="1" dirty="0" smtClean="0"/>
              <a:t>Theme Colors </a:t>
            </a:r>
            <a:r>
              <a:rPr lang="en-US" dirty="0" smtClean="0"/>
              <a:t>click </a:t>
            </a:r>
            <a:r>
              <a:rPr lang="en-US" b="1" dirty="0" smtClean="0"/>
              <a:t>White, Background 1 </a:t>
            </a:r>
            <a:r>
              <a:rPr lang="en-US" dirty="0" smtClean="0"/>
              <a:t>(first row, first option from the left).</a:t>
            </a:r>
          </a:p>
          <a:p>
            <a:pPr marL="228600" indent="-228600">
              <a:buFont typeface="+mj-lt"/>
              <a:buAutoNum type="arabicPeriod" startAt="10"/>
              <a:defRPr/>
            </a:pPr>
            <a:r>
              <a:rPr lang="en-US" dirty="0" smtClean="0"/>
              <a:t>Press and hold CTRL, and then select all of the larger rounded rectangles.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 </a:t>
            </a:r>
            <a:endParaRPr lang="en-US" b="1" dirty="0" smtClean="0"/>
          </a:p>
          <a:p>
            <a:pPr>
              <a:defRPr/>
            </a:pPr>
            <a:endParaRPr lang="en-US" dirty="0" smtClean="0"/>
          </a:p>
          <a:p>
            <a:pPr>
              <a:defRPr/>
            </a:pPr>
            <a:endParaRPr lang="en-US" dirty="0" smtClean="0"/>
          </a:p>
          <a:p>
            <a:pPr marL="342900" indent="-342900">
              <a:defRPr/>
            </a:pPr>
            <a:r>
              <a:rPr lang="en-US" dirty="0" smtClean="0"/>
              <a:t>To reproduce the animation effects on this slide, do the following:</a:t>
            </a:r>
          </a:p>
          <a:p>
            <a:pPr marL="228600" indent="-228600">
              <a:buFont typeface="+mj-lt"/>
              <a:buAutoNum type="arabicPeriod"/>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slide, select the graphic. In the </a:t>
            </a:r>
            <a:r>
              <a:rPr lang="en-US" b="1" dirty="0" smtClean="0"/>
              <a:t>Custom Animation </a:t>
            </a:r>
            <a:r>
              <a:rPr lang="en-US" dirty="0" smtClean="0"/>
              <a:t>task</a:t>
            </a:r>
            <a:r>
              <a:rPr lang="en-US" b="1" dirty="0" smtClean="0"/>
              <a:t> </a:t>
            </a:r>
            <a:r>
              <a:rPr lang="en-US" dirty="0" smtClean="0"/>
              <a:t>pane,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Add Effect</a:t>
            </a:r>
            <a:r>
              <a:rPr lang="en-US" dirty="0" smtClean="0"/>
              <a:t>, point to </a:t>
            </a:r>
            <a:r>
              <a:rPr lang="en-US" b="1" dirty="0" smtClean="0"/>
              <a:t>Entrance</a:t>
            </a:r>
            <a:r>
              <a:rPr lang="en-US" dirty="0" smtClean="0"/>
              <a:t>, and then click </a:t>
            </a:r>
            <a:r>
              <a:rPr lang="en-US" b="1" dirty="0" smtClean="0"/>
              <a:t>More</a:t>
            </a:r>
            <a:r>
              <a:rPr lang="en-US" dirty="0" smtClean="0"/>
              <a:t> </a:t>
            </a:r>
            <a:r>
              <a:rPr lang="en-US" b="1" dirty="0" smtClean="0"/>
              <a:t>Effects</a:t>
            </a:r>
            <a:r>
              <a:rPr lang="en-US" dirty="0" smtClean="0"/>
              <a:t>. In the </a:t>
            </a:r>
            <a:r>
              <a:rPr lang="en-US" b="1" dirty="0" smtClean="0"/>
              <a:t>Add Entrance Effect</a:t>
            </a:r>
            <a:r>
              <a:rPr lang="en-US" dirty="0" smtClean="0"/>
              <a:t> dialog box, under </a:t>
            </a:r>
            <a:r>
              <a:rPr lang="en-US" b="1" dirty="0" smtClean="0"/>
              <a:t>Subtle</a:t>
            </a:r>
            <a:r>
              <a:rPr lang="en-US" dirty="0" smtClean="0"/>
              <a:t>, click </a:t>
            </a:r>
            <a:r>
              <a:rPr lang="en-US" b="1" dirty="0" smtClean="0"/>
              <a:t>Fade</a:t>
            </a:r>
            <a:r>
              <a:rPr lang="en-US" dirty="0" smtClean="0"/>
              <a:t>,</a:t>
            </a:r>
            <a:r>
              <a:rPr lang="en-US" b="1" dirty="0" smtClean="0"/>
              <a:t> </a:t>
            </a:r>
            <a:r>
              <a:rPr lang="en-US" dirty="0" smtClean="0"/>
              <a:t>and then click </a:t>
            </a:r>
            <a:r>
              <a:rPr lang="en-US" b="1" dirty="0" smtClean="0"/>
              <a:t>OK</a:t>
            </a:r>
            <a:r>
              <a:rPr lang="en-US" dirty="0" smtClean="0"/>
              <a:t>. Under </a:t>
            </a:r>
            <a:r>
              <a:rPr lang="en-US" b="1" dirty="0" smtClean="0"/>
              <a:t>Modify: Fade</a:t>
            </a:r>
            <a:r>
              <a:rPr lang="en-US" dirty="0" smtClean="0"/>
              <a:t>, in the </a:t>
            </a:r>
            <a:r>
              <a:rPr lang="en-US" b="1" dirty="0" smtClean="0"/>
              <a:t>Speed</a:t>
            </a:r>
            <a:r>
              <a:rPr lang="en-US" dirty="0" smtClean="0"/>
              <a:t> list, select </a:t>
            </a:r>
            <a:r>
              <a:rPr lang="en-US" b="1" dirty="0" smtClean="0"/>
              <a:t>Fast</a:t>
            </a:r>
            <a:r>
              <a:rPr lang="en-US" dirty="0" smtClean="0"/>
              <a:t>. </a:t>
            </a:r>
            <a:endParaRPr lang="en-US" i="1" dirty="0" smtClean="0"/>
          </a:p>
          <a:p>
            <a:pPr marL="685800" lvl="1" indent="-228600">
              <a:buFont typeface="+mj-lt"/>
              <a:buAutoNum type="arabicPeriod"/>
              <a:defRPr/>
            </a:pPr>
            <a:r>
              <a:rPr lang="en-US" dirty="0" smtClean="0"/>
              <a:t>Click </a:t>
            </a:r>
            <a:r>
              <a:rPr lang="en-US" b="1" dirty="0" smtClean="0"/>
              <a:t>Add Effect</a:t>
            </a:r>
            <a:r>
              <a:rPr lang="en-US" dirty="0" smtClean="0"/>
              <a:t>, point to </a:t>
            </a:r>
            <a:r>
              <a:rPr lang="en-US" b="1" dirty="0" smtClean="0"/>
              <a:t>Motion Paths</a:t>
            </a:r>
            <a:r>
              <a:rPr lang="en-US" dirty="0" smtClean="0"/>
              <a:t>, and then click </a:t>
            </a:r>
            <a:r>
              <a:rPr lang="en-US" b="1" dirty="0" smtClean="0"/>
              <a:t>Right</a:t>
            </a:r>
            <a:r>
              <a:rPr lang="en-US" dirty="0" smtClean="0"/>
              <a:t>. Under </a:t>
            </a:r>
            <a:r>
              <a:rPr lang="en-US" b="1" dirty="0" smtClean="0"/>
              <a:t>Modify: Right</a:t>
            </a:r>
            <a:r>
              <a:rPr lang="en-US" dirty="0" smtClean="0"/>
              <a:t>, do the following:</a:t>
            </a:r>
          </a:p>
          <a:p>
            <a:pPr marL="1143000" lvl="2" indent="-228600">
              <a:buFont typeface="Arial" pitchFamily="34" charset="0"/>
              <a:buChar char="•"/>
              <a:defRPr/>
            </a:pPr>
            <a:r>
              <a:rPr lang="en-US" dirty="0" smtClean="0"/>
              <a:t>In the </a:t>
            </a:r>
            <a:r>
              <a:rPr lang="en-US" b="1" dirty="0" smtClean="0"/>
              <a:t>Start</a:t>
            </a:r>
            <a:r>
              <a:rPr lang="en-US" dirty="0" smtClean="0"/>
              <a:t> list, select </a:t>
            </a:r>
            <a:r>
              <a:rPr lang="en-US" b="1" dirty="0" smtClean="0"/>
              <a:t>With Previous</a:t>
            </a:r>
            <a:r>
              <a:rPr lang="en-US" dirty="0" smtClean="0"/>
              <a:t>.</a:t>
            </a:r>
          </a:p>
          <a:p>
            <a:pPr marL="1143000" lvl="2" indent="-228600">
              <a:buFont typeface="Arial" pitchFamily="34" charset="0"/>
              <a:buChar char="•"/>
              <a:defRPr/>
            </a:pPr>
            <a:r>
              <a:rPr lang="en-US" dirty="0" smtClean="0"/>
              <a:t>In the </a:t>
            </a:r>
            <a:r>
              <a:rPr lang="en-US" b="1" dirty="0" smtClean="0"/>
              <a:t>Speed</a:t>
            </a:r>
            <a:r>
              <a:rPr lang="en-US" dirty="0" smtClean="0"/>
              <a:t> list, select </a:t>
            </a:r>
            <a:r>
              <a:rPr lang="en-US" b="1" dirty="0" smtClean="0"/>
              <a:t>Fast</a:t>
            </a:r>
            <a:r>
              <a:rPr lang="en-US" dirty="0" smtClean="0"/>
              <a:t>. </a:t>
            </a:r>
          </a:p>
          <a:p>
            <a:pPr marL="228600" indent="-228600">
              <a:buFont typeface="+mj-lt"/>
              <a:buAutoNum type="arabicPeriod"/>
              <a:defRPr/>
            </a:pPr>
            <a:r>
              <a:rPr lang="en-US" dirty="0" smtClean="0"/>
              <a:t>On the slide, right-click the right motion path and then click </a:t>
            </a:r>
            <a:r>
              <a:rPr lang="en-US" b="1" dirty="0" smtClean="0"/>
              <a:t>Reverse</a:t>
            </a:r>
            <a:r>
              <a:rPr lang="en-US" dirty="0" smtClean="0"/>
              <a:t> </a:t>
            </a:r>
            <a:r>
              <a:rPr lang="en-US" b="1" dirty="0" smtClean="0"/>
              <a:t>Path</a:t>
            </a:r>
            <a:r>
              <a:rPr lang="en-US" dirty="0" smtClean="0"/>
              <a:t> </a:t>
            </a:r>
            <a:r>
              <a:rPr lang="en-US" b="1" dirty="0" smtClean="0"/>
              <a:t>Direction</a:t>
            </a:r>
            <a:r>
              <a:rPr lang="en-US" dirty="0" smtClean="0"/>
              <a:t>.</a:t>
            </a:r>
          </a:p>
          <a:p>
            <a:pPr marL="228600" indent="-228600">
              <a:buFont typeface="+mj-lt"/>
              <a:buAutoNum type="arabicPeriod"/>
              <a:defRPr/>
            </a:pPr>
            <a:r>
              <a:rPr lang="en-US" dirty="0" smtClean="0"/>
              <a:t>Press and hold CTRL, and then select the two animation effects in the </a:t>
            </a:r>
            <a:r>
              <a:rPr lang="en-US" b="1" dirty="0" smtClean="0"/>
              <a:t>Custom Animation </a:t>
            </a:r>
            <a:r>
              <a:rPr lang="en-US" dirty="0" smtClean="0"/>
              <a:t>task pane. Click the arrow to the right of one of those effects, and then click </a:t>
            </a:r>
            <a:r>
              <a:rPr lang="en-US" b="1" dirty="0" smtClean="0"/>
              <a:t>Effect</a:t>
            </a:r>
            <a:r>
              <a:rPr lang="en-US" dirty="0" smtClean="0"/>
              <a:t> </a:t>
            </a:r>
            <a:r>
              <a:rPr lang="en-US" b="1" dirty="0" smtClean="0"/>
              <a:t>Options</a:t>
            </a:r>
            <a:r>
              <a:rPr lang="en-US" dirty="0" smtClean="0"/>
              <a:t>. In the </a:t>
            </a:r>
            <a:r>
              <a:rPr lang="en-US" b="1" dirty="0" smtClean="0"/>
              <a:t>Effect Options </a:t>
            </a:r>
            <a:r>
              <a:rPr lang="en-US" dirty="0" smtClean="0"/>
              <a:t>dialog box, on the </a:t>
            </a:r>
            <a:r>
              <a:rPr lang="en-US" b="1" dirty="0" smtClean="0"/>
              <a:t>SmartArt</a:t>
            </a:r>
            <a:r>
              <a:rPr lang="en-US" dirty="0" smtClean="0"/>
              <a:t> </a:t>
            </a:r>
            <a:r>
              <a:rPr lang="en-US" b="1" dirty="0" smtClean="0"/>
              <a:t>Animation</a:t>
            </a:r>
            <a:r>
              <a:rPr lang="en-US" dirty="0" smtClean="0"/>
              <a:t> tab, in the </a:t>
            </a:r>
            <a:r>
              <a:rPr lang="en-US" b="1" dirty="0" smtClean="0"/>
              <a:t>Group Graphic </a:t>
            </a:r>
            <a:r>
              <a:rPr lang="en-US" dirty="0" smtClean="0"/>
              <a:t>list, select </a:t>
            </a:r>
            <a:r>
              <a:rPr lang="en-US" b="1" dirty="0" smtClean="0"/>
              <a:t>One by One</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Click the double arrows under each effect to expand the list of effects.</a:t>
            </a:r>
          </a:p>
          <a:p>
            <a:pPr marL="685800" lvl="1" indent="-228600">
              <a:buFont typeface="+mj-lt"/>
              <a:buAutoNum type="arabicPeriod"/>
              <a:defRPr/>
            </a:pPr>
            <a:r>
              <a:rPr lang="en-US" dirty="0" smtClean="0"/>
              <a:t>Select the first animation effect (fade effect for the first rectangle). Under </a:t>
            </a:r>
            <a:r>
              <a:rPr lang="en-US" b="1" dirty="0" smtClean="0"/>
              <a:t>Modify: Fade</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select the 11</a:t>
            </a:r>
            <a:r>
              <a:rPr lang="en-US" baseline="30000" dirty="0" smtClean="0"/>
              <a:t>th</a:t>
            </a:r>
            <a:r>
              <a:rPr lang="en-US" dirty="0" smtClean="0"/>
              <a:t> animation effect (motion path for the first picture). On the slide, point to the starting point (green arrow) of the selected motion path until the cursor becomes a two-headed arrow. Press and hold SHIFT to constrain the path to a straight horizontal line, and then drag the starting point to the left of the endpoint (red arrow). </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11</a:t>
            </a:r>
            <a:r>
              <a:rPr lang="en-US" baseline="30000" dirty="0" smtClean="0"/>
              <a:t>th</a:t>
            </a:r>
            <a:r>
              <a:rPr lang="en-US" dirty="0" smtClean="0"/>
              <a:t> effect until it is second in the list of effects. </a:t>
            </a:r>
          </a:p>
          <a:p>
            <a:pPr marL="685800" lvl="1" indent="-228600" eaLnBrk="1" fontAlgn="auto" hangingPunct="1">
              <a:spcBef>
                <a:spcPts val="0"/>
              </a:spcBef>
              <a:spcAft>
                <a:spcPts val="0"/>
              </a:spcAft>
              <a:buFont typeface="+mj-lt"/>
              <a:buAutoNum type="arabicPeriod"/>
              <a:defRPr/>
            </a:pPr>
            <a:r>
              <a:rPr lang="en-US" dirty="0" smtClean="0"/>
              <a:t>Drag the 12</a:t>
            </a:r>
            <a:r>
              <a:rPr lang="en-US" baseline="30000" dirty="0" smtClean="0"/>
              <a:t>th</a:t>
            </a:r>
            <a:r>
              <a:rPr lang="en-US" dirty="0" smtClean="0"/>
              <a:t> effect (motion path for the first large rectangle) until it is fourth in the list of effects.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select the 13</a:t>
            </a:r>
            <a:r>
              <a:rPr lang="en-US" baseline="30000" dirty="0" smtClean="0"/>
              <a:t>th</a:t>
            </a:r>
            <a:r>
              <a:rPr lang="en-US" dirty="0" smtClean="0"/>
              <a:t> animation effect (motion path for the second picture). On the slide, point to the starting point (green arrow) of the selected motion path until the cursor becomes a two-headed arrow. Press and hold SHIFT, and then drag the starting point to the left of the endpoint (red arrow), into the same position as the green arrow for the first picture motion path.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13</a:t>
            </a:r>
            <a:r>
              <a:rPr lang="en-US" baseline="30000" dirty="0" smtClean="0"/>
              <a:t>th</a:t>
            </a:r>
            <a:r>
              <a:rPr lang="en-US" dirty="0" smtClean="0"/>
              <a:t> animation effect until it is sixth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14</a:t>
            </a:r>
            <a:r>
              <a:rPr lang="en-US" baseline="30000" dirty="0" smtClean="0"/>
              <a:t>th</a:t>
            </a:r>
            <a:r>
              <a:rPr lang="en-US" dirty="0" smtClean="0"/>
              <a:t> animation effect (motion path for the second large rectangle) until it is eighth in the list of effects. </a:t>
            </a:r>
          </a:p>
          <a:p>
            <a:pPr marL="228600" lvl="1" indent="-228600" eaLnBrk="1" fontAlgn="auto" hangingPunct="1">
              <a:spcBef>
                <a:spcPts val="0"/>
              </a:spcBef>
              <a:spcAft>
                <a:spcPts val="0"/>
              </a:spcAft>
              <a:buFont typeface="+mj-lt"/>
              <a:buAutoNum type="arabicPeriod" startAt="10"/>
              <a:defRPr/>
            </a:pPr>
            <a:r>
              <a:rPr lang="en-US" dirty="0" smtClean="0"/>
              <a:t>Select the 15</a:t>
            </a:r>
            <a:r>
              <a:rPr lang="en-US" baseline="30000" dirty="0" smtClean="0"/>
              <a:t>th</a:t>
            </a:r>
            <a:r>
              <a:rPr lang="en-US" dirty="0" smtClean="0"/>
              <a:t> animation effect (motion path for the third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0"/>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15</a:t>
            </a:r>
            <a:r>
              <a:rPr lang="en-US" baseline="30000" dirty="0" smtClean="0"/>
              <a:t>th</a:t>
            </a:r>
            <a:r>
              <a:rPr lang="en-US" dirty="0" smtClean="0"/>
              <a:t> animation effect until it is 10</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16</a:t>
            </a:r>
            <a:r>
              <a:rPr lang="en-US" baseline="30000" dirty="0" smtClean="0"/>
              <a:t>th</a:t>
            </a:r>
            <a:r>
              <a:rPr lang="en-US" dirty="0" smtClean="0"/>
              <a:t> animation effect (motion path for the third large rectangle) until it is 12</a:t>
            </a:r>
            <a:r>
              <a:rPr lang="en-US" baseline="30000" dirty="0" smtClean="0"/>
              <a:t>th</a:t>
            </a:r>
            <a:r>
              <a:rPr lang="en-US" dirty="0" smtClean="0"/>
              <a:t> in the list of effects. </a:t>
            </a:r>
          </a:p>
          <a:p>
            <a:pPr marL="228600" lvl="1" indent="-228600" eaLnBrk="1" fontAlgn="auto" hangingPunct="1">
              <a:spcBef>
                <a:spcPts val="0"/>
              </a:spcBef>
              <a:spcAft>
                <a:spcPts val="0"/>
              </a:spcAft>
              <a:buFont typeface="+mj-lt"/>
              <a:buAutoNum type="arabicPeriod" startAt="12"/>
              <a:defRPr/>
            </a:pPr>
            <a:r>
              <a:rPr lang="en-US" dirty="0" smtClean="0"/>
              <a:t>Select the 17</a:t>
            </a:r>
            <a:r>
              <a:rPr lang="en-US" baseline="30000" dirty="0" smtClean="0"/>
              <a:t>th</a:t>
            </a:r>
            <a:r>
              <a:rPr lang="en-US" dirty="0" smtClean="0"/>
              <a:t> animation effect (motion path for the fourth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2"/>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17</a:t>
            </a:r>
            <a:r>
              <a:rPr lang="en-US" baseline="30000" dirty="0" smtClean="0"/>
              <a:t>th</a:t>
            </a:r>
            <a:r>
              <a:rPr lang="en-US" dirty="0" smtClean="0"/>
              <a:t> animation effect until it is 14</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18</a:t>
            </a:r>
            <a:r>
              <a:rPr lang="en-US" baseline="30000" dirty="0" smtClean="0"/>
              <a:t>th</a:t>
            </a:r>
            <a:r>
              <a:rPr lang="en-US" dirty="0" smtClean="0"/>
              <a:t> animation effect (motion path for the fourth large rectangle) until it is 16</a:t>
            </a:r>
            <a:r>
              <a:rPr lang="en-US" baseline="30000" dirty="0" smtClean="0"/>
              <a:t>th</a:t>
            </a:r>
            <a:r>
              <a:rPr lang="en-US" dirty="0" smtClean="0"/>
              <a:t> in the list of effects.</a:t>
            </a:r>
          </a:p>
          <a:p>
            <a:pPr marL="228600" lvl="1" indent="-228600">
              <a:buFont typeface="+mj-lt"/>
              <a:buAutoNum type="arabicPeriod" startAt="14"/>
              <a:defRPr/>
            </a:pPr>
            <a:r>
              <a:rPr lang="en-US" dirty="0" smtClean="0"/>
              <a:t>Select the 19</a:t>
            </a:r>
            <a:r>
              <a:rPr lang="en-US" baseline="30000" dirty="0" smtClean="0"/>
              <a:t>th</a:t>
            </a:r>
            <a:r>
              <a:rPr lang="en-US" dirty="0" smtClean="0"/>
              <a:t> animation effect (motion path for the fifth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a:t>
            </a:r>
          </a:p>
          <a:p>
            <a:pPr marL="228600" lvl="1" indent="-228600" eaLnBrk="1" fontAlgn="auto" hangingPunct="1">
              <a:spcBef>
                <a:spcPts val="0"/>
              </a:spcBef>
              <a:spcAft>
                <a:spcPts val="0"/>
              </a:spcAft>
              <a:buFont typeface="+mj-lt"/>
              <a:buAutoNum type="arabicPeriod" startAt="14"/>
              <a:defRPr/>
            </a:pPr>
            <a:r>
              <a:rPr lang="en-US" dirty="0" smtClean="0"/>
              <a:t>Also in the </a:t>
            </a:r>
            <a:r>
              <a:rPr lang="en-US" b="1" dirty="0" smtClean="0"/>
              <a:t>Custom</a:t>
            </a:r>
            <a:r>
              <a:rPr lang="en-US" dirty="0" smtClean="0"/>
              <a:t> </a:t>
            </a:r>
            <a:r>
              <a:rPr lang="en-US" b="1" dirty="0" smtClean="0"/>
              <a:t>Animation</a:t>
            </a:r>
            <a:r>
              <a:rPr lang="en-US" dirty="0" smtClean="0"/>
              <a:t> task pane, drag the 19</a:t>
            </a:r>
            <a:r>
              <a:rPr lang="en-US" baseline="30000" dirty="0" smtClean="0"/>
              <a:t>th</a:t>
            </a:r>
            <a:r>
              <a:rPr lang="en-US" dirty="0" smtClean="0"/>
              <a:t> animation effect until it is 18</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defRPr/>
            </a:pPr>
            <a:endParaRPr lang="en-US" dirty="0" smtClean="0"/>
          </a:p>
          <a:p>
            <a:pPr>
              <a:defRPr/>
            </a:pPr>
            <a:endParaRPr lang="en-US" dirty="0" smtClean="0"/>
          </a:p>
          <a:p>
            <a:pPr>
              <a:defRPr/>
            </a:pPr>
            <a:r>
              <a:rPr lang="en-US" dirty="0" smtClean="0"/>
              <a:t>To reproduce the background effects on this slide, do the following:</a:t>
            </a:r>
          </a:p>
          <a:p>
            <a:pPr marL="228600" indent="-228600">
              <a:buFont typeface="+mj-lt"/>
              <a:buAutoNum type="arabicPeriod"/>
              <a:defRPr/>
            </a:pPr>
            <a:r>
              <a:rPr lang="en-US" dirty="0" smtClean="0">
                <a:latin typeface="+mn-lt"/>
              </a:rPr>
              <a:t>Right-click the slide background area, and then click </a:t>
            </a:r>
            <a:r>
              <a:rPr lang="en-US" b="1" dirty="0" smtClean="0">
                <a:latin typeface="+mn-lt"/>
              </a:rPr>
              <a:t>Format Background</a:t>
            </a:r>
            <a:r>
              <a:rPr lang="en-US" dirty="0" smtClean="0">
                <a:latin typeface="+mn-lt"/>
              </a:rPr>
              <a:t>. In the </a:t>
            </a:r>
            <a:r>
              <a:rPr lang="en-US" b="1" dirty="0" smtClean="0">
                <a:latin typeface="+mn-lt"/>
              </a:rPr>
              <a:t>Format Background </a:t>
            </a:r>
            <a:r>
              <a:rPr lang="en-US" dirty="0" smtClean="0">
                <a:latin typeface="+mn-lt"/>
              </a:rPr>
              <a:t>dialog box, click </a:t>
            </a:r>
            <a:r>
              <a:rPr lang="en-US" b="1" dirty="0" smtClean="0">
                <a:latin typeface="+mn-lt"/>
              </a:rPr>
              <a:t>Fill</a:t>
            </a:r>
            <a:r>
              <a:rPr lang="en-US" dirty="0" smtClean="0">
                <a:latin typeface="+mn-lt"/>
              </a:rPr>
              <a:t> in the left pane, select </a:t>
            </a:r>
            <a:r>
              <a:rPr lang="en-US" b="1" dirty="0" smtClean="0">
                <a:latin typeface="+mn-lt"/>
              </a:rPr>
              <a:t>Gradient fill</a:t>
            </a:r>
            <a:r>
              <a:rPr lang="en-US" dirty="0" smtClean="0">
                <a:latin typeface="+mn-lt"/>
              </a:rPr>
              <a:t> in the </a:t>
            </a:r>
            <a:r>
              <a:rPr lang="en-US" b="1" dirty="0" smtClean="0">
                <a:latin typeface="+mn-lt"/>
              </a:rPr>
              <a:t>Fill</a:t>
            </a:r>
            <a:r>
              <a:rPr lang="en-US" dirty="0" smtClean="0">
                <a:latin typeface="+mn-lt"/>
              </a:rPr>
              <a:t> pane, and then do the following:</a:t>
            </a:r>
          </a:p>
          <a:p>
            <a:pPr marL="685800" lvl="1" indent="-228600">
              <a:buFont typeface="Arial" pitchFamily="34" charset="0"/>
              <a:buChar char="•"/>
              <a:defRPr/>
            </a:pPr>
            <a:r>
              <a:rPr lang="en-US" dirty="0" smtClean="0">
                <a:latin typeface="+mn-lt"/>
              </a:rPr>
              <a:t>In the </a:t>
            </a:r>
            <a:r>
              <a:rPr lang="en-US" b="1" dirty="0" smtClean="0">
                <a:latin typeface="+mn-lt"/>
              </a:rPr>
              <a:t>Type</a:t>
            </a:r>
            <a:r>
              <a:rPr lang="en-US" dirty="0" smtClean="0">
                <a:latin typeface="+mn-lt"/>
              </a:rPr>
              <a:t> list, select </a:t>
            </a:r>
            <a:r>
              <a:rPr lang="en-US" b="1" dirty="0" smtClean="0">
                <a:latin typeface="+mn-lt"/>
              </a:rPr>
              <a:t>Radial</a:t>
            </a:r>
            <a:r>
              <a:rPr lang="en-US" dirty="0" smtClean="0">
                <a:latin typeface="+mn-lt"/>
              </a:rPr>
              <a:t>.</a:t>
            </a:r>
          </a:p>
          <a:p>
            <a:pPr marL="685800" lvl="1" indent="-228600">
              <a:buFont typeface="Arial" pitchFamily="34" charset="0"/>
              <a:buChar char="•"/>
              <a:defRPr/>
            </a:pPr>
            <a:r>
              <a:rPr lang="en-US" dirty="0" smtClean="0">
                <a:latin typeface="+mn-lt"/>
              </a:rPr>
              <a:t>Click the button next to </a:t>
            </a:r>
            <a:r>
              <a:rPr lang="en-US" b="1" dirty="0" smtClean="0">
                <a:latin typeface="+mn-lt"/>
              </a:rPr>
              <a:t>Direction</a:t>
            </a:r>
            <a:r>
              <a:rPr lang="en-US" dirty="0" smtClean="0">
                <a:latin typeface="+mn-lt"/>
              </a:rPr>
              <a:t>, and then click </a:t>
            </a:r>
            <a:r>
              <a:rPr lang="en-US" b="1" dirty="0" smtClean="0">
                <a:latin typeface="+mn-lt"/>
              </a:rPr>
              <a:t>From Corner </a:t>
            </a:r>
            <a:r>
              <a:rPr lang="en-US" dirty="0" smtClean="0">
                <a:latin typeface="+mn-lt"/>
              </a:rPr>
              <a:t>(fifth option from the left).</a:t>
            </a:r>
            <a:endParaRPr lang="en-US" b="1" dirty="0" smtClean="0">
              <a:latin typeface="+mn-lt"/>
            </a:endParaRPr>
          </a:p>
          <a:p>
            <a:pPr marL="685800" lvl="1" indent="-228600">
              <a:buFont typeface="Arial" pitchFamily="34" charset="0"/>
              <a:buChar char="•"/>
              <a:defRPr/>
            </a:pPr>
            <a:r>
              <a:rPr lang="en-US" dirty="0" smtClean="0">
                <a:latin typeface="+mn-lt"/>
              </a:rPr>
              <a:t>Under </a:t>
            </a:r>
            <a:r>
              <a:rPr lang="en-US" b="1" dirty="0" smtClean="0">
                <a:latin typeface="+mn-lt"/>
              </a:rPr>
              <a:t>Gradient stops</a:t>
            </a:r>
            <a:r>
              <a:rPr lang="en-US" dirty="0" smtClean="0">
                <a:latin typeface="+mn-lt"/>
              </a:rPr>
              <a:t>, click </a:t>
            </a:r>
            <a:r>
              <a:rPr lang="en-US" b="1" dirty="0" smtClean="0">
                <a:latin typeface="+mn-lt"/>
              </a:rPr>
              <a:t>Add</a:t>
            </a:r>
            <a:r>
              <a:rPr lang="en-US" dirty="0" smtClean="0">
                <a:latin typeface="+mn-lt"/>
              </a:rPr>
              <a:t> or </a:t>
            </a:r>
            <a:r>
              <a:rPr lang="en-US" b="1" dirty="0" smtClean="0">
                <a:latin typeface="+mn-lt"/>
              </a:rPr>
              <a:t>Remove</a:t>
            </a:r>
            <a:r>
              <a:rPr lang="en-US" dirty="0" smtClean="0">
                <a:latin typeface="+mn-lt"/>
              </a:rPr>
              <a:t> until two stops appear in the drop-down list.</a:t>
            </a:r>
          </a:p>
          <a:p>
            <a:pPr marL="228600" indent="-228600">
              <a:buFont typeface="+mj-lt"/>
              <a:buAutoNum type="arabicPeriod"/>
              <a:defRPr/>
            </a:pPr>
            <a:r>
              <a:rPr lang="en-US" dirty="0" smtClean="0">
                <a:latin typeface="+mn-lt"/>
              </a:rPr>
              <a:t>Also under </a:t>
            </a:r>
            <a:r>
              <a:rPr lang="en-US" b="1" dirty="0" smtClean="0">
                <a:latin typeface="+mn-lt"/>
              </a:rPr>
              <a:t>Gradient stops</a:t>
            </a:r>
            <a:r>
              <a:rPr lang="en-US" dirty="0" smtClean="0">
                <a:latin typeface="+mn-lt"/>
              </a:rPr>
              <a:t>, customize the gradient stops as follows:</a:t>
            </a:r>
          </a:p>
          <a:p>
            <a:pPr marL="685800" lvl="1" indent="-228600">
              <a:buFont typeface="Arial" pitchFamily="34" charset="0"/>
              <a:buChar char="•"/>
              <a:defRPr/>
            </a:pPr>
            <a:r>
              <a:rPr lang="en-US" dirty="0" smtClean="0">
                <a:latin typeface="+mn-lt"/>
              </a:rPr>
              <a:t>Select </a:t>
            </a:r>
            <a:r>
              <a:rPr lang="en-US" b="1" dirty="0" smtClean="0">
                <a:latin typeface="+mn-lt"/>
              </a:rPr>
              <a:t>Stop 1 </a:t>
            </a:r>
            <a:r>
              <a:rPr lang="en-US" dirty="0" smtClean="0">
                <a:latin typeface="+mn-lt"/>
              </a:rPr>
              <a:t>from the list, and then do the following:</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a:t>
            </a:r>
            <a:r>
              <a:rPr lang="en-US" dirty="0" smtClean="0">
                <a:latin typeface="+mn-lt"/>
              </a:rPr>
              <a:t>(first row, first option from the left).</a:t>
            </a:r>
            <a:endParaRPr lang="en-US" b="1" dirty="0" smtClean="0">
              <a:latin typeface="+mn-lt"/>
            </a:endParaRPr>
          </a:p>
          <a:p>
            <a:pPr marL="685800" lvl="1" indent="-228600">
              <a:buFont typeface="Arial" pitchFamily="34" charset="0"/>
              <a:buChar char="•"/>
              <a:defRPr/>
            </a:pPr>
            <a:r>
              <a:rPr lang="en-US" dirty="0" smtClean="0">
                <a:latin typeface="+mn-lt"/>
              </a:rPr>
              <a:t>Select </a:t>
            </a:r>
            <a:r>
              <a:rPr lang="en-US" b="1" dirty="0" smtClean="0">
                <a:latin typeface="+mn-lt"/>
              </a:rPr>
              <a:t>Stop 2 </a:t>
            </a:r>
            <a:r>
              <a:rPr lang="en-US" dirty="0" smtClean="0">
                <a:latin typeface="+mn-lt"/>
              </a:rPr>
              <a:t>from the list, and then do the following: </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100%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Darker  25% </a:t>
            </a:r>
            <a:r>
              <a:rPr lang="en-US" dirty="0" smtClean="0">
                <a:latin typeface="+mn-lt"/>
              </a:rPr>
              <a:t>(fourth row, first option from the left).</a:t>
            </a:r>
          </a:p>
          <a:p>
            <a:pPr marL="1143000" lvl="2" indent="-228600">
              <a:buFont typeface="Arial" pitchFamily="34" charset="0"/>
              <a:buChar char="•"/>
              <a:defRPr/>
            </a:pPr>
            <a:endParaRPr lang="en-US" dirty="0" smtClean="0">
              <a:latin typeface="+mn-lt"/>
            </a:endParaRPr>
          </a:p>
          <a:p>
            <a:pPr marL="1143000" lvl="2" indent="-228600">
              <a:buFont typeface="Arial" pitchFamily="34" charset="0"/>
              <a:buNone/>
              <a:defRPr/>
            </a:pPr>
            <a:endParaRPr lang="en-US" dirty="0" smtClean="0">
              <a:latin typeface="+mn-lt"/>
            </a:endParaRPr>
          </a:p>
          <a:p>
            <a:pPr marL="1143000" lvl="2" indent="-228600">
              <a:buFont typeface="Arial" pitchFamily="34" charset="0"/>
              <a:buChar char="•"/>
              <a:defRPr/>
            </a:pPr>
            <a:endParaRPr lang="en-US" dirty="0" smtClean="0">
              <a:latin typeface="+mn-lt"/>
            </a:endParaRPr>
          </a:p>
          <a:p>
            <a:pPr>
              <a:defRPr/>
            </a:pPr>
            <a:endParaRPr lang="en-US" dirty="0" smtClean="0"/>
          </a:p>
          <a:p>
            <a:pPr>
              <a:defRPr/>
            </a:pPr>
            <a:endParaRPr lang="en-US" dirty="0" smtClean="0"/>
          </a:p>
        </p:txBody>
      </p:sp>
      <p:sp>
        <p:nvSpPr>
          <p:cNvPr id="26627" name="Slide Image Placeholder 4"/>
          <p:cNvSpPr>
            <a:spLocks noGrp="1" noRot="1" noChangeAspect="1" noTextEdit="1"/>
          </p:cNvSpPr>
          <p:nvPr>
            <p:ph type="sldImg"/>
          </p:nvPr>
        </p:nvSpPr>
        <p:spPr>
          <a:ln/>
        </p:spPr>
      </p:sp>
    </p:spTree>
    <p:extLst>
      <p:ext uri="{BB962C8B-B14F-4D97-AF65-F5344CB8AC3E}">
        <p14:creationId xmlns:p14="http://schemas.microsoft.com/office/powerpoint/2010/main" val="3706407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pPr>
              <a:defRPr/>
            </a:pPr>
            <a:r>
              <a:rPr lang="en-US" sz="1400" b="1" dirty="0" smtClean="0"/>
              <a:t>SmartArt custom animation effects: vertical picture list</a:t>
            </a:r>
          </a:p>
          <a:p>
            <a:pPr>
              <a:defRPr/>
            </a:pPr>
            <a:r>
              <a:rPr lang="en-US" sz="1400" dirty="0" smtClean="0"/>
              <a:t>(Intermediate)</a:t>
            </a:r>
          </a:p>
          <a:p>
            <a:pPr>
              <a:defRPr/>
            </a:pPr>
            <a:endParaRPr lang="en-US" dirty="0" smtClean="0"/>
          </a:p>
          <a:p>
            <a:pPr>
              <a:defRPr/>
            </a:pPr>
            <a:endParaRPr lang="en-US" dirty="0" smtClean="0"/>
          </a:p>
          <a:p>
            <a:pPr>
              <a:defRPr/>
            </a:pPr>
            <a:r>
              <a:rPr lang="en-US" dirty="0" smtClean="0"/>
              <a:t>To reproduce the SmartArt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 tab</a:t>
            </a:r>
            <a:r>
              <a:rPr lang="en-US" dirty="0" smtClean="0"/>
              <a:t>, in the </a:t>
            </a:r>
            <a:r>
              <a:rPr lang="en-US" b="1" dirty="0" smtClean="0"/>
              <a:t>Illustrations</a:t>
            </a:r>
            <a:r>
              <a:rPr lang="en-US" dirty="0" smtClean="0"/>
              <a:t> group, click </a:t>
            </a:r>
            <a:r>
              <a:rPr lang="en-US" b="1" dirty="0" smtClean="0"/>
              <a:t>SmartArt</a:t>
            </a:r>
            <a:r>
              <a:rPr lang="en-US" dirty="0" smtClean="0"/>
              <a:t>. In the </a:t>
            </a:r>
            <a:r>
              <a:rPr lang="en-US" b="1" dirty="0" smtClean="0"/>
              <a:t>Choose a SmartArt Graphic</a:t>
            </a:r>
            <a:r>
              <a:rPr lang="en-US" dirty="0" smtClean="0"/>
              <a:t> dialog box, in the left pane, click </a:t>
            </a:r>
            <a:r>
              <a:rPr lang="en-US" b="1" dirty="0" smtClean="0"/>
              <a:t>List</a:t>
            </a:r>
            <a:r>
              <a:rPr lang="en-US" dirty="0" smtClean="0"/>
              <a:t>. In the </a:t>
            </a:r>
            <a:r>
              <a:rPr lang="en-US" b="1" dirty="0" smtClean="0"/>
              <a:t>List</a:t>
            </a:r>
            <a:r>
              <a:rPr lang="en-US" dirty="0" smtClean="0"/>
              <a:t> pane, double-click </a:t>
            </a:r>
            <a:r>
              <a:rPr lang="en-US" b="1" dirty="0" smtClean="0"/>
              <a:t>Vertical Picture List </a:t>
            </a:r>
            <a:r>
              <a:rPr lang="en-US" dirty="0" smtClean="0"/>
              <a:t>(fourth row, first option from the left) to insert the graphic into the slide. </a:t>
            </a:r>
          </a:p>
          <a:p>
            <a:pPr marL="228600" indent="-228600" eaLnBrk="1" fontAlgn="auto" hangingPunct="1">
              <a:spcBef>
                <a:spcPts val="0"/>
              </a:spcBef>
              <a:spcAft>
                <a:spcPts val="0"/>
              </a:spcAft>
              <a:buFont typeface="+mj-lt"/>
              <a:buAutoNum type="arabicPeriod"/>
              <a:defRPr/>
            </a:pPr>
            <a:r>
              <a:rPr lang="en-US" dirty="0" smtClean="0"/>
              <a:t>To create a fourth shape in the graphic, select the third shape from the top, and then 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Create</a:t>
            </a:r>
            <a:r>
              <a:rPr lang="en-US" dirty="0" smtClean="0"/>
              <a:t> </a:t>
            </a:r>
            <a:r>
              <a:rPr lang="en-US" b="1" dirty="0" smtClean="0"/>
              <a:t>Graphic</a:t>
            </a:r>
            <a:r>
              <a:rPr lang="en-US" dirty="0" smtClean="0"/>
              <a:t> group, click the arrow next to </a:t>
            </a:r>
            <a:r>
              <a:rPr lang="en-US" b="1" dirty="0" smtClean="0"/>
              <a:t>Add</a:t>
            </a:r>
            <a:r>
              <a:rPr lang="en-US" dirty="0" smtClean="0"/>
              <a:t> </a:t>
            </a:r>
            <a:r>
              <a:rPr lang="en-US" b="1" dirty="0" smtClean="0"/>
              <a:t>Shape</a:t>
            </a:r>
            <a:r>
              <a:rPr lang="en-US" dirty="0" smtClean="0"/>
              <a:t>, and then click </a:t>
            </a:r>
            <a:r>
              <a:rPr lang="en-US" b="1" dirty="0" smtClean="0"/>
              <a:t>Add</a:t>
            </a:r>
            <a:r>
              <a:rPr lang="en-US" dirty="0" smtClean="0"/>
              <a:t> </a:t>
            </a:r>
            <a:r>
              <a:rPr lang="en-US" b="1" dirty="0" smtClean="0"/>
              <a:t>Shape</a:t>
            </a:r>
            <a:r>
              <a:rPr lang="en-US" dirty="0" smtClean="0"/>
              <a:t> </a:t>
            </a:r>
            <a:r>
              <a:rPr lang="en-US" b="1" dirty="0" smtClean="0"/>
              <a:t>Before</a:t>
            </a:r>
            <a:r>
              <a:rPr lang="en-US" dirty="0" smtClean="0"/>
              <a:t>. Repeat this process to create a fifth shape.</a:t>
            </a:r>
          </a:p>
          <a:p>
            <a:pPr marL="228600" indent="-228600" eaLnBrk="1" fontAlgn="auto" hangingPunct="1">
              <a:spcBef>
                <a:spcPts val="0"/>
              </a:spcBef>
              <a:spcAft>
                <a:spcPts val="0"/>
              </a:spcAft>
              <a:buFont typeface="+mj-lt"/>
              <a:buAutoNum type="arabicPeriod"/>
              <a:defRPr/>
            </a:pPr>
            <a:r>
              <a:rPr lang="en-US" dirty="0" smtClean="0"/>
              <a:t>Select the graphic. Under </a:t>
            </a:r>
            <a:r>
              <a:rPr lang="en-US" b="1" dirty="0" smtClean="0"/>
              <a:t>SmartArt Tools</a:t>
            </a:r>
            <a:r>
              <a:rPr lang="en-US" dirty="0" smtClean="0"/>
              <a:t>, on the </a:t>
            </a:r>
            <a:r>
              <a:rPr lang="en-US" b="1" dirty="0" smtClean="0"/>
              <a:t>Format</a:t>
            </a:r>
            <a:r>
              <a:rPr lang="en-US" dirty="0" smtClean="0"/>
              <a:t> tab, click </a:t>
            </a:r>
            <a:r>
              <a:rPr lang="en-US" b="1" dirty="0" smtClean="0"/>
              <a:t>Size</a:t>
            </a:r>
            <a:r>
              <a:rPr lang="en-US" dirty="0" smtClean="0"/>
              <a:t>,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Height</a:t>
            </a:r>
            <a:r>
              <a:rPr lang="en-US" dirty="0" smtClean="0"/>
              <a:t> box, enter </a:t>
            </a:r>
            <a:r>
              <a:rPr lang="en-US" b="1" dirty="0" smtClean="0"/>
              <a:t>6.38”</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a:t>
            </a:r>
            <a:r>
              <a:rPr lang="en-US" dirty="0" smtClean="0"/>
              <a:t> box, enter </a:t>
            </a:r>
            <a:r>
              <a:rPr lang="en-US" b="1" dirty="0" smtClean="0"/>
              <a:t>7.91”</a:t>
            </a:r>
            <a:r>
              <a:rPr lang="en-US" dirty="0" smtClean="0"/>
              <a:t>.</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SmartArt Tools</a:t>
            </a:r>
            <a:r>
              <a:rPr lang="en-US" dirty="0" smtClean="0"/>
              <a:t>, on the </a:t>
            </a:r>
            <a:r>
              <a:rPr lang="en-US" b="1" dirty="0" smtClean="0"/>
              <a:t>Format</a:t>
            </a:r>
            <a:r>
              <a:rPr lang="en-US" dirty="0" smtClean="0"/>
              <a:t> tab, click </a:t>
            </a:r>
            <a:r>
              <a:rPr lang="en-US" b="1" dirty="0" smtClean="0"/>
              <a:t>Arrange</a:t>
            </a:r>
            <a:r>
              <a:rPr lang="en-US" dirty="0" smtClean="0"/>
              <a:t>, click </a:t>
            </a:r>
            <a:r>
              <a:rPr lang="en-US" b="1" dirty="0" smtClean="0"/>
              <a:t>Align</a:t>
            </a:r>
            <a:r>
              <a:rPr lang="en-US" dirty="0" smtClean="0"/>
              <a:t>, and then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to Slide</a:t>
            </a:r>
            <a:r>
              <a:rPr lang="en-US" dirty="0" smtClean="0"/>
              <a:t>.</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Middle</a:t>
            </a:r>
            <a:r>
              <a:rPr lang="en-US" dirty="0" smtClean="0"/>
              <a:t>. </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Center</a:t>
            </a:r>
            <a:r>
              <a:rPr lang="en-US" dirty="0" smtClean="0"/>
              <a:t>. </a:t>
            </a:r>
          </a:p>
          <a:p>
            <a:pPr marL="228600" indent="-228600" eaLnBrk="1" fontAlgn="auto" hangingPunct="1">
              <a:spcBef>
                <a:spcPts val="0"/>
              </a:spcBef>
              <a:spcAft>
                <a:spcPts val="0"/>
              </a:spcAft>
              <a:buFont typeface="+mj-lt"/>
              <a:buAutoNum type="arabicPeriod" startAt="6"/>
              <a:defRPr/>
            </a:pPr>
            <a:r>
              <a:rPr lang="en-US" dirty="0" smtClean="0"/>
              <a:t>Select the graphic, and then click one of the arrows on the left border. In the </a:t>
            </a:r>
            <a:r>
              <a:rPr lang="en-US" b="1" dirty="0" smtClean="0"/>
              <a:t>Type your text here </a:t>
            </a:r>
            <a:r>
              <a:rPr lang="en-US" dirty="0" smtClean="0"/>
              <a:t>dialog box, click each of the second-level bullets and then press DELETE until there are only three first-level bullets remaining (one for each shape). Enter text for each shape into the first-level bullets.</a:t>
            </a:r>
          </a:p>
          <a:p>
            <a:pPr marL="228600" indent="-228600">
              <a:buFont typeface="+mj-lt"/>
              <a:buAutoNum type="arabicPeriod" startAt="6"/>
              <a:defRPr/>
            </a:pPr>
            <a:r>
              <a:rPr lang="en-US" dirty="0" smtClean="0"/>
              <a:t>On the slide, select the graphic. On the </a:t>
            </a:r>
            <a:r>
              <a:rPr lang="en-US" b="1" dirty="0" smtClean="0"/>
              <a:t>Home</a:t>
            </a:r>
            <a:r>
              <a:rPr lang="en-US" dirty="0" smtClean="0"/>
              <a:t> tab, in the </a:t>
            </a:r>
            <a:r>
              <a:rPr lang="en-US" b="1" dirty="0" smtClean="0"/>
              <a:t>Font</a:t>
            </a:r>
            <a:r>
              <a:rPr lang="en-US" dirty="0" smtClean="0"/>
              <a:t> group, select </a:t>
            </a:r>
            <a:r>
              <a:rPr lang="en-US" b="1" dirty="0" smtClean="0"/>
              <a:t>14 </a:t>
            </a:r>
            <a:r>
              <a:rPr lang="en-US" dirty="0" smtClean="0"/>
              <a:t>from the </a:t>
            </a:r>
            <a:r>
              <a:rPr lang="en-US" b="1" dirty="0" smtClean="0"/>
              <a:t>Font Size </a:t>
            </a:r>
            <a:r>
              <a:rPr lang="en-US" dirty="0" smtClean="0"/>
              <a:t>list.</a:t>
            </a:r>
          </a:p>
          <a:p>
            <a:pPr marL="228600" indent="-228600">
              <a:buFont typeface="+mj-lt"/>
              <a:buAutoNum type="arabicPeriod" startAt="6"/>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More</a:t>
            </a:r>
            <a:r>
              <a:rPr lang="en-US" dirty="0" smtClean="0"/>
              <a:t>, and then under </a:t>
            </a:r>
            <a:r>
              <a:rPr lang="en-US" b="1" dirty="0" smtClean="0"/>
              <a:t>Best Match for Document </a:t>
            </a:r>
            <a:r>
              <a:rPr lang="en-US" dirty="0" smtClean="0"/>
              <a:t>click </a:t>
            </a:r>
            <a:r>
              <a:rPr lang="en-US" b="1" dirty="0" smtClean="0"/>
              <a:t>Moderate Effect</a:t>
            </a:r>
            <a:r>
              <a:rPr lang="en-US" dirty="0" smtClean="0"/>
              <a:t> (fourth option from the left). </a:t>
            </a:r>
            <a:endParaRPr lang="en-US" b="1" dirty="0" smtClean="0"/>
          </a:p>
          <a:p>
            <a:pPr marL="228600" indent="-228600">
              <a:buFont typeface="+mj-lt"/>
              <a:buAutoNum type="arabicPeriod" startAt="6"/>
              <a:defRPr/>
            </a:pPr>
            <a:r>
              <a:rPr lang="en-US" dirty="0" smtClean="0"/>
              <a:t>On the </a:t>
            </a:r>
            <a:r>
              <a:rPr lang="en-US" b="1" dirty="0" smtClean="0"/>
              <a:t>Design </a:t>
            </a:r>
            <a:r>
              <a:rPr lang="en-US" dirty="0" smtClean="0"/>
              <a:t>tab, in the </a:t>
            </a:r>
            <a:r>
              <a:rPr lang="en-US" b="1" dirty="0" smtClean="0"/>
              <a:t>Themes</a:t>
            </a:r>
            <a:r>
              <a:rPr lang="en-US" dirty="0" smtClean="0"/>
              <a:t> group, click </a:t>
            </a:r>
            <a:r>
              <a:rPr lang="en-US" b="1" dirty="0" smtClean="0"/>
              <a:t>Colors</a:t>
            </a:r>
            <a:r>
              <a:rPr lang="en-US" dirty="0" smtClean="0"/>
              <a:t>, and then click </a:t>
            </a:r>
            <a:r>
              <a:rPr lang="en-US" b="1" dirty="0" smtClean="0"/>
              <a:t>Civic</a:t>
            </a:r>
            <a:r>
              <a:rPr lang="en-US" dirty="0" smtClean="0"/>
              <a:t>.</a:t>
            </a:r>
            <a:r>
              <a:rPr lang="en-US" dirty="0" smtClean="0">
                <a:latin typeface="+mn-lt"/>
              </a:rPr>
              <a:t> (</a:t>
            </a:r>
            <a:r>
              <a:rPr lang="en-US" b="1" dirty="0" smtClean="0">
                <a:latin typeface="+mn-lt"/>
              </a:rPr>
              <a:t>Note: </a:t>
            </a:r>
            <a:r>
              <a:rPr lang="en-US" dirty="0" smtClean="0">
                <a:latin typeface="+mn-lt"/>
              </a:rPr>
              <a:t>If this action is taken in a PowerPoint presentation containing more than one slide, the theme colors will be applied to all of the slides.) </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Change Colors</a:t>
            </a:r>
            <a:r>
              <a:rPr lang="en-US" dirty="0" smtClean="0"/>
              <a:t>, and then under </a:t>
            </a:r>
            <a:r>
              <a:rPr lang="en-US" b="1" dirty="0" smtClean="0"/>
              <a:t>Colorful</a:t>
            </a:r>
            <a:r>
              <a:rPr lang="en-US" dirty="0" smtClean="0"/>
              <a:t> click </a:t>
            </a:r>
            <a:r>
              <a:rPr lang="en-US" b="1" dirty="0" smtClean="0"/>
              <a:t>Colorful Range – Accent Colors 3 to 4 </a:t>
            </a:r>
            <a:r>
              <a:rPr lang="en-US" dirty="0" smtClean="0"/>
              <a:t>(third option from the left). </a:t>
            </a:r>
            <a:endParaRPr lang="en-US" b="1" dirty="0" smtClean="0"/>
          </a:p>
          <a:p>
            <a:pPr marL="228600" indent="-228600" eaLnBrk="1" fontAlgn="auto" hangingPunct="1">
              <a:spcBef>
                <a:spcPts val="0"/>
              </a:spcBef>
              <a:spcAft>
                <a:spcPts val="0"/>
              </a:spcAft>
              <a:buFont typeface="+mj-lt"/>
              <a:buAutoNum type="arabicPeriod" startAt="10"/>
              <a:defRPr/>
            </a:pPr>
            <a:r>
              <a:rPr lang="en-US" dirty="0" smtClean="0"/>
              <a:t>Click each of the five picture placeholders in the graphic, and then in the </a:t>
            </a:r>
            <a:r>
              <a:rPr lang="en-US" b="1" dirty="0" smtClean="0"/>
              <a:t>Insert Picture</a:t>
            </a:r>
            <a:r>
              <a:rPr lang="en-US" dirty="0" smtClean="0"/>
              <a:t> dialog box, select a picture and click </a:t>
            </a:r>
            <a:r>
              <a:rPr lang="en-US" b="1" dirty="0" smtClean="0"/>
              <a:t>Insert</a:t>
            </a:r>
            <a:r>
              <a:rPr lang="en-US" dirty="0" smtClean="0"/>
              <a:t>.</a:t>
            </a:r>
          </a:p>
          <a:p>
            <a:pPr marL="228600" indent="-228600">
              <a:buFont typeface="+mj-lt"/>
              <a:buAutoNum type="arabicPeriod" startAt="10"/>
              <a:defRPr/>
            </a:pPr>
            <a:r>
              <a:rPr lang="en-US" dirty="0" smtClean="0"/>
              <a:t>Press and hold CTRL, and then select all five of the pictures on the slide.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 Styles</a:t>
            </a:r>
            <a:r>
              <a:rPr lang="en-US" dirty="0" smtClean="0"/>
              <a:t> group, click </a:t>
            </a:r>
            <a:r>
              <a:rPr lang="en-US" b="1" dirty="0" smtClean="0"/>
              <a:t>Shape Effects</a:t>
            </a:r>
            <a:r>
              <a:rPr lang="en-US" dirty="0" smtClean="0"/>
              <a:t>, point to </a:t>
            </a:r>
            <a:r>
              <a:rPr lang="en-US" b="1" dirty="0" smtClean="0"/>
              <a:t>Glow</a:t>
            </a:r>
            <a:r>
              <a:rPr lang="en-US" dirty="0" smtClean="0"/>
              <a:t>, and then do the following:</a:t>
            </a:r>
          </a:p>
          <a:p>
            <a:pPr marL="685800" lvl="1" indent="-228600">
              <a:buFont typeface="Arial" pitchFamily="34" charset="0"/>
              <a:buChar char="•"/>
              <a:defRPr/>
            </a:pPr>
            <a:r>
              <a:rPr lang="en-US" dirty="0" smtClean="0"/>
              <a:t>Under </a:t>
            </a:r>
            <a:r>
              <a:rPr lang="en-US" b="1" dirty="0" smtClean="0"/>
              <a:t>Glow Variations</a:t>
            </a:r>
            <a:r>
              <a:rPr lang="en-US" dirty="0" smtClean="0"/>
              <a:t>, select </a:t>
            </a:r>
            <a:r>
              <a:rPr lang="en-US" b="1" dirty="0" smtClean="0"/>
              <a:t>Accent color 1, 5 pt glow </a:t>
            </a:r>
            <a:r>
              <a:rPr lang="en-US" dirty="0" smtClean="0"/>
              <a:t>(first row, first option from the left).</a:t>
            </a:r>
          </a:p>
          <a:p>
            <a:pPr marL="685800" lvl="1" indent="-228600">
              <a:buFont typeface="Arial" pitchFamily="34" charset="0"/>
              <a:buChar char="•"/>
              <a:defRPr/>
            </a:pPr>
            <a:r>
              <a:rPr lang="en-US" dirty="0" smtClean="0"/>
              <a:t>Point to </a:t>
            </a:r>
            <a:r>
              <a:rPr lang="en-US" b="1" dirty="0" smtClean="0"/>
              <a:t>More Glow Colors</a:t>
            </a:r>
            <a:r>
              <a:rPr lang="en-US" dirty="0" smtClean="0"/>
              <a:t>, and then under </a:t>
            </a:r>
            <a:r>
              <a:rPr lang="en-US" b="1" dirty="0" smtClean="0"/>
              <a:t>Theme Colors </a:t>
            </a:r>
            <a:r>
              <a:rPr lang="en-US" dirty="0" smtClean="0"/>
              <a:t>click </a:t>
            </a:r>
            <a:r>
              <a:rPr lang="en-US" b="1" dirty="0" smtClean="0"/>
              <a:t>White, Background 1 </a:t>
            </a:r>
            <a:r>
              <a:rPr lang="en-US" dirty="0" smtClean="0"/>
              <a:t>(first row, first option from the left).</a:t>
            </a:r>
          </a:p>
          <a:p>
            <a:pPr marL="228600" indent="-228600">
              <a:buFont typeface="+mj-lt"/>
              <a:buAutoNum type="arabicPeriod" startAt="10"/>
              <a:defRPr/>
            </a:pPr>
            <a:r>
              <a:rPr lang="en-US" dirty="0" smtClean="0"/>
              <a:t>Press and hold CTRL, and then select all of the larger rounded rectangles.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 </a:t>
            </a:r>
            <a:endParaRPr lang="en-US" b="1" dirty="0" smtClean="0"/>
          </a:p>
          <a:p>
            <a:pPr>
              <a:defRPr/>
            </a:pPr>
            <a:endParaRPr lang="en-US" dirty="0" smtClean="0"/>
          </a:p>
          <a:p>
            <a:pPr>
              <a:defRPr/>
            </a:pPr>
            <a:endParaRPr lang="en-US" dirty="0" smtClean="0"/>
          </a:p>
          <a:p>
            <a:pPr marL="342900" indent="-342900">
              <a:defRPr/>
            </a:pPr>
            <a:r>
              <a:rPr lang="en-US" dirty="0" smtClean="0"/>
              <a:t>To reproduce the animation effects on this slide, do the following:</a:t>
            </a:r>
          </a:p>
          <a:p>
            <a:pPr marL="228600" indent="-228600">
              <a:buFont typeface="+mj-lt"/>
              <a:buAutoNum type="arabicPeriod"/>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slide, select the graphic. In the </a:t>
            </a:r>
            <a:r>
              <a:rPr lang="en-US" b="1" dirty="0" smtClean="0"/>
              <a:t>Custom Animation </a:t>
            </a:r>
            <a:r>
              <a:rPr lang="en-US" dirty="0" smtClean="0"/>
              <a:t>task</a:t>
            </a:r>
            <a:r>
              <a:rPr lang="en-US" b="1" dirty="0" smtClean="0"/>
              <a:t> </a:t>
            </a:r>
            <a:r>
              <a:rPr lang="en-US" dirty="0" smtClean="0"/>
              <a:t>pane,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Add Effect</a:t>
            </a:r>
            <a:r>
              <a:rPr lang="en-US" dirty="0" smtClean="0"/>
              <a:t>, point to </a:t>
            </a:r>
            <a:r>
              <a:rPr lang="en-US" b="1" dirty="0" smtClean="0"/>
              <a:t>Entrance</a:t>
            </a:r>
            <a:r>
              <a:rPr lang="en-US" dirty="0" smtClean="0"/>
              <a:t>, and then click </a:t>
            </a:r>
            <a:r>
              <a:rPr lang="en-US" b="1" dirty="0" smtClean="0"/>
              <a:t>More</a:t>
            </a:r>
            <a:r>
              <a:rPr lang="en-US" dirty="0" smtClean="0"/>
              <a:t> </a:t>
            </a:r>
            <a:r>
              <a:rPr lang="en-US" b="1" dirty="0" smtClean="0"/>
              <a:t>Effects</a:t>
            </a:r>
            <a:r>
              <a:rPr lang="en-US" dirty="0" smtClean="0"/>
              <a:t>. In the </a:t>
            </a:r>
            <a:r>
              <a:rPr lang="en-US" b="1" dirty="0" smtClean="0"/>
              <a:t>Add Entrance Effect</a:t>
            </a:r>
            <a:r>
              <a:rPr lang="en-US" dirty="0" smtClean="0"/>
              <a:t> dialog box, under </a:t>
            </a:r>
            <a:r>
              <a:rPr lang="en-US" b="1" dirty="0" smtClean="0"/>
              <a:t>Subtle</a:t>
            </a:r>
            <a:r>
              <a:rPr lang="en-US" dirty="0" smtClean="0"/>
              <a:t>, click </a:t>
            </a:r>
            <a:r>
              <a:rPr lang="en-US" b="1" dirty="0" smtClean="0"/>
              <a:t>Fade</a:t>
            </a:r>
            <a:r>
              <a:rPr lang="en-US" dirty="0" smtClean="0"/>
              <a:t>,</a:t>
            </a:r>
            <a:r>
              <a:rPr lang="en-US" b="1" dirty="0" smtClean="0"/>
              <a:t> </a:t>
            </a:r>
            <a:r>
              <a:rPr lang="en-US" dirty="0" smtClean="0"/>
              <a:t>and then click </a:t>
            </a:r>
            <a:r>
              <a:rPr lang="en-US" b="1" dirty="0" smtClean="0"/>
              <a:t>OK</a:t>
            </a:r>
            <a:r>
              <a:rPr lang="en-US" dirty="0" smtClean="0"/>
              <a:t>. Under </a:t>
            </a:r>
            <a:r>
              <a:rPr lang="en-US" b="1" dirty="0" smtClean="0"/>
              <a:t>Modify: Fade</a:t>
            </a:r>
            <a:r>
              <a:rPr lang="en-US" dirty="0" smtClean="0"/>
              <a:t>, in the </a:t>
            </a:r>
            <a:r>
              <a:rPr lang="en-US" b="1" dirty="0" smtClean="0"/>
              <a:t>Speed</a:t>
            </a:r>
            <a:r>
              <a:rPr lang="en-US" dirty="0" smtClean="0"/>
              <a:t> list, select </a:t>
            </a:r>
            <a:r>
              <a:rPr lang="en-US" b="1" dirty="0" smtClean="0"/>
              <a:t>Fast</a:t>
            </a:r>
            <a:r>
              <a:rPr lang="en-US" dirty="0" smtClean="0"/>
              <a:t>. </a:t>
            </a:r>
            <a:endParaRPr lang="en-US" i="1" dirty="0" smtClean="0"/>
          </a:p>
          <a:p>
            <a:pPr marL="685800" lvl="1" indent="-228600">
              <a:buFont typeface="+mj-lt"/>
              <a:buAutoNum type="arabicPeriod"/>
              <a:defRPr/>
            </a:pPr>
            <a:r>
              <a:rPr lang="en-US" dirty="0" smtClean="0"/>
              <a:t>Click </a:t>
            </a:r>
            <a:r>
              <a:rPr lang="en-US" b="1" dirty="0" smtClean="0"/>
              <a:t>Add Effect</a:t>
            </a:r>
            <a:r>
              <a:rPr lang="en-US" dirty="0" smtClean="0"/>
              <a:t>, point to </a:t>
            </a:r>
            <a:r>
              <a:rPr lang="en-US" b="1" dirty="0" smtClean="0"/>
              <a:t>Motion Paths</a:t>
            </a:r>
            <a:r>
              <a:rPr lang="en-US" dirty="0" smtClean="0"/>
              <a:t>, and then click </a:t>
            </a:r>
            <a:r>
              <a:rPr lang="en-US" b="1" dirty="0" smtClean="0"/>
              <a:t>Right</a:t>
            </a:r>
            <a:r>
              <a:rPr lang="en-US" dirty="0" smtClean="0"/>
              <a:t>. Under </a:t>
            </a:r>
            <a:r>
              <a:rPr lang="en-US" b="1" dirty="0" smtClean="0"/>
              <a:t>Modify: Right</a:t>
            </a:r>
            <a:r>
              <a:rPr lang="en-US" dirty="0" smtClean="0"/>
              <a:t>, do the following:</a:t>
            </a:r>
          </a:p>
          <a:p>
            <a:pPr marL="1143000" lvl="2" indent="-228600">
              <a:buFont typeface="Arial" pitchFamily="34" charset="0"/>
              <a:buChar char="•"/>
              <a:defRPr/>
            </a:pPr>
            <a:r>
              <a:rPr lang="en-US" dirty="0" smtClean="0"/>
              <a:t>In the </a:t>
            </a:r>
            <a:r>
              <a:rPr lang="en-US" b="1" dirty="0" smtClean="0"/>
              <a:t>Start</a:t>
            </a:r>
            <a:r>
              <a:rPr lang="en-US" dirty="0" smtClean="0"/>
              <a:t> list, select </a:t>
            </a:r>
            <a:r>
              <a:rPr lang="en-US" b="1" dirty="0" smtClean="0"/>
              <a:t>With Previous</a:t>
            </a:r>
            <a:r>
              <a:rPr lang="en-US" dirty="0" smtClean="0"/>
              <a:t>.</a:t>
            </a:r>
          </a:p>
          <a:p>
            <a:pPr marL="1143000" lvl="2" indent="-228600">
              <a:buFont typeface="Arial" pitchFamily="34" charset="0"/>
              <a:buChar char="•"/>
              <a:defRPr/>
            </a:pPr>
            <a:r>
              <a:rPr lang="en-US" dirty="0" smtClean="0"/>
              <a:t>In the </a:t>
            </a:r>
            <a:r>
              <a:rPr lang="en-US" b="1" dirty="0" smtClean="0"/>
              <a:t>Speed</a:t>
            </a:r>
            <a:r>
              <a:rPr lang="en-US" dirty="0" smtClean="0"/>
              <a:t> list, select </a:t>
            </a:r>
            <a:r>
              <a:rPr lang="en-US" b="1" dirty="0" smtClean="0"/>
              <a:t>Fast</a:t>
            </a:r>
            <a:r>
              <a:rPr lang="en-US" dirty="0" smtClean="0"/>
              <a:t>. </a:t>
            </a:r>
          </a:p>
          <a:p>
            <a:pPr marL="228600" indent="-228600">
              <a:buFont typeface="+mj-lt"/>
              <a:buAutoNum type="arabicPeriod"/>
              <a:defRPr/>
            </a:pPr>
            <a:r>
              <a:rPr lang="en-US" dirty="0" smtClean="0"/>
              <a:t>On the slide, right-click the right motion path and then click </a:t>
            </a:r>
            <a:r>
              <a:rPr lang="en-US" b="1" dirty="0" smtClean="0"/>
              <a:t>Reverse</a:t>
            </a:r>
            <a:r>
              <a:rPr lang="en-US" dirty="0" smtClean="0"/>
              <a:t> </a:t>
            </a:r>
            <a:r>
              <a:rPr lang="en-US" b="1" dirty="0" smtClean="0"/>
              <a:t>Path</a:t>
            </a:r>
            <a:r>
              <a:rPr lang="en-US" dirty="0" smtClean="0"/>
              <a:t> </a:t>
            </a:r>
            <a:r>
              <a:rPr lang="en-US" b="1" dirty="0" smtClean="0"/>
              <a:t>Direction</a:t>
            </a:r>
            <a:r>
              <a:rPr lang="en-US" dirty="0" smtClean="0"/>
              <a:t>.</a:t>
            </a:r>
          </a:p>
          <a:p>
            <a:pPr marL="228600" indent="-228600">
              <a:buFont typeface="+mj-lt"/>
              <a:buAutoNum type="arabicPeriod"/>
              <a:defRPr/>
            </a:pPr>
            <a:r>
              <a:rPr lang="en-US" dirty="0" smtClean="0"/>
              <a:t>Press and hold CTRL, and then select the two animation effects in the </a:t>
            </a:r>
            <a:r>
              <a:rPr lang="en-US" b="1" dirty="0" smtClean="0"/>
              <a:t>Custom Animation </a:t>
            </a:r>
            <a:r>
              <a:rPr lang="en-US" dirty="0" smtClean="0"/>
              <a:t>task pane. Click the arrow to the right of one of those effects, and then click </a:t>
            </a:r>
            <a:r>
              <a:rPr lang="en-US" b="1" dirty="0" smtClean="0"/>
              <a:t>Effect</a:t>
            </a:r>
            <a:r>
              <a:rPr lang="en-US" dirty="0" smtClean="0"/>
              <a:t> </a:t>
            </a:r>
            <a:r>
              <a:rPr lang="en-US" b="1" dirty="0" smtClean="0"/>
              <a:t>Options</a:t>
            </a:r>
            <a:r>
              <a:rPr lang="en-US" dirty="0" smtClean="0"/>
              <a:t>. In the </a:t>
            </a:r>
            <a:r>
              <a:rPr lang="en-US" b="1" dirty="0" smtClean="0"/>
              <a:t>Effect Options </a:t>
            </a:r>
            <a:r>
              <a:rPr lang="en-US" dirty="0" smtClean="0"/>
              <a:t>dialog box, on the </a:t>
            </a:r>
            <a:r>
              <a:rPr lang="en-US" b="1" dirty="0" smtClean="0"/>
              <a:t>SmartArt</a:t>
            </a:r>
            <a:r>
              <a:rPr lang="en-US" dirty="0" smtClean="0"/>
              <a:t> </a:t>
            </a:r>
            <a:r>
              <a:rPr lang="en-US" b="1" dirty="0" smtClean="0"/>
              <a:t>Animation</a:t>
            </a:r>
            <a:r>
              <a:rPr lang="en-US" dirty="0" smtClean="0"/>
              <a:t> tab, in the </a:t>
            </a:r>
            <a:r>
              <a:rPr lang="en-US" b="1" dirty="0" smtClean="0"/>
              <a:t>Group Graphic </a:t>
            </a:r>
            <a:r>
              <a:rPr lang="en-US" dirty="0" smtClean="0"/>
              <a:t>list, select </a:t>
            </a:r>
            <a:r>
              <a:rPr lang="en-US" b="1" dirty="0" smtClean="0"/>
              <a:t>One by One</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Click the double arrows under each effect to expand the list of effects.</a:t>
            </a:r>
          </a:p>
          <a:p>
            <a:pPr marL="685800" lvl="1" indent="-228600">
              <a:buFont typeface="+mj-lt"/>
              <a:buAutoNum type="arabicPeriod"/>
              <a:defRPr/>
            </a:pPr>
            <a:r>
              <a:rPr lang="en-US" dirty="0" smtClean="0"/>
              <a:t>Select the first animation effect (fade effect for the first rectangle). Under </a:t>
            </a:r>
            <a:r>
              <a:rPr lang="en-US" b="1" dirty="0" smtClean="0"/>
              <a:t>Modify: Fade</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select the 11</a:t>
            </a:r>
            <a:r>
              <a:rPr lang="en-US" baseline="30000" dirty="0" smtClean="0"/>
              <a:t>th</a:t>
            </a:r>
            <a:r>
              <a:rPr lang="en-US" dirty="0" smtClean="0"/>
              <a:t> animation effect (motion path for the first picture). On the slide, point to the starting point (green arrow) of the selected motion path until the cursor becomes a two-headed arrow. Press and hold SHIFT to constrain the path to a straight horizontal line, and then drag the starting point to the left of the endpoint (red arrow). </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11</a:t>
            </a:r>
            <a:r>
              <a:rPr lang="en-US" baseline="30000" dirty="0" smtClean="0"/>
              <a:t>th</a:t>
            </a:r>
            <a:r>
              <a:rPr lang="en-US" dirty="0" smtClean="0"/>
              <a:t> effect until it is second in the list of effects. </a:t>
            </a:r>
          </a:p>
          <a:p>
            <a:pPr marL="685800" lvl="1" indent="-228600" eaLnBrk="1" fontAlgn="auto" hangingPunct="1">
              <a:spcBef>
                <a:spcPts val="0"/>
              </a:spcBef>
              <a:spcAft>
                <a:spcPts val="0"/>
              </a:spcAft>
              <a:buFont typeface="+mj-lt"/>
              <a:buAutoNum type="arabicPeriod"/>
              <a:defRPr/>
            </a:pPr>
            <a:r>
              <a:rPr lang="en-US" dirty="0" smtClean="0"/>
              <a:t>Drag the 12</a:t>
            </a:r>
            <a:r>
              <a:rPr lang="en-US" baseline="30000" dirty="0" smtClean="0"/>
              <a:t>th</a:t>
            </a:r>
            <a:r>
              <a:rPr lang="en-US" dirty="0" smtClean="0"/>
              <a:t> effect (motion path for the first large rectangle) until it is fourth in the list of effects.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select the 13</a:t>
            </a:r>
            <a:r>
              <a:rPr lang="en-US" baseline="30000" dirty="0" smtClean="0"/>
              <a:t>th</a:t>
            </a:r>
            <a:r>
              <a:rPr lang="en-US" dirty="0" smtClean="0"/>
              <a:t> animation effect (motion path for the second picture). On the slide, point to the starting point (green arrow) of the selected motion path until the cursor becomes a two-headed arrow. Press and hold SHIFT, and then drag the starting point to the left of the endpoint (red arrow), into the same position as the green arrow for the first picture motion path.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13</a:t>
            </a:r>
            <a:r>
              <a:rPr lang="en-US" baseline="30000" dirty="0" smtClean="0"/>
              <a:t>th</a:t>
            </a:r>
            <a:r>
              <a:rPr lang="en-US" dirty="0" smtClean="0"/>
              <a:t> animation effect until it is sixth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14</a:t>
            </a:r>
            <a:r>
              <a:rPr lang="en-US" baseline="30000" dirty="0" smtClean="0"/>
              <a:t>th</a:t>
            </a:r>
            <a:r>
              <a:rPr lang="en-US" dirty="0" smtClean="0"/>
              <a:t> animation effect (motion path for the second large rectangle) until it is eighth in the list of effects. </a:t>
            </a:r>
          </a:p>
          <a:p>
            <a:pPr marL="228600" lvl="1" indent="-228600" eaLnBrk="1" fontAlgn="auto" hangingPunct="1">
              <a:spcBef>
                <a:spcPts val="0"/>
              </a:spcBef>
              <a:spcAft>
                <a:spcPts val="0"/>
              </a:spcAft>
              <a:buFont typeface="+mj-lt"/>
              <a:buAutoNum type="arabicPeriod" startAt="10"/>
              <a:defRPr/>
            </a:pPr>
            <a:r>
              <a:rPr lang="en-US" dirty="0" smtClean="0"/>
              <a:t>Select the 15</a:t>
            </a:r>
            <a:r>
              <a:rPr lang="en-US" baseline="30000" dirty="0" smtClean="0"/>
              <a:t>th</a:t>
            </a:r>
            <a:r>
              <a:rPr lang="en-US" dirty="0" smtClean="0"/>
              <a:t> animation effect (motion path for the third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0"/>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15</a:t>
            </a:r>
            <a:r>
              <a:rPr lang="en-US" baseline="30000" dirty="0" smtClean="0"/>
              <a:t>th</a:t>
            </a:r>
            <a:r>
              <a:rPr lang="en-US" dirty="0" smtClean="0"/>
              <a:t> animation effect until it is 10</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16</a:t>
            </a:r>
            <a:r>
              <a:rPr lang="en-US" baseline="30000" dirty="0" smtClean="0"/>
              <a:t>th</a:t>
            </a:r>
            <a:r>
              <a:rPr lang="en-US" dirty="0" smtClean="0"/>
              <a:t> animation effect (motion path for the third large rectangle) until it is 12</a:t>
            </a:r>
            <a:r>
              <a:rPr lang="en-US" baseline="30000" dirty="0" smtClean="0"/>
              <a:t>th</a:t>
            </a:r>
            <a:r>
              <a:rPr lang="en-US" dirty="0" smtClean="0"/>
              <a:t> in the list of effects. </a:t>
            </a:r>
          </a:p>
          <a:p>
            <a:pPr marL="228600" lvl="1" indent="-228600" eaLnBrk="1" fontAlgn="auto" hangingPunct="1">
              <a:spcBef>
                <a:spcPts val="0"/>
              </a:spcBef>
              <a:spcAft>
                <a:spcPts val="0"/>
              </a:spcAft>
              <a:buFont typeface="+mj-lt"/>
              <a:buAutoNum type="arabicPeriod" startAt="12"/>
              <a:defRPr/>
            </a:pPr>
            <a:r>
              <a:rPr lang="en-US" dirty="0" smtClean="0"/>
              <a:t>Select the 17</a:t>
            </a:r>
            <a:r>
              <a:rPr lang="en-US" baseline="30000" dirty="0" smtClean="0"/>
              <a:t>th</a:t>
            </a:r>
            <a:r>
              <a:rPr lang="en-US" dirty="0" smtClean="0"/>
              <a:t> animation effect (motion path for the fourth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2"/>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17</a:t>
            </a:r>
            <a:r>
              <a:rPr lang="en-US" baseline="30000" dirty="0" smtClean="0"/>
              <a:t>th</a:t>
            </a:r>
            <a:r>
              <a:rPr lang="en-US" dirty="0" smtClean="0"/>
              <a:t> animation effect until it is 14</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18</a:t>
            </a:r>
            <a:r>
              <a:rPr lang="en-US" baseline="30000" dirty="0" smtClean="0"/>
              <a:t>th</a:t>
            </a:r>
            <a:r>
              <a:rPr lang="en-US" dirty="0" smtClean="0"/>
              <a:t> animation effect (motion path for the fourth large rectangle) until it is 16</a:t>
            </a:r>
            <a:r>
              <a:rPr lang="en-US" baseline="30000" dirty="0" smtClean="0"/>
              <a:t>th</a:t>
            </a:r>
            <a:r>
              <a:rPr lang="en-US" dirty="0" smtClean="0"/>
              <a:t> in the list of effects.</a:t>
            </a:r>
          </a:p>
          <a:p>
            <a:pPr marL="228600" lvl="1" indent="-228600">
              <a:buFont typeface="+mj-lt"/>
              <a:buAutoNum type="arabicPeriod" startAt="14"/>
              <a:defRPr/>
            </a:pPr>
            <a:r>
              <a:rPr lang="en-US" dirty="0" smtClean="0"/>
              <a:t>Select the 19</a:t>
            </a:r>
            <a:r>
              <a:rPr lang="en-US" baseline="30000" dirty="0" smtClean="0"/>
              <a:t>th</a:t>
            </a:r>
            <a:r>
              <a:rPr lang="en-US" dirty="0" smtClean="0"/>
              <a:t> animation effect (motion path for the fifth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a:t>
            </a:r>
          </a:p>
          <a:p>
            <a:pPr marL="228600" lvl="1" indent="-228600" eaLnBrk="1" fontAlgn="auto" hangingPunct="1">
              <a:spcBef>
                <a:spcPts val="0"/>
              </a:spcBef>
              <a:spcAft>
                <a:spcPts val="0"/>
              </a:spcAft>
              <a:buFont typeface="+mj-lt"/>
              <a:buAutoNum type="arabicPeriod" startAt="14"/>
              <a:defRPr/>
            </a:pPr>
            <a:r>
              <a:rPr lang="en-US" dirty="0" smtClean="0"/>
              <a:t>Also in the </a:t>
            </a:r>
            <a:r>
              <a:rPr lang="en-US" b="1" dirty="0" smtClean="0"/>
              <a:t>Custom</a:t>
            </a:r>
            <a:r>
              <a:rPr lang="en-US" dirty="0" smtClean="0"/>
              <a:t> </a:t>
            </a:r>
            <a:r>
              <a:rPr lang="en-US" b="1" dirty="0" smtClean="0"/>
              <a:t>Animation</a:t>
            </a:r>
            <a:r>
              <a:rPr lang="en-US" dirty="0" smtClean="0"/>
              <a:t> task pane, drag the 19</a:t>
            </a:r>
            <a:r>
              <a:rPr lang="en-US" baseline="30000" dirty="0" smtClean="0"/>
              <a:t>th</a:t>
            </a:r>
            <a:r>
              <a:rPr lang="en-US" dirty="0" smtClean="0"/>
              <a:t> animation effect until it is 18</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defRPr/>
            </a:pPr>
            <a:endParaRPr lang="en-US" dirty="0" smtClean="0"/>
          </a:p>
          <a:p>
            <a:pPr>
              <a:defRPr/>
            </a:pPr>
            <a:endParaRPr lang="en-US" dirty="0" smtClean="0"/>
          </a:p>
          <a:p>
            <a:pPr>
              <a:defRPr/>
            </a:pPr>
            <a:r>
              <a:rPr lang="en-US" dirty="0" smtClean="0"/>
              <a:t>To reproduce the background effects on this slide, do the following:</a:t>
            </a:r>
          </a:p>
          <a:p>
            <a:pPr marL="228600" indent="-228600">
              <a:buFont typeface="+mj-lt"/>
              <a:buAutoNum type="arabicPeriod"/>
              <a:defRPr/>
            </a:pPr>
            <a:r>
              <a:rPr lang="en-US" dirty="0" smtClean="0">
                <a:latin typeface="+mn-lt"/>
              </a:rPr>
              <a:t>Right-click the slide background area, and then click </a:t>
            </a:r>
            <a:r>
              <a:rPr lang="en-US" b="1" dirty="0" smtClean="0">
                <a:latin typeface="+mn-lt"/>
              </a:rPr>
              <a:t>Format Background</a:t>
            </a:r>
            <a:r>
              <a:rPr lang="en-US" dirty="0" smtClean="0">
                <a:latin typeface="+mn-lt"/>
              </a:rPr>
              <a:t>. In the </a:t>
            </a:r>
            <a:r>
              <a:rPr lang="en-US" b="1" dirty="0" smtClean="0">
                <a:latin typeface="+mn-lt"/>
              </a:rPr>
              <a:t>Format Background </a:t>
            </a:r>
            <a:r>
              <a:rPr lang="en-US" dirty="0" smtClean="0">
                <a:latin typeface="+mn-lt"/>
              </a:rPr>
              <a:t>dialog box, click </a:t>
            </a:r>
            <a:r>
              <a:rPr lang="en-US" b="1" dirty="0" smtClean="0">
                <a:latin typeface="+mn-lt"/>
              </a:rPr>
              <a:t>Fill</a:t>
            </a:r>
            <a:r>
              <a:rPr lang="en-US" dirty="0" smtClean="0">
                <a:latin typeface="+mn-lt"/>
              </a:rPr>
              <a:t> in the left pane, select </a:t>
            </a:r>
            <a:r>
              <a:rPr lang="en-US" b="1" dirty="0" smtClean="0">
                <a:latin typeface="+mn-lt"/>
              </a:rPr>
              <a:t>Gradient fill</a:t>
            </a:r>
            <a:r>
              <a:rPr lang="en-US" dirty="0" smtClean="0">
                <a:latin typeface="+mn-lt"/>
              </a:rPr>
              <a:t> in the </a:t>
            </a:r>
            <a:r>
              <a:rPr lang="en-US" b="1" dirty="0" smtClean="0">
                <a:latin typeface="+mn-lt"/>
              </a:rPr>
              <a:t>Fill</a:t>
            </a:r>
            <a:r>
              <a:rPr lang="en-US" dirty="0" smtClean="0">
                <a:latin typeface="+mn-lt"/>
              </a:rPr>
              <a:t> pane, and then do the following:</a:t>
            </a:r>
          </a:p>
          <a:p>
            <a:pPr marL="685800" lvl="1" indent="-228600">
              <a:buFont typeface="Arial" pitchFamily="34" charset="0"/>
              <a:buChar char="•"/>
              <a:defRPr/>
            </a:pPr>
            <a:r>
              <a:rPr lang="en-US" dirty="0" smtClean="0">
                <a:latin typeface="+mn-lt"/>
              </a:rPr>
              <a:t>In the </a:t>
            </a:r>
            <a:r>
              <a:rPr lang="en-US" b="1" dirty="0" smtClean="0">
                <a:latin typeface="+mn-lt"/>
              </a:rPr>
              <a:t>Type</a:t>
            </a:r>
            <a:r>
              <a:rPr lang="en-US" dirty="0" smtClean="0">
                <a:latin typeface="+mn-lt"/>
              </a:rPr>
              <a:t> list, select </a:t>
            </a:r>
            <a:r>
              <a:rPr lang="en-US" b="1" dirty="0" smtClean="0">
                <a:latin typeface="+mn-lt"/>
              </a:rPr>
              <a:t>Radial</a:t>
            </a:r>
            <a:r>
              <a:rPr lang="en-US" dirty="0" smtClean="0">
                <a:latin typeface="+mn-lt"/>
              </a:rPr>
              <a:t>.</a:t>
            </a:r>
          </a:p>
          <a:p>
            <a:pPr marL="685800" lvl="1" indent="-228600">
              <a:buFont typeface="Arial" pitchFamily="34" charset="0"/>
              <a:buChar char="•"/>
              <a:defRPr/>
            </a:pPr>
            <a:r>
              <a:rPr lang="en-US" dirty="0" smtClean="0">
                <a:latin typeface="+mn-lt"/>
              </a:rPr>
              <a:t>Click the button next to </a:t>
            </a:r>
            <a:r>
              <a:rPr lang="en-US" b="1" dirty="0" smtClean="0">
                <a:latin typeface="+mn-lt"/>
              </a:rPr>
              <a:t>Direction</a:t>
            </a:r>
            <a:r>
              <a:rPr lang="en-US" dirty="0" smtClean="0">
                <a:latin typeface="+mn-lt"/>
              </a:rPr>
              <a:t>, and then click </a:t>
            </a:r>
            <a:r>
              <a:rPr lang="en-US" b="1" dirty="0" smtClean="0">
                <a:latin typeface="+mn-lt"/>
              </a:rPr>
              <a:t>From Corner </a:t>
            </a:r>
            <a:r>
              <a:rPr lang="en-US" dirty="0" smtClean="0">
                <a:latin typeface="+mn-lt"/>
              </a:rPr>
              <a:t>(fifth option from the left).</a:t>
            </a:r>
            <a:endParaRPr lang="en-US" b="1" dirty="0" smtClean="0">
              <a:latin typeface="+mn-lt"/>
            </a:endParaRPr>
          </a:p>
          <a:p>
            <a:pPr marL="685800" lvl="1" indent="-228600">
              <a:buFont typeface="Arial" pitchFamily="34" charset="0"/>
              <a:buChar char="•"/>
              <a:defRPr/>
            </a:pPr>
            <a:r>
              <a:rPr lang="en-US" dirty="0" smtClean="0">
                <a:latin typeface="+mn-lt"/>
              </a:rPr>
              <a:t>Under </a:t>
            </a:r>
            <a:r>
              <a:rPr lang="en-US" b="1" dirty="0" smtClean="0">
                <a:latin typeface="+mn-lt"/>
              </a:rPr>
              <a:t>Gradient stops</a:t>
            </a:r>
            <a:r>
              <a:rPr lang="en-US" dirty="0" smtClean="0">
                <a:latin typeface="+mn-lt"/>
              </a:rPr>
              <a:t>, click </a:t>
            </a:r>
            <a:r>
              <a:rPr lang="en-US" b="1" dirty="0" smtClean="0">
                <a:latin typeface="+mn-lt"/>
              </a:rPr>
              <a:t>Add</a:t>
            </a:r>
            <a:r>
              <a:rPr lang="en-US" dirty="0" smtClean="0">
                <a:latin typeface="+mn-lt"/>
              </a:rPr>
              <a:t> or </a:t>
            </a:r>
            <a:r>
              <a:rPr lang="en-US" b="1" dirty="0" smtClean="0">
                <a:latin typeface="+mn-lt"/>
              </a:rPr>
              <a:t>Remove</a:t>
            </a:r>
            <a:r>
              <a:rPr lang="en-US" dirty="0" smtClean="0">
                <a:latin typeface="+mn-lt"/>
              </a:rPr>
              <a:t> until two stops appear in the drop-down list.</a:t>
            </a:r>
          </a:p>
          <a:p>
            <a:pPr marL="228600" indent="-228600">
              <a:buFont typeface="+mj-lt"/>
              <a:buAutoNum type="arabicPeriod"/>
              <a:defRPr/>
            </a:pPr>
            <a:r>
              <a:rPr lang="en-US" dirty="0" smtClean="0">
                <a:latin typeface="+mn-lt"/>
              </a:rPr>
              <a:t>Also under </a:t>
            </a:r>
            <a:r>
              <a:rPr lang="en-US" b="1" dirty="0" smtClean="0">
                <a:latin typeface="+mn-lt"/>
              </a:rPr>
              <a:t>Gradient stops</a:t>
            </a:r>
            <a:r>
              <a:rPr lang="en-US" dirty="0" smtClean="0">
                <a:latin typeface="+mn-lt"/>
              </a:rPr>
              <a:t>, customize the gradient stops as follows:</a:t>
            </a:r>
          </a:p>
          <a:p>
            <a:pPr marL="685800" lvl="1" indent="-228600">
              <a:buFont typeface="Arial" pitchFamily="34" charset="0"/>
              <a:buChar char="•"/>
              <a:defRPr/>
            </a:pPr>
            <a:r>
              <a:rPr lang="en-US" dirty="0" smtClean="0">
                <a:latin typeface="+mn-lt"/>
              </a:rPr>
              <a:t>Select </a:t>
            </a:r>
            <a:r>
              <a:rPr lang="en-US" b="1" dirty="0" smtClean="0">
                <a:latin typeface="+mn-lt"/>
              </a:rPr>
              <a:t>Stop 1 </a:t>
            </a:r>
            <a:r>
              <a:rPr lang="en-US" dirty="0" smtClean="0">
                <a:latin typeface="+mn-lt"/>
              </a:rPr>
              <a:t>from the list, and then do the following:</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a:t>
            </a:r>
            <a:r>
              <a:rPr lang="en-US" dirty="0" smtClean="0">
                <a:latin typeface="+mn-lt"/>
              </a:rPr>
              <a:t>(first row, first option from the left).</a:t>
            </a:r>
            <a:endParaRPr lang="en-US" b="1" dirty="0" smtClean="0">
              <a:latin typeface="+mn-lt"/>
            </a:endParaRPr>
          </a:p>
          <a:p>
            <a:pPr marL="685800" lvl="1" indent="-228600">
              <a:buFont typeface="Arial" pitchFamily="34" charset="0"/>
              <a:buChar char="•"/>
              <a:defRPr/>
            </a:pPr>
            <a:r>
              <a:rPr lang="en-US" dirty="0" smtClean="0">
                <a:latin typeface="+mn-lt"/>
              </a:rPr>
              <a:t>Select </a:t>
            </a:r>
            <a:r>
              <a:rPr lang="en-US" b="1" dirty="0" smtClean="0">
                <a:latin typeface="+mn-lt"/>
              </a:rPr>
              <a:t>Stop 2 </a:t>
            </a:r>
            <a:r>
              <a:rPr lang="en-US" dirty="0" smtClean="0">
                <a:latin typeface="+mn-lt"/>
              </a:rPr>
              <a:t>from the list, and then do the following: </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100%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Darker  25% </a:t>
            </a:r>
            <a:r>
              <a:rPr lang="en-US" dirty="0" smtClean="0">
                <a:latin typeface="+mn-lt"/>
              </a:rPr>
              <a:t>(fourth row, first option from the left).</a:t>
            </a:r>
          </a:p>
          <a:p>
            <a:pPr marL="1143000" lvl="2" indent="-228600">
              <a:buFont typeface="Arial" pitchFamily="34" charset="0"/>
              <a:buChar char="•"/>
              <a:defRPr/>
            </a:pPr>
            <a:endParaRPr lang="en-US" dirty="0" smtClean="0">
              <a:latin typeface="+mn-lt"/>
            </a:endParaRPr>
          </a:p>
          <a:p>
            <a:pPr marL="1143000" lvl="2" indent="-228600">
              <a:buFont typeface="Arial" pitchFamily="34" charset="0"/>
              <a:buNone/>
              <a:defRPr/>
            </a:pPr>
            <a:endParaRPr lang="en-US" dirty="0" smtClean="0">
              <a:latin typeface="+mn-lt"/>
            </a:endParaRPr>
          </a:p>
          <a:p>
            <a:pPr marL="1143000" lvl="2" indent="-228600">
              <a:buFont typeface="Arial" pitchFamily="34" charset="0"/>
              <a:buChar char="•"/>
              <a:defRPr/>
            </a:pPr>
            <a:endParaRPr lang="en-US" dirty="0" smtClean="0">
              <a:latin typeface="+mn-lt"/>
            </a:endParaRPr>
          </a:p>
          <a:p>
            <a:pPr>
              <a:defRPr/>
            </a:pPr>
            <a:endParaRPr lang="en-US" dirty="0" smtClean="0"/>
          </a:p>
          <a:p>
            <a:pPr>
              <a:defRPr/>
            </a:pPr>
            <a:endParaRPr lang="en-US" dirty="0" smtClean="0"/>
          </a:p>
        </p:txBody>
      </p:sp>
      <p:sp>
        <p:nvSpPr>
          <p:cNvPr id="26627" name="Slide Image Placeholder 4"/>
          <p:cNvSpPr>
            <a:spLocks noGrp="1" noRot="1" noChangeAspect="1" noTextEdit="1"/>
          </p:cNvSpPr>
          <p:nvPr>
            <p:ph type="sldImg"/>
          </p:nvPr>
        </p:nvSpPr>
        <p:spPr>
          <a:ln/>
        </p:spPr>
      </p:sp>
    </p:spTree>
    <p:extLst>
      <p:ext uri="{BB962C8B-B14F-4D97-AF65-F5344CB8AC3E}">
        <p14:creationId xmlns:p14="http://schemas.microsoft.com/office/powerpoint/2010/main" val="226461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pPr>
              <a:defRPr/>
            </a:pPr>
            <a:r>
              <a:rPr lang="en-US" sz="1400" b="1" dirty="0" smtClean="0"/>
              <a:t>SmartArt custom animation effects: vertical picture list</a:t>
            </a:r>
          </a:p>
          <a:p>
            <a:pPr>
              <a:defRPr/>
            </a:pPr>
            <a:r>
              <a:rPr lang="en-US" sz="1400" dirty="0" smtClean="0"/>
              <a:t>(Intermediate)</a:t>
            </a:r>
          </a:p>
          <a:p>
            <a:pPr>
              <a:defRPr/>
            </a:pPr>
            <a:endParaRPr lang="en-US" dirty="0" smtClean="0"/>
          </a:p>
          <a:p>
            <a:pPr>
              <a:defRPr/>
            </a:pPr>
            <a:endParaRPr lang="en-US" dirty="0" smtClean="0"/>
          </a:p>
          <a:p>
            <a:pPr>
              <a:defRPr/>
            </a:pPr>
            <a:r>
              <a:rPr lang="en-US" dirty="0" smtClean="0"/>
              <a:t>To reproduce the SmartArt effects on this slide, do the following:</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Home</a:t>
            </a:r>
            <a:r>
              <a:rPr lang="en-US" dirty="0" smtClean="0"/>
              <a:t> tab, in the </a:t>
            </a:r>
            <a:r>
              <a:rPr lang="en-US" b="1" dirty="0" smtClean="0"/>
              <a:t>Slides</a:t>
            </a:r>
            <a:r>
              <a:rPr lang="en-US" dirty="0" smtClean="0"/>
              <a:t> group, click </a:t>
            </a:r>
            <a:r>
              <a:rPr lang="en-US" b="1" dirty="0" smtClean="0"/>
              <a:t>Layout</a:t>
            </a:r>
            <a:r>
              <a:rPr lang="en-US" dirty="0" smtClean="0"/>
              <a:t>, and then click </a:t>
            </a:r>
            <a:r>
              <a:rPr lang="en-US" b="1" dirty="0" smtClean="0"/>
              <a:t>Blank</a:t>
            </a:r>
            <a:r>
              <a:rPr lang="en-US" dirty="0" smtClean="0"/>
              <a:t>. </a:t>
            </a:r>
          </a:p>
          <a:p>
            <a:pPr marL="228600" indent="-228600" eaLnBrk="1" fontAlgn="auto" hangingPunct="1">
              <a:spcBef>
                <a:spcPts val="0"/>
              </a:spcBef>
              <a:spcAft>
                <a:spcPts val="0"/>
              </a:spcAft>
              <a:buFont typeface="+mj-lt"/>
              <a:buAutoNum type="arabicPeriod"/>
              <a:defRPr/>
            </a:pPr>
            <a:r>
              <a:rPr lang="en-US" dirty="0" smtClean="0"/>
              <a:t>On the </a:t>
            </a:r>
            <a:r>
              <a:rPr lang="en-US" b="1" dirty="0" smtClean="0"/>
              <a:t>Insert tab</a:t>
            </a:r>
            <a:r>
              <a:rPr lang="en-US" dirty="0" smtClean="0"/>
              <a:t>, in the </a:t>
            </a:r>
            <a:r>
              <a:rPr lang="en-US" b="1" dirty="0" smtClean="0"/>
              <a:t>Illustrations</a:t>
            </a:r>
            <a:r>
              <a:rPr lang="en-US" dirty="0" smtClean="0"/>
              <a:t> group, click </a:t>
            </a:r>
            <a:r>
              <a:rPr lang="en-US" b="1" dirty="0" smtClean="0"/>
              <a:t>SmartArt</a:t>
            </a:r>
            <a:r>
              <a:rPr lang="en-US" dirty="0" smtClean="0"/>
              <a:t>. In the </a:t>
            </a:r>
            <a:r>
              <a:rPr lang="en-US" b="1" dirty="0" smtClean="0"/>
              <a:t>Choose a SmartArt Graphic</a:t>
            </a:r>
            <a:r>
              <a:rPr lang="en-US" dirty="0" smtClean="0"/>
              <a:t> dialog box, in the left pane, click </a:t>
            </a:r>
            <a:r>
              <a:rPr lang="en-US" b="1" dirty="0" smtClean="0"/>
              <a:t>List</a:t>
            </a:r>
            <a:r>
              <a:rPr lang="en-US" dirty="0" smtClean="0"/>
              <a:t>. In the </a:t>
            </a:r>
            <a:r>
              <a:rPr lang="en-US" b="1" dirty="0" smtClean="0"/>
              <a:t>List</a:t>
            </a:r>
            <a:r>
              <a:rPr lang="en-US" dirty="0" smtClean="0"/>
              <a:t> pane, double-click </a:t>
            </a:r>
            <a:r>
              <a:rPr lang="en-US" b="1" dirty="0" smtClean="0"/>
              <a:t>Vertical Picture List </a:t>
            </a:r>
            <a:r>
              <a:rPr lang="en-US" dirty="0" smtClean="0"/>
              <a:t>(fourth row, first option from the left) to insert the graphic into the slide. </a:t>
            </a:r>
          </a:p>
          <a:p>
            <a:pPr marL="228600" indent="-228600" eaLnBrk="1" fontAlgn="auto" hangingPunct="1">
              <a:spcBef>
                <a:spcPts val="0"/>
              </a:spcBef>
              <a:spcAft>
                <a:spcPts val="0"/>
              </a:spcAft>
              <a:buFont typeface="+mj-lt"/>
              <a:buAutoNum type="arabicPeriod"/>
              <a:defRPr/>
            </a:pPr>
            <a:r>
              <a:rPr lang="en-US" dirty="0" smtClean="0"/>
              <a:t>To create a fourth shape in the graphic, select the third shape from the top, and then 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Create</a:t>
            </a:r>
            <a:r>
              <a:rPr lang="en-US" dirty="0" smtClean="0"/>
              <a:t> </a:t>
            </a:r>
            <a:r>
              <a:rPr lang="en-US" b="1" dirty="0" smtClean="0"/>
              <a:t>Graphic</a:t>
            </a:r>
            <a:r>
              <a:rPr lang="en-US" dirty="0" smtClean="0"/>
              <a:t> group, click the arrow next to </a:t>
            </a:r>
            <a:r>
              <a:rPr lang="en-US" b="1" dirty="0" smtClean="0"/>
              <a:t>Add</a:t>
            </a:r>
            <a:r>
              <a:rPr lang="en-US" dirty="0" smtClean="0"/>
              <a:t> </a:t>
            </a:r>
            <a:r>
              <a:rPr lang="en-US" b="1" dirty="0" smtClean="0"/>
              <a:t>Shape</a:t>
            </a:r>
            <a:r>
              <a:rPr lang="en-US" dirty="0" smtClean="0"/>
              <a:t>, and then click </a:t>
            </a:r>
            <a:r>
              <a:rPr lang="en-US" b="1" dirty="0" smtClean="0"/>
              <a:t>Add</a:t>
            </a:r>
            <a:r>
              <a:rPr lang="en-US" dirty="0" smtClean="0"/>
              <a:t> </a:t>
            </a:r>
            <a:r>
              <a:rPr lang="en-US" b="1" dirty="0" smtClean="0"/>
              <a:t>Shape</a:t>
            </a:r>
            <a:r>
              <a:rPr lang="en-US" dirty="0" smtClean="0"/>
              <a:t> </a:t>
            </a:r>
            <a:r>
              <a:rPr lang="en-US" b="1" dirty="0" smtClean="0"/>
              <a:t>Before</a:t>
            </a:r>
            <a:r>
              <a:rPr lang="en-US" dirty="0" smtClean="0"/>
              <a:t>. Repeat this process to create a fifth shape.</a:t>
            </a:r>
          </a:p>
          <a:p>
            <a:pPr marL="228600" indent="-228600" eaLnBrk="1" fontAlgn="auto" hangingPunct="1">
              <a:spcBef>
                <a:spcPts val="0"/>
              </a:spcBef>
              <a:spcAft>
                <a:spcPts val="0"/>
              </a:spcAft>
              <a:buFont typeface="+mj-lt"/>
              <a:buAutoNum type="arabicPeriod"/>
              <a:defRPr/>
            </a:pPr>
            <a:r>
              <a:rPr lang="en-US" dirty="0" smtClean="0"/>
              <a:t>Select the graphic. Under </a:t>
            </a:r>
            <a:r>
              <a:rPr lang="en-US" b="1" dirty="0" smtClean="0"/>
              <a:t>SmartArt Tools</a:t>
            </a:r>
            <a:r>
              <a:rPr lang="en-US" dirty="0" smtClean="0"/>
              <a:t>, on the </a:t>
            </a:r>
            <a:r>
              <a:rPr lang="en-US" b="1" dirty="0" smtClean="0"/>
              <a:t>Format</a:t>
            </a:r>
            <a:r>
              <a:rPr lang="en-US" dirty="0" smtClean="0"/>
              <a:t> tab, click </a:t>
            </a:r>
            <a:r>
              <a:rPr lang="en-US" b="1" dirty="0" smtClean="0"/>
              <a:t>Size</a:t>
            </a:r>
            <a:r>
              <a:rPr lang="en-US" dirty="0" smtClean="0"/>
              <a:t>, and then do the following:</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Height</a:t>
            </a:r>
            <a:r>
              <a:rPr lang="en-US" dirty="0" smtClean="0"/>
              <a:t> box, enter </a:t>
            </a:r>
            <a:r>
              <a:rPr lang="en-US" b="1" dirty="0" smtClean="0"/>
              <a:t>6.38”</a:t>
            </a:r>
            <a:r>
              <a:rPr lang="en-US" dirty="0" smtClean="0"/>
              <a:t>.</a:t>
            </a:r>
          </a:p>
          <a:p>
            <a:pPr marL="685800" lvl="1" indent="-228600" eaLnBrk="1" fontAlgn="auto" hangingPunct="1">
              <a:spcBef>
                <a:spcPts val="0"/>
              </a:spcBef>
              <a:spcAft>
                <a:spcPts val="0"/>
              </a:spcAft>
              <a:buFont typeface="Arial" pitchFamily="34" charset="0"/>
              <a:buChar char="•"/>
              <a:defRPr/>
            </a:pPr>
            <a:r>
              <a:rPr lang="en-US" dirty="0" smtClean="0"/>
              <a:t>In the </a:t>
            </a:r>
            <a:r>
              <a:rPr lang="en-US" b="1" dirty="0" smtClean="0"/>
              <a:t>Width</a:t>
            </a:r>
            <a:r>
              <a:rPr lang="en-US" dirty="0" smtClean="0"/>
              <a:t> box, enter </a:t>
            </a:r>
            <a:r>
              <a:rPr lang="en-US" b="1" dirty="0" smtClean="0"/>
              <a:t>7.91”</a:t>
            </a:r>
            <a:r>
              <a:rPr lang="en-US" dirty="0" smtClean="0"/>
              <a:t>.</a:t>
            </a:r>
          </a:p>
          <a:p>
            <a:pPr marL="228600" indent="-228600" eaLnBrk="1" fontAlgn="auto" hangingPunct="1">
              <a:spcBef>
                <a:spcPts val="0"/>
              </a:spcBef>
              <a:spcAft>
                <a:spcPts val="0"/>
              </a:spcAft>
              <a:buFont typeface="+mj-lt"/>
              <a:buAutoNum type="arabicPeriod"/>
              <a:defRPr/>
            </a:pPr>
            <a:r>
              <a:rPr lang="en-US" dirty="0" smtClean="0"/>
              <a:t>Under </a:t>
            </a:r>
            <a:r>
              <a:rPr lang="en-US" b="1" dirty="0" smtClean="0"/>
              <a:t>SmartArt Tools</a:t>
            </a:r>
            <a:r>
              <a:rPr lang="en-US" dirty="0" smtClean="0"/>
              <a:t>, on the </a:t>
            </a:r>
            <a:r>
              <a:rPr lang="en-US" b="1" dirty="0" smtClean="0"/>
              <a:t>Format</a:t>
            </a:r>
            <a:r>
              <a:rPr lang="en-US" dirty="0" smtClean="0"/>
              <a:t> tab, click </a:t>
            </a:r>
            <a:r>
              <a:rPr lang="en-US" b="1" dirty="0" smtClean="0"/>
              <a:t>Arrange</a:t>
            </a:r>
            <a:r>
              <a:rPr lang="en-US" dirty="0" smtClean="0"/>
              <a:t>, click </a:t>
            </a:r>
            <a:r>
              <a:rPr lang="en-US" b="1" dirty="0" smtClean="0"/>
              <a:t>Align</a:t>
            </a:r>
            <a:r>
              <a:rPr lang="en-US" dirty="0" smtClean="0"/>
              <a:t>, and then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to Slide</a:t>
            </a:r>
            <a:r>
              <a:rPr lang="en-US" dirty="0" smtClean="0"/>
              <a:t>.</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Middle</a:t>
            </a:r>
            <a:r>
              <a:rPr lang="en-US" dirty="0" smtClean="0"/>
              <a:t>. </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Align Center</a:t>
            </a:r>
            <a:r>
              <a:rPr lang="en-US" dirty="0" smtClean="0"/>
              <a:t>. </a:t>
            </a:r>
          </a:p>
          <a:p>
            <a:pPr marL="228600" indent="-228600" eaLnBrk="1" fontAlgn="auto" hangingPunct="1">
              <a:spcBef>
                <a:spcPts val="0"/>
              </a:spcBef>
              <a:spcAft>
                <a:spcPts val="0"/>
              </a:spcAft>
              <a:buFont typeface="+mj-lt"/>
              <a:buAutoNum type="arabicPeriod" startAt="6"/>
              <a:defRPr/>
            </a:pPr>
            <a:r>
              <a:rPr lang="en-US" dirty="0" smtClean="0"/>
              <a:t>Select the graphic, and then click one of the arrows on the left border. In the </a:t>
            </a:r>
            <a:r>
              <a:rPr lang="en-US" b="1" dirty="0" smtClean="0"/>
              <a:t>Type your text here </a:t>
            </a:r>
            <a:r>
              <a:rPr lang="en-US" dirty="0" smtClean="0"/>
              <a:t>dialog box, click each of the second-level bullets and then press DELETE until there are only three first-level bullets remaining (one for each shape). Enter text for each shape into the first-level bullets.</a:t>
            </a:r>
          </a:p>
          <a:p>
            <a:pPr marL="228600" indent="-228600">
              <a:buFont typeface="+mj-lt"/>
              <a:buAutoNum type="arabicPeriod" startAt="6"/>
              <a:defRPr/>
            </a:pPr>
            <a:r>
              <a:rPr lang="en-US" dirty="0" smtClean="0"/>
              <a:t>On the slide, select the graphic. On the </a:t>
            </a:r>
            <a:r>
              <a:rPr lang="en-US" b="1" dirty="0" smtClean="0"/>
              <a:t>Home</a:t>
            </a:r>
            <a:r>
              <a:rPr lang="en-US" dirty="0" smtClean="0"/>
              <a:t> tab, in the </a:t>
            </a:r>
            <a:r>
              <a:rPr lang="en-US" b="1" dirty="0" smtClean="0"/>
              <a:t>Font</a:t>
            </a:r>
            <a:r>
              <a:rPr lang="en-US" dirty="0" smtClean="0"/>
              <a:t> group, select </a:t>
            </a:r>
            <a:r>
              <a:rPr lang="en-US" b="1" dirty="0" smtClean="0"/>
              <a:t>14 </a:t>
            </a:r>
            <a:r>
              <a:rPr lang="en-US" dirty="0" smtClean="0"/>
              <a:t>from the </a:t>
            </a:r>
            <a:r>
              <a:rPr lang="en-US" b="1" dirty="0" smtClean="0"/>
              <a:t>Font Size </a:t>
            </a:r>
            <a:r>
              <a:rPr lang="en-US" dirty="0" smtClean="0"/>
              <a:t>list.</a:t>
            </a:r>
          </a:p>
          <a:p>
            <a:pPr marL="228600" indent="-228600">
              <a:buFont typeface="+mj-lt"/>
              <a:buAutoNum type="arabicPeriod" startAt="6"/>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More</a:t>
            </a:r>
            <a:r>
              <a:rPr lang="en-US" dirty="0" smtClean="0"/>
              <a:t>, and then under </a:t>
            </a:r>
            <a:r>
              <a:rPr lang="en-US" b="1" dirty="0" smtClean="0"/>
              <a:t>Best Match for Document </a:t>
            </a:r>
            <a:r>
              <a:rPr lang="en-US" dirty="0" smtClean="0"/>
              <a:t>click </a:t>
            </a:r>
            <a:r>
              <a:rPr lang="en-US" b="1" dirty="0" smtClean="0"/>
              <a:t>Moderate Effect</a:t>
            </a:r>
            <a:r>
              <a:rPr lang="en-US" dirty="0" smtClean="0"/>
              <a:t> (fourth option from the left). </a:t>
            </a:r>
            <a:endParaRPr lang="en-US" b="1" dirty="0" smtClean="0"/>
          </a:p>
          <a:p>
            <a:pPr marL="228600" indent="-228600">
              <a:buFont typeface="+mj-lt"/>
              <a:buAutoNum type="arabicPeriod" startAt="6"/>
              <a:defRPr/>
            </a:pPr>
            <a:r>
              <a:rPr lang="en-US" dirty="0" smtClean="0"/>
              <a:t>On the </a:t>
            </a:r>
            <a:r>
              <a:rPr lang="en-US" b="1" dirty="0" smtClean="0"/>
              <a:t>Design </a:t>
            </a:r>
            <a:r>
              <a:rPr lang="en-US" dirty="0" smtClean="0"/>
              <a:t>tab, in the </a:t>
            </a:r>
            <a:r>
              <a:rPr lang="en-US" b="1" dirty="0" smtClean="0"/>
              <a:t>Themes</a:t>
            </a:r>
            <a:r>
              <a:rPr lang="en-US" dirty="0" smtClean="0"/>
              <a:t> group, click </a:t>
            </a:r>
            <a:r>
              <a:rPr lang="en-US" b="1" dirty="0" smtClean="0"/>
              <a:t>Colors</a:t>
            </a:r>
            <a:r>
              <a:rPr lang="en-US" dirty="0" smtClean="0"/>
              <a:t>, and then click </a:t>
            </a:r>
            <a:r>
              <a:rPr lang="en-US" b="1" dirty="0" smtClean="0"/>
              <a:t>Civic</a:t>
            </a:r>
            <a:r>
              <a:rPr lang="en-US" dirty="0" smtClean="0"/>
              <a:t>.</a:t>
            </a:r>
            <a:r>
              <a:rPr lang="en-US" dirty="0" smtClean="0">
                <a:latin typeface="+mn-lt"/>
              </a:rPr>
              <a:t> (</a:t>
            </a:r>
            <a:r>
              <a:rPr lang="en-US" b="1" dirty="0" smtClean="0">
                <a:latin typeface="+mn-lt"/>
              </a:rPr>
              <a:t>Note: </a:t>
            </a:r>
            <a:r>
              <a:rPr lang="en-US" dirty="0" smtClean="0">
                <a:latin typeface="+mn-lt"/>
              </a:rPr>
              <a:t>If this action is taken in a PowerPoint presentation containing more than one slide, the theme colors will be applied to all of the slides.) </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Design</a:t>
            </a:r>
            <a:r>
              <a:rPr lang="en-US" dirty="0" smtClean="0"/>
              <a:t> tab, in the </a:t>
            </a:r>
            <a:r>
              <a:rPr lang="en-US" b="1" dirty="0" smtClean="0"/>
              <a:t>SmartArt</a:t>
            </a:r>
            <a:r>
              <a:rPr lang="en-US" dirty="0" smtClean="0"/>
              <a:t> </a:t>
            </a:r>
            <a:r>
              <a:rPr lang="en-US" b="1" dirty="0" smtClean="0"/>
              <a:t>Styles</a:t>
            </a:r>
            <a:r>
              <a:rPr lang="en-US" dirty="0" smtClean="0"/>
              <a:t> group, click </a:t>
            </a:r>
            <a:r>
              <a:rPr lang="en-US" b="1" dirty="0" smtClean="0"/>
              <a:t>Change Colors</a:t>
            </a:r>
            <a:r>
              <a:rPr lang="en-US" dirty="0" smtClean="0"/>
              <a:t>, and then under </a:t>
            </a:r>
            <a:r>
              <a:rPr lang="en-US" b="1" dirty="0" smtClean="0"/>
              <a:t>Colorful</a:t>
            </a:r>
            <a:r>
              <a:rPr lang="en-US" dirty="0" smtClean="0"/>
              <a:t> click </a:t>
            </a:r>
            <a:r>
              <a:rPr lang="en-US" b="1" dirty="0" smtClean="0"/>
              <a:t>Colorful Range – Accent Colors 3 to 4 </a:t>
            </a:r>
            <a:r>
              <a:rPr lang="en-US" dirty="0" smtClean="0"/>
              <a:t>(third option from the left). </a:t>
            </a:r>
            <a:endParaRPr lang="en-US" b="1" dirty="0" smtClean="0"/>
          </a:p>
          <a:p>
            <a:pPr marL="228600" indent="-228600" eaLnBrk="1" fontAlgn="auto" hangingPunct="1">
              <a:spcBef>
                <a:spcPts val="0"/>
              </a:spcBef>
              <a:spcAft>
                <a:spcPts val="0"/>
              </a:spcAft>
              <a:buFont typeface="+mj-lt"/>
              <a:buAutoNum type="arabicPeriod" startAt="10"/>
              <a:defRPr/>
            </a:pPr>
            <a:r>
              <a:rPr lang="en-US" dirty="0" smtClean="0"/>
              <a:t>Click each of the five picture placeholders in the graphic, and then in the </a:t>
            </a:r>
            <a:r>
              <a:rPr lang="en-US" b="1" dirty="0" smtClean="0"/>
              <a:t>Insert Picture</a:t>
            </a:r>
            <a:r>
              <a:rPr lang="en-US" dirty="0" smtClean="0"/>
              <a:t> dialog box, select a picture and click </a:t>
            </a:r>
            <a:r>
              <a:rPr lang="en-US" b="1" dirty="0" smtClean="0"/>
              <a:t>Insert</a:t>
            </a:r>
            <a:r>
              <a:rPr lang="en-US" dirty="0" smtClean="0"/>
              <a:t>.</a:t>
            </a:r>
          </a:p>
          <a:p>
            <a:pPr marL="228600" indent="-228600">
              <a:buFont typeface="+mj-lt"/>
              <a:buAutoNum type="arabicPeriod" startAt="10"/>
              <a:defRPr/>
            </a:pPr>
            <a:r>
              <a:rPr lang="en-US" dirty="0" smtClean="0"/>
              <a:t>Press and hold CTRL, and then select all five of the pictures on the slide.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a:t>
            </a:r>
            <a:endParaRPr lang="en-US" b="1" dirty="0" smtClean="0"/>
          </a:p>
          <a:p>
            <a:pPr marL="228600" indent="-228600">
              <a:buFont typeface="+mj-lt"/>
              <a:buAutoNum type="arabicPeriod" startAt="10"/>
              <a:defRPr/>
            </a:pPr>
            <a:r>
              <a:rPr lang="en-US" dirty="0" smtClean="0"/>
              <a:t>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 Styles</a:t>
            </a:r>
            <a:r>
              <a:rPr lang="en-US" dirty="0" smtClean="0"/>
              <a:t> group, click </a:t>
            </a:r>
            <a:r>
              <a:rPr lang="en-US" b="1" dirty="0" smtClean="0"/>
              <a:t>Shape Effects</a:t>
            </a:r>
            <a:r>
              <a:rPr lang="en-US" dirty="0" smtClean="0"/>
              <a:t>, point to </a:t>
            </a:r>
            <a:r>
              <a:rPr lang="en-US" b="1" dirty="0" smtClean="0"/>
              <a:t>Glow</a:t>
            </a:r>
            <a:r>
              <a:rPr lang="en-US" dirty="0" smtClean="0"/>
              <a:t>, and then do the following:</a:t>
            </a:r>
          </a:p>
          <a:p>
            <a:pPr marL="685800" lvl="1" indent="-228600">
              <a:buFont typeface="Arial" pitchFamily="34" charset="0"/>
              <a:buChar char="•"/>
              <a:defRPr/>
            </a:pPr>
            <a:r>
              <a:rPr lang="en-US" dirty="0" smtClean="0"/>
              <a:t>Under </a:t>
            </a:r>
            <a:r>
              <a:rPr lang="en-US" b="1" dirty="0" smtClean="0"/>
              <a:t>Glow Variations</a:t>
            </a:r>
            <a:r>
              <a:rPr lang="en-US" dirty="0" smtClean="0"/>
              <a:t>, select </a:t>
            </a:r>
            <a:r>
              <a:rPr lang="en-US" b="1" dirty="0" smtClean="0"/>
              <a:t>Accent color 1, 5 pt glow </a:t>
            </a:r>
            <a:r>
              <a:rPr lang="en-US" dirty="0" smtClean="0"/>
              <a:t>(first row, first option from the left).</a:t>
            </a:r>
          </a:p>
          <a:p>
            <a:pPr marL="685800" lvl="1" indent="-228600">
              <a:buFont typeface="Arial" pitchFamily="34" charset="0"/>
              <a:buChar char="•"/>
              <a:defRPr/>
            </a:pPr>
            <a:r>
              <a:rPr lang="en-US" dirty="0" smtClean="0"/>
              <a:t>Point to </a:t>
            </a:r>
            <a:r>
              <a:rPr lang="en-US" b="1" dirty="0" smtClean="0"/>
              <a:t>More Glow Colors</a:t>
            </a:r>
            <a:r>
              <a:rPr lang="en-US" dirty="0" smtClean="0"/>
              <a:t>, and then under </a:t>
            </a:r>
            <a:r>
              <a:rPr lang="en-US" b="1" dirty="0" smtClean="0"/>
              <a:t>Theme Colors </a:t>
            </a:r>
            <a:r>
              <a:rPr lang="en-US" dirty="0" smtClean="0"/>
              <a:t>click </a:t>
            </a:r>
            <a:r>
              <a:rPr lang="en-US" b="1" dirty="0" smtClean="0"/>
              <a:t>White, Background 1 </a:t>
            </a:r>
            <a:r>
              <a:rPr lang="en-US" dirty="0" smtClean="0"/>
              <a:t>(first row, first option from the left).</a:t>
            </a:r>
          </a:p>
          <a:p>
            <a:pPr marL="228600" indent="-228600">
              <a:buFont typeface="+mj-lt"/>
              <a:buAutoNum type="arabicPeriod" startAt="10"/>
              <a:defRPr/>
            </a:pPr>
            <a:r>
              <a:rPr lang="en-US" dirty="0" smtClean="0"/>
              <a:t>Press and hold CTRL, and then select all of the larger rounded rectangles. Under </a:t>
            </a:r>
            <a:r>
              <a:rPr lang="en-US" b="1" dirty="0" smtClean="0"/>
              <a:t>SmartArt</a:t>
            </a:r>
            <a:r>
              <a:rPr lang="en-US" dirty="0" smtClean="0"/>
              <a:t> </a:t>
            </a:r>
            <a:r>
              <a:rPr lang="en-US" b="1" dirty="0" smtClean="0"/>
              <a:t>Tools</a:t>
            </a:r>
            <a:r>
              <a:rPr lang="en-US" dirty="0" smtClean="0"/>
              <a:t>, on the </a:t>
            </a:r>
            <a:r>
              <a:rPr lang="en-US" b="1" dirty="0" smtClean="0"/>
              <a:t>Format</a:t>
            </a:r>
            <a:r>
              <a:rPr lang="en-US" dirty="0" smtClean="0"/>
              <a:t> tab, in the </a:t>
            </a:r>
            <a:r>
              <a:rPr lang="en-US" b="1" dirty="0" smtClean="0"/>
              <a:t>Shapes</a:t>
            </a:r>
            <a:r>
              <a:rPr lang="en-US" dirty="0" smtClean="0"/>
              <a:t> group, click </a:t>
            </a:r>
            <a:r>
              <a:rPr lang="en-US" b="1" dirty="0" smtClean="0"/>
              <a:t>Change</a:t>
            </a:r>
            <a:r>
              <a:rPr lang="en-US" dirty="0" smtClean="0"/>
              <a:t> </a:t>
            </a:r>
            <a:r>
              <a:rPr lang="en-US" b="1" dirty="0" smtClean="0"/>
              <a:t>Shape</a:t>
            </a:r>
            <a:r>
              <a:rPr lang="en-US" dirty="0" smtClean="0"/>
              <a:t>, and then under </a:t>
            </a:r>
            <a:r>
              <a:rPr lang="en-US" b="1" dirty="0" smtClean="0"/>
              <a:t>Rectangles </a:t>
            </a:r>
            <a:r>
              <a:rPr lang="en-US" dirty="0" smtClean="0"/>
              <a:t>click </a:t>
            </a:r>
            <a:r>
              <a:rPr lang="en-US" b="1" dirty="0" smtClean="0"/>
              <a:t>Round</a:t>
            </a:r>
            <a:r>
              <a:rPr lang="en-US" dirty="0" smtClean="0"/>
              <a:t> </a:t>
            </a:r>
            <a:r>
              <a:rPr lang="en-US" b="1" dirty="0" smtClean="0"/>
              <a:t>Diagonal</a:t>
            </a:r>
            <a:r>
              <a:rPr lang="en-US" dirty="0" smtClean="0"/>
              <a:t> </a:t>
            </a:r>
            <a:r>
              <a:rPr lang="en-US" b="1" dirty="0" smtClean="0"/>
              <a:t>Corner</a:t>
            </a:r>
            <a:r>
              <a:rPr lang="en-US" dirty="0" smtClean="0"/>
              <a:t> </a:t>
            </a:r>
            <a:r>
              <a:rPr lang="en-US" b="1" dirty="0" smtClean="0"/>
              <a:t>Rectangle </a:t>
            </a:r>
            <a:r>
              <a:rPr lang="en-US" dirty="0" smtClean="0"/>
              <a:t>(ninth option from the left). </a:t>
            </a:r>
            <a:endParaRPr lang="en-US" b="1" dirty="0" smtClean="0"/>
          </a:p>
          <a:p>
            <a:pPr>
              <a:defRPr/>
            </a:pPr>
            <a:endParaRPr lang="en-US" dirty="0" smtClean="0"/>
          </a:p>
          <a:p>
            <a:pPr>
              <a:defRPr/>
            </a:pPr>
            <a:endParaRPr lang="en-US" dirty="0" smtClean="0"/>
          </a:p>
          <a:p>
            <a:pPr marL="342900" indent="-342900">
              <a:defRPr/>
            </a:pPr>
            <a:r>
              <a:rPr lang="en-US" dirty="0" smtClean="0"/>
              <a:t>To reproduce the animation effects on this slide, do the following:</a:t>
            </a:r>
          </a:p>
          <a:p>
            <a:pPr marL="228600" indent="-228600">
              <a:buFont typeface="+mj-lt"/>
              <a:buAutoNum type="arabicPeriod"/>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a:t>
            </a:r>
          </a:p>
          <a:p>
            <a:pPr marL="228600" indent="-228600" eaLnBrk="1" fontAlgn="auto" hangingPunct="1">
              <a:spcBef>
                <a:spcPts val="0"/>
              </a:spcBef>
              <a:spcAft>
                <a:spcPts val="0"/>
              </a:spcAft>
              <a:buFont typeface="+mj-lt"/>
              <a:buAutoNum type="arabicPeriod"/>
              <a:defRPr/>
            </a:pPr>
            <a:r>
              <a:rPr lang="en-US" dirty="0" smtClean="0"/>
              <a:t>On the slide, select the graphic. In the </a:t>
            </a:r>
            <a:r>
              <a:rPr lang="en-US" b="1" dirty="0" smtClean="0"/>
              <a:t>Custom Animation </a:t>
            </a:r>
            <a:r>
              <a:rPr lang="en-US" dirty="0" smtClean="0"/>
              <a:t>task</a:t>
            </a:r>
            <a:r>
              <a:rPr lang="en-US" b="1" dirty="0" smtClean="0"/>
              <a:t> </a:t>
            </a:r>
            <a:r>
              <a:rPr lang="en-US" dirty="0" smtClean="0"/>
              <a:t>pane, do the following:</a:t>
            </a:r>
          </a:p>
          <a:p>
            <a:pPr marL="685800" lvl="1" indent="-228600" eaLnBrk="1" fontAlgn="auto" hangingPunct="1">
              <a:spcBef>
                <a:spcPts val="0"/>
              </a:spcBef>
              <a:spcAft>
                <a:spcPts val="0"/>
              </a:spcAft>
              <a:buFont typeface="+mj-lt"/>
              <a:buAutoNum type="arabicPeriod"/>
              <a:defRPr/>
            </a:pPr>
            <a:r>
              <a:rPr lang="en-US" dirty="0" smtClean="0"/>
              <a:t>Click </a:t>
            </a:r>
            <a:r>
              <a:rPr lang="en-US" b="1" dirty="0" smtClean="0"/>
              <a:t>Add Effect</a:t>
            </a:r>
            <a:r>
              <a:rPr lang="en-US" dirty="0" smtClean="0"/>
              <a:t>, point to </a:t>
            </a:r>
            <a:r>
              <a:rPr lang="en-US" b="1" dirty="0" smtClean="0"/>
              <a:t>Entrance</a:t>
            </a:r>
            <a:r>
              <a:rPr lang="en-US" dirty="0" smtClean="0"/>
              <a:t>, and then click </a:t>
            </a:r>
            <a:r>
              <a:rPr lang="en-US" b="1" dirty="0" smtClean="0"/>
              <a:t>More</a:t>
            </a:r>
            <a:r>
              <a:rPr lang="en-US" dirty="0" smtClean="0"/>
              <a:t> </a:t>
            </a:r>
            <a:r>
              <a:rPr lang="en-US" b="1" dirty="0" smtClean="0"/>
              <a:t>Effects</a:t>
            </a:r>
            <a:r>
              <a:rPr lang="en-US" dirty="0" smtClean="0"/>
              <a:t>. In the </a:t>
            </a:r>
            <a:r>
              <a:rPr lang="en-US" b="1" dirty="0" smtClean="0"/>
              <a:t>Add Entrance Effect</a:t>
            </a:r>
            <a:r>
              <a:rPr lang="en-US" dirty="0" smtClean="0"/>
              <a:t> dialog box, under </a:t>
            </a:r>
            <a:r>
              <a:rPr lang="en-US" b="1" dirty="0" smtClean="0"/>
              <a:t>Subtle</a:t>
            </a:r>
            <a:r>
              <a:rPr lang="en-US" dirty="0" smtClean="0"/>
              <a:t>, click </a:t>
            </a:r>
            <a:r>
              <a:rPr lang="en-US" b="1" dirty="0" smtClean="0"/>
              <a:t>Fade</a:t>
            </a:r>
            <a:r>
              <a:rPr lang="en-US" dirty="0" smtClean="0"/>
              <a:t>,</a:t>
            </a:r>
            <a:r>
              <a:rPr lang="en-US" b="1" dirty="0" smtClean="0"/>
              <a:t> </a:t>
            </a:r>
            <a:r>
              <a:rPr lang="en-US" dirty="0" smtClean="0"/>
              <a:t>and then click </a:t>
            </a:r>
            <a:r>
              <a:rPr lang="en-US" b="1" dirty="0" smtClean="0"/>
              <a:t>OK</a:t>
            </a:r>
            <a:r>
              <a:rPr lang="en-US" dirty="0" smtClean="0"/>
              <a:t>. Under </a:t>
            </a:r>
            <a:r>
              <a:rPr lang="en-US" b="1" dirty="0" smtClean="0"/>
              <a:t>Modify: Fade</a:t>
            </a:r>
            <a:r>
              <a:rPr lang="en-US" dirty="0" smtClean="0"/>
              <a:t>, in the </a:t>
            </a:r>
            <a:r>
              <a:rPr lang="en-US" b="1" dirty="0" smtClean="0"/>
              <a:t>Speed</a:t>
            </a:r>
            <a:r>
              <a:rPr lang="en-US" dirty="0" smtClean="0"/>
              <a:t> list, select </a:t>
            </a:r>
            <a:r>
              <a:rPr lang="en-US" b="1" dirty="0" smtClean="0"/>
              <a:t>Fast</a:t>
            </a:r>
            <a:r>
              <a:rPr lang="en-US" dirty="0" smtClean="0"/>
              <a:t>. </a:t>
            </a:r>
            <a:endParaRPr lang="en-US" i="1" dirty="0" smtClean="0"/>
          </a:p>
          <a:p>
            <a:pPr marL="685800" lvl="1" indent="-228600">
              <a:buFont typeface="+mj-lt"/>
              <a:buAutoNum type="arabicPeriod"/>
              <a:defRPr/>
            </a:pPr>
            <a:r>
              <a:rPr lang="en-US" dirty="0" smtClean="0"/>
              <a:t>Click </a:t>
            </a:r>
            <a:r>
              <a:rPr lang="en-US" b="1" dirty="0" smtClean="0"/>
              <a:t>Add Effect</a:t>
            </a:r>
            <a:r>
              <a:rPr lang="en-US" dirty="0" smtClean="0"/>
              <a:t>, point to </a:t>
            </a:r>
            <a:r>
              <a:rPr lang="en-US" b="1" dirty="0" smtClean="0"/>
              <a:t>Motion Paths</a:t>
            </a:r>
            <a:r>
              <a:rPr lang="en-US" dirty="0" smtClean="0"/>
              <a:t>, and then click </a:t>
            </a:r>
            <a:r>
              <a:rPr lang="en-US" b="1" dirty="0" smtClean="0"/>
              <a:t>Right</a:t>
            </a:r>
            <a:r>
              <a:rPr lang="en-US" dirty="0" smtClean="0"/>
              <a:t>. Under </a:t>
            </a:r>
            <a:r>
              <a:rPr lang="en-US" b="1" dirty="0" smtClean="0"/>
              <a:t>Modify: Right</a:t>
            </a:r>
            <a:r>
              <a:rPr lang="en-US" dirty="0" smtClean="0"/>
              <a:t>, do the following:</a:t>
            </a:r>
          </a:p>
          <a:p>
            <a:pPr marL="1143000" lvl="2" indent="-228600">
              <a:buFont typeface="Arial" pitchFamily="34" charset="0"/>
              <a:buChar char="•"/>
              <a:defRPr/>
            </a:pPr>
            <a:r>
              <a:rPr lang="en-US" dirty="0" smtClean="0"/>
              <a:t>In the </a:t>
            </a:r>
            <a:r>
              <a:rPr lang="en-US" b="1" dirty="0" smtClean="0"/>
              <a:t>Start</a:t>
            </a:r>
            <a:r>
              <a:rPr lang="en-US" dirty="0" smtClean="0"/>
              <a:t> list, select </a:t>
            </a:r>
            <a:r>
              <a:rPr lang="en-US" b="1" dirty="0" smtClean="0"/>
              <a:t>With Previous</a:t>
            </a:r>
            <a:r>
              <a:rPr lang="en-US" dirty="0" smtClean="0"/>
              <a:t>.</a:t>
            </a:r>
          </a:p>
          <a:p>
            <a:pPr marL="1143000" lvl="2" indent="-228600">
              <a:buFont typeface="Arial" pitchFamily="34" charset="0"/>
              <a:buChar char="•"/>
              <a:defRPr/>
            </a:pPr>
            <a:r>
              <a:rPr lang="en-US" dirty="0" smtClean="0"/>
              <a:t>In the </a:t>
            </a:r>
            <a:r>
              <a:rPr lang="en-US" b="1" dirty="0" smtClean="0"/>
              <a:t>Speed</a:t>
            </a:r>
            <a:r>
              <a:rPr lang="en-US" dirty="0" smtClean="0"/>
              <a:t> list, select </a:t>
            </a:r>
            <a:r>
              <a:rPr lang="en-US" b="1" dirty="0" smtClean="0"/>
              <a:t>Fast</a:t>
            </a:r>
            <a:r>
              <a:rPr lang="en-US" dirty="0" smtClean="0"/>
              <a:t>. </a:t>
            </a:r>
          </a:p>
          <a:p>
            <a:pPr marL="228600" indent="-228600">
              <a:buFont typeface="+mj-lt"/>
              <a:buAutoNum type="arabicPeriod"/>
              <a:defRPr/>
            </a:pPr>
            <a:r>
              <a:rPr lang="en-US" dirty="0" smtClean="0"/>
              <a:t>On the slide, right-click the right motion path and then click </a:t>
            </a:r>
            <a:r>
              <a:rPr lang="en-US" b="1" dirty="0" smtClean="0"/>
              <a:t>Reverse</a:t>
            </a:r>
            <a:r>
              <a:rPr lang="en-US" dirty="0" smtClean="0"/>
              <a:t> </a:t>
            </a:r>
            <a:r>
              <a:rPr lang="en-US" b="1" dirty="0" smtClean="0"/>
              <a:t>Path</a:t>
            </a:r>
            <a:r>
              <a:rPr lang="en-US" dirty="0" smtClean="0"/>
              <a:t> </a:t>
            </a:r>
            <a:r>
              <a:rPr lang="en-US" b="1" dirty="0" smtClean="0"/>
              <a:t>Direction</a:t>
            </a:r>
            <a:r>
              <a:rPr lang="en-US" dirty="0" smtClean="0"/>
              <a:t>.</a:t>
            </a:r>
          </a:p>
          <a:p>
            <a:pPr marL="228600" indent="-228600">
              <a:buFont typeface="+mj-lt"/>
              <a:buAutoNum type="arabicPeriod"/>
              <a:defRPr/>
            </a:pPr>
            <a:r>
              <a:rPr lang="en-US" dirty="0" smtClean="0"/>
              <a:t>Press and hold CTRL, and then select the two animation effects in the </a:t>
            </a:r>
            <a:r>
              <a:rPr lang="en-US" b="1" dirty="0" smtClean="0"/>
              <a:t>Custom Animation </a:t>
            </a:r>
            <a:r>
              <a:rPr lang="en-US" dirty="0" smtClean="0"/>
              <a:t>task pane. Click the arrow to the right of one of those effects, and then click </a:t>
            </a:r>
            <a:r>
              <a:rPr lang="en-US" b="1" dirty="0" smtClean="0"/>
              <a:t>Effect</a:t>
            </a:r>
            <a:r>
              <a:rPr lang="en-US" dirty="0" smtClean="0"/>
              <a:t> </a:t>
            </a:r>
            <a:r>
              <a:rPr lang="en-US" b="1" dirty="0" smtClean="0"/>
              <a:t>Options</a:t>
            </a:r>
            <a:r>
              <a:rPr lang="en-US" dirty="0" smtClean="0"/>
              <a:t>. In the </a:t>
            </a:r>
            <a:r>
              <a:rPr lang="en-US" b="1" dirty="0" smtClean="0"/>
              <a:t>Effect Options </a:t>
            </a:r>
            <a:r>
              <a:rPr lang="en-US" dirty="0" smtClean="0"/>
              <a:t>dialog box, on the </a:t>
            </a:r>
            <a:r>
              <a:rPr lang="en-US" b="1" dirty="0" smtClean="0"/>
              <a:t>SmartArt</a:t>
            </a:r>
            <a:r>
              <a:rPr lang="en-US" dirty="0" smtClean="0"/>
              <a:t> </a:t>
            </a:r>
            <a:r>
              <a:rPr lang="en-US" b="1" dirty="0" smtClean="0"/>
              <a:t>Animation</a:t>
            </a:r>
            <a:r>
              <a:rPr lang="en-US" dirty="0" smtClean="0"/>
              <a:t> tab, in the </a:t>
            </a:r>
            <a:r>
              <a:rPr lang="en-US" b="1" dirty="0" smtClean="0"/>
              <a:t>Group Graphic </a:t>
            </a:r>
            <a:r>
              <a:rPr lang="en-US" dirty="0" smtClean="0"/>
              <a:t>list, select </a:t>
            </a:r>
            <a:r>
              <a:rPr lang="en-US" b="1" dirty="0" smtClean="0"/>
              <a:t>One by One</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Click the double arrows under each effect to expand the list of effects.</a:t>
            </a:r>
          </a:p>
          <a:p>
            <a:pPr marL="685800" lvl="1" indent="-228600">
              <a:buFont typeface="+mj-lt"/>
              <a:buAutoNum type="arabicPeriod"/>
              <a:defRPr/>
            </a:pPr>
            <a:r>
              <a:rPr lang="en-US" dirty="0" smtClean="0"/>
              <a:t>Select the first animation effect (fade effect for the first rectangle). Under </a:t>
            </a:r>
            <a:r>
              <a:rPr lang="en-US" b="1" dirty="0" smtClean="0"/>
              <a:t>Modify: Fade</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select the 11</a:t>
            </a:r>
            <a:r>
              <a:rPr lang="en-US" baseline="30000" dirty="0" smtClean="0"/>
              <a:t>th</a:t>
            </a:r>
            <a:r>
              <a:rPr lang="en-US" dirty="0" smtClean="0"/>
              <a:t> animation effect (motion path for the first picture). On the slide, point to the starting point (green arrow) of the selected motion path until the cursor becomes a two-headed arrow. Press and hold SHIFT to constrain the path to a straight horizontal line, and then drag the starting point to the left of the endpoint (red arrow). </a:t>
            </a:r>
          </a:p>
          <a:p>
            <a:pPr marL="228600" indent="-228600">
              <a:buFont typeface="+mj-lt"/>
              <a:buAutoNum type="arabicPeriod"/>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11</a:t>
            </a:r>
            <a:r>
              <a:rPr lang="en-US" baseline="30000" dirty="0" smtClean="0"/>
              <a:t>th</a:t>
            </a:r>
            <a:r>
              <a:rPr lang="en-US" dirty="0" smtClean="0"/>
              <a:t> effect until it is second in the list of effects. </a:t>
            </a:r>
          </a:p>
          <a:p>
            <a:pPr marL="685800" lvl="1" indent="-228600" eaLnBrk="1" fontAlgn="auto" hangingPunct="1">
              <a:spcBef>
                <a:spcPts val="0"/>
              </a:spcBef>
              <a:spcAft>
                <a:spcPts val="0"/>
              </a:spcAft>
              <a:buFont typeface="+mj-lt"/>
              <a:buAutoNum type="arabicPeriod"/>
              <a:defRPr/>
            </a:pPr>
            <a:r>
              <a:rPr lang="en-US" dirty="0" smtClean="0"/>
              <a:t>Drag the 12</a:t>
            </a:r>
            <a:r>
              <a:rPr lang="en-US" baseline="30000" dirty="0" smtClean="0"/>
              <a:t>th</a:t>
            </a:r>
            <a:r>
              <a:rPr lang="en-US" dirty="0" smtClean="0"/>
              <a:t> effect (motion path for the first large rectangle) until it is fourth in the list of effects.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select the 13</a:t>
            </a:r>
            <a:r>
              <a:rPr lang="en-US" baseline="30000" dirty="0" smtClean="0"/>
              <a:t>th</a:t>
            </a:r>
            <a:r>
              <a:rPr lang="en-US" dirty="0" smtClean="0"/>
              <a:t> animation effect (motion path for the second picture). On the slide, point to the starting point (green arrow) of the selected motion path until the cursor becomes a two-headed arrow. Press and hold SHIFT, and then drag the starting point to the left of the endpoint (red arrow), into the same position as the green arrow for the first picture motion path. </a:t>
            </a:r>
          </a:p>
          <a:p>
            <a:pPr marL="228600" lvl="1" indent="-228600">
              <a:buFont typeface="+mj-lt"/>
              <a:buAutoNum type="arabicPeriod" startAt="8"/>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13</a:t>
            </a:r>
            <a:r>
              <a:rPr lang="en-US" baseline="30000" dirty="0" smtClean="0"/>
              <a:t>th</a:t>
            </a:r>
            <a:r>
              <a:rPr lang="en-US" dirty="0" smtClean="0"/>
              <a:t> animation effect until it is sixth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14</a:t>
            </a:r>
            <a:r>
              <a:rPr lang="en-US" baseline="30000" dirty="0" smtClean="0"/>
              <a:t>th</a:t>
            </a:r>
            <a:r>
              <a:rPr lang="en-US" dirty="0" smtClean="0"/>
              <a:t> animation effect (motion path for the second large rectangle) until it is eighth in the list of effects. </a:t>
            </a:r>
          </a:p>
          <a:p>
            <a:pPr marL="228600" lvl="1" indent="-228600" eaLnBrk="1" fontAlgn="auto" hangingPunct="1">
              <a:spcBef>
                <a:spcPts val="0"/>
              </a:spcBef>
              <a:spcAft>
                <a:spcPts val="0"/>
              </a:spcAft>
              <a:buFont typeface="+mj-lt"/>
              <a:buAutoNum type="arabicPeriod" startAt="10"/>
              <a:defRPr/>
            </a:pPr>
            <a:r>
              <a:rPr lang="en-US" dirty="0" smtClean="0"/>
              <a:t>Select the 15</a:t>
            </a:r>
            <a:r>
              <a:rPr lang="en-US" baseline="30000" dirty="0" smtClean="0"/>
              <a:t>th</a:t>
            </a:r>
            <a:r>
              <a:rPr lang="en-US" dirty="0" smtClean="0"/>
              <a:t> animation effect (motion path for the third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0"/>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15</a:t>
            </a:r>
            <a:r>
              <a:rPr lang="en-US" baseline="30000" dirty="0" smtClean="0"/>
              <a:t>th</a:t>
            </a:r>
            <a:r>
              <a:rPr lang="en-US" dirty="0" smtClean="0"/>
              <a:t> animation effect until it is 10</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16</a:t>
            </a:r>
            <a:r>
              <a:rPr lang="en-US" baseline="30000" dirty="0" smtClean="0"/>
              <a:t>th</a:t>
            </a:r>
            <a:r>
              <a:rPr lang="en-US" dirty="0" smtClean="0"/>
              <a:t> animation effect (motion path for the third large rectangle) until it is 12</a:t>
            </a:r>
            <a:r>
              <a:rPr lang="en-US" baseline="30000" dirty="0" smtClean="0"/>
              <a:t>th</a:t>
            </a:r>
            <a:r>
              <a:rPr lang="en-US" dirty="0" smtClean="0"/>
              <a:t> in the list of effects. </a:t>
            </a:r>
          </a:p>
          <a:p>
            <a:pPr marL="228600" lvl="1" indent="-228600" eaLnBrk="1" fontAlgn="auto" hangingPunct="1">
              <a:spcBef>
                <a:spcPts val="0"/>
              </a:spcBef>
              <a:spcAft>
                <a:spcPts val="0"/>
              </a:spcAft>
              <a:buFont typeface="+mj-lt"/>
              <a:buAutoNum type="arabicPeriod" startAt="12"/>
              <a:defRPr/>
            </a:pPr>
            <a:r>
              <a:rPr lang="en-US" dirty="0" smtClean="0"/>
              <a:t>Select the 17</a:t>
            </a:r>
            <a:r>
              <a:rPr lang="en-US" baseline="30000" dirty="0" smtClean="0"/>
              <a:t>th</a:t>
            </a:r>
            <a:r>
              <a:rPr lang="en-US" dirty="0" smtClean="0"/>
              <a:t> animation effect (motion path for the fourth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 </a:t>
            </a:r>
          </a:p>
          <a:p>
            <a:pPr marL="228600" lvl="1" indent="-228600" eaLnBrk="1" fontAlgn="auto" hangingPunct="1">
              <a:spcBef>
                <a:spcPts val="0"/>
              </a:spcBef>
              <a:spcAft>
                <a:spcPts val="0"/>
              </a:spcAft>
              <a:buFont typeface="+mj-lt"/>
              <a:buAutoNum type="arabicPeriod" startAt="12"/>
              <a:defRPr/>
            </a:pPr>
            <a:r>
              <a:rPr lang="en-US" dirty="0" smtClean="0"/>
              <a:t>Also in the </a:t>
            </a:r>
            <a:r>
              <a:rPr lang="en-US" b="1" dirty="0" smtClean="0"/>
              <a:t>Custom</a:t>
            </a:r>
            <a:r>
              <a:rPr lang="en-US" dirty="0" smtClean="0"/>
              <a:t> </a:t>
            </a:r>
            <a:r>
              <a:rPr lang="en-US" b="1" dirty="0" smtClean="0"/>
              <a:t>Animation</a:t>
            </a:r>
            <a:r>
              <a:rPr lang="en-US" dirty="0" smtClean="0"/>
              <a:t> task pane, do the following:</a:t>
            </a:r>
          </a:p>
          <a:p>
            <a:pPr marL="685800" lvl="1" indent="-228600">
              <a:buFont typeface="+mj-lt"/>
              <a:buAutoNum type="arabicPeriod"/>
              <a:defRPr/>
            </a:pPr>
            <a:r>
              <a:rPr lang="en-US" dirty="0" smtClean="0"/>
              <a:t>Drag the 17</a:t>
            </a:r>
            <a:r>
              <a:rPr lang="en-US" baseline="30000" dirty="0" smtClean="0"/>
              <a:t>th</a:t>
            </a:r>
            <a:r>
              <a:rPr lang="en-US" dirty="0" smtClean="0"/>
              <a:t> animation effect until it is 14</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685800" lvl="1" indent="-228600">
              <a:buFont typeface="+mj-lt"/>
              <a:buAutoNum type="arabicPeriod"/>
              <a:defRPr/>
            </a:pPr>
            <a:r>
              <a:rPr lang="en-US" dirty="0" smtClean="0"/>
              <a:t>Drag the 18</a:t>
            </a:r>
            <a:r>
              <a:rPr lang="en-US" baseline="30000" dirty="0" smtClean="0"/>
              <a:t>th</a:t>
            </a:r>
            <a:r>
              <a:rPr lang="en-US" dirty="0" smtClean="0"/>
              <a:t> animation effect (motion path for the fourth large rectangle) until it is 16</a:t>
            </a:r>
            <a:r>
              <a:rPr lang="en-US" baseline="30000" dirty="0" smtClean="0"/>
              <a:t>th</a:t>
            </a:r>
            <a:r>
              <a:rPr lang="en-US" dirty="0" smtClean="0"/>
              <a:t> in the list of effects.</a:t>
            </a:r>
          </a:p>
          <a:p>
            <a:pPr marL="228600" lvl="1" indent="-228600">
              <a:buFont typeface="+mj-lt"/>
              <a:buAutoNum type="arabicPeriod" startAt="14"/>
              <a:defRPr/>
            </a:pPr>
            <a:r>
              <a:rPr lang="en-US" dirty="0" smtClean="0"/>
              <a:t>Select the 19</a:t>
            </a:r>
            <a:r>
              <a:rPr lang="en-US" baseline="30000" dirty="0" smtClean="0"/>
              <a:t>th</a:t>
            </a:r>
            <a:r>
              <a:rPr lang="en-US" dirty="0" smtClean="0"/>
              <a:t> animation effect (motion path for the fifth picture). On the slide, point to the starting point (green arrow) of the selected motion path until the cursor becomes a two-headed arrow. Press and hold SHIFT, and then drag the starting point to the left of the endpoint (red arrow), into the same position as the starting point for the first picture motion path.</a:t>
            </a:r>
          </a:p>
          <a:p>
            <a:pPr marL="228600" lvl="1" indent="-228600" eaLnBrk="1" fontAlgn="auto" hangingPunct="1">
              <a:spcBef>
                <a:spcPts val="0"/>
              </a:spcBef>
              <a:spcAft>
                <a:spcPts val="0"/>
              </a:spcAft>
              <a:buFont typeface="+mj-lt"/>
              <a:buAutoNum type="arabicPeriod" startAt="14"/>
              <a:defRPr/>
            </a:pPr>
            <a:r>
              <a:rPr lang="en-US" dirty="0" smtClean="0"/>
              <a:t>Also in the </a:t>
            </a:r>
            <a:r>
              <a:rPr lang="en-US" b="1" dirty="0" smtClean="0"/>
              <a:t>Custom</a:t>
            </a:r>
            <a:r>
              <a:rPr lang="en-US" dirty="0" smtClean="0"/>
              <a:t> </a:t>
            </a:r>
            <a:r>
              <a:rPr lang="en-US" b="1" dirty="0" smtClean="0"/>
              <a:t>Animation</a:t>
            </a:r>
            <a:r>
              <a:rPr lang="en-US" dirty="0" smtClean="0"/>
              <a:t> task pane, drag the 19</a:t>
            </a:r>
            <a:r>
              <a:rPr lang="en-US" baseline="30000" dirty="0" smtClean="0"/>
              <a:t>th</a:t>
            </a:r>
            <a:r>
              <a:rPr lang="en-US" dirty="0" smtClean="0"/>
              <a:t> animation effect until it is 18</a:t>
            </a:r>
            <a:r>
              <a:rPr lang="en-US" baseline="30000" dirty="0" smtClean="0"/>
              <a:t>th</a:t>
            </a:r>
            <a:r>
              <a:rPr lang="en-US" dirty="0" smtClean="0"/>
              <a:t> in the list of effects. Under </a:t>
            </a:r>
            <a:r>
              <a:rPr lang="en-US" b="1" dirty="0" smtClean="0"/>
              <a:t>Modify: Right</a:t>
            </a:r>
            <a:r>
              <a:rPr lang="en-US" dirty="0" smtClean="0"/>
              <a:t>, in the </a:t>
            </a:r>
            <a:r>
              <a:rPr lang="en-US" b="1" dirty="0" smtClean="0"/>
              <a:t>Start</a:t>
            </a:r>
            <a:r>
              <a:rPr lang="en-US" dirty="0" smtClean="0"/>
              <a:t> list, select </a:t>
            </a:r>
            <a:r>
              <a:rPr lang="en-US" b="1" dirty="0" smtClean="0"/>
              <a:t>With Previous</a:t>
            </a:r>
            <a:r>
              <a:rPr lang="en-US" dirty="0" smtClean="0"/>
              <a:t>.</a:t>
            </a:r>
          </a:p>
          <a:p>
            <a:pPr marL="228600" indent="-228600">
              <a:defRPr/>
            </a:pPr>
            <a:endParaRPr lang="en-US" dirty="0" smtClean="0"/>
          </a:p>
          <a:p>
            <a:pPr>
              <a:defRPr/>
            </a:pPr>
            <a:endParaRPr lang="en-US" dirty="0" smtClean="0"/>
          </a:p>
          <a:p>
            <a:pPr>
              <a:defRPr/>
            </a:pPr>
            <a:r>
              <a:rPr lang="en-US" dirty="0" smtClean="0"/>
              <a:t>To reproduce the background effects on this slide, do the following:</a:t>
            </a:r>
          </a:p>
          <a:p>
            <a:pPr marL="228600" indent="-228600">
              <a:buFont typeface="+mj-lt"/>
              <a:buAutoNum type="arabicPeriod"/>
              <a:defRPr/>
            </a:pPr>
            <a:r>
              <a:rPr lang="en-US" dirty="0" smtClean="0">
                <a:latin typeface="+mn-lt"/>
              </a:rPr>
              <a:t>Right-click the slide background area, and then click </a:t>
            </a:r>
            <a:r>
              <a:rPr lang="en-US" b="1" dirty="0" smtClean="0">
                <a:latin typeface="+mn-lt"/>
              </a:rPr>
              <a:t>Format Background</a:t>
            </a:r>
            <a:r>
              <a:rPr lang="en-US" dirty="0" smtClean="0">
                <a:latin typeface="+mn-lt"/>
              </a:rPr>
              <a:t>. In the </a:t>
            </a:r>
            <a:r>
              <a:rPr lang="en-US" b="1" dirty="0" smtClean="0">
                <a:latin typeface="+mn-lt"/>
              </a:rPr>
              <a:t>Format Background </a:t>
            </a:r>
            <a:r>
              <a:rPr lang="en-US" dirty="0" smtClean="0">
                <a:latin typeface="+mn-lt"/>
              </a:rPr>
              <a:t>dialog box, click </a:t>
            </a:r>
            <a:r>
              <a:rPr lang="en-US" b="1" dirty="0" smtClean="0">
                <a:latin typeface="+mn-lt"/>
              </a:rPr>
              <a:t>Fill</a:t>
            </a:r>
            <a:r>
              <a:rPr lang="en-US" dirty="0" smtClean="0">
                <a:latin typeface="+mn-lt"/>
              </a:rPr>
              <a:t> in the left pane, select </a:t>
            </a:r>
            <a:r>
              <a:rPr lang="en-US" b="1" dirty="0" smtClean="0">
                <a:latin typeface="+mn-lt"/>
              </a:rPr>
              <a:t>Gradient fill</a:t>
            </a:r>
            <a:r>
              <a:rPr lang="en-US" dirty="0" smtClean="0">
                <a:latin typeface="+mn-lt"/>
              </a:rPr>
              <a:t> in the </a:t>
            </a:r>
            <a:r>
              <a:rPr lang="en-US" b="1" dirty="0" smtClean="0">
                <a:latin typeface="+mn-lt"/>
              </a:rPr>
              <a:t>Fill</a:t>
            </a:r>
            <a:r>
              <a:rPr lang="en-US" dirty="0" smtClean="0">
                <a:latin typeface="+mn-lt"/>
              </a:rPr>
              <a:t> pane, and then do the following:</a:t>
            </a:r>
          </a:p>
          <a:p>
            <a:pPr marL="685800" lvl="1" indent="-228600">
              <a:buFont typeface="Arial" pitchFamily="34" charset="0"/>
              <a:buChar char="•"/>
              <a:defRPr/>
            </a:pPr>
            <a:r>
              <a:rPr lang="en-US" dirty="0" smtClean="0">
                <a:latin typeface="+mn-lt"/>
              </a:rPr>
              <a:t>In the </a:t>
            </a:r>
            <a:r>
              <a:rPr lang="en-US" b="1" dirty="0" smtClean="0">
                <a:latin typeface="+mn-lt"/>
              </a:rPr>
              <a:t>Type</a:t>
            </a:r>
            <a:r>
              <a:rPr lang="en-US" dirty="0" smtClean="0">
                <a:latin typeface="+mn-lt"/>
              </a:rPr>
              <a:t> list, select </a:t>
            </a:r>
            <a:r>
              <a:rPr lang="en-US" b="1" dirty="0" smtClean="0">
                <a:latin typeface="+mn-lt"/>
              </a:rPr>
              <a:t>Radial</a:t>
            </a:r>
            <a:r>
              <a:rPr lang="en-US" dirty="0" smtClean="0">
                <a:latin typeface="+mn-lt"/>
              </a:rPr>
              <a:t>.</a:t>
            </a:r>
          </a:p>
          <a:p>
            <a:pPr marL="685800" lvl="1" indent="-228600">
              <a:buFont typeface="Arial" pitchFamily="34" charset="0"/>
              <a:buChar char="•"/>
              <a:defRPr/>
            </a:pPr>
            <a:r>
              <a:rPr lang="en-US" dirty="0" smtClean="0">
                <a:latin typeface="+mn-lt"/>
              </a:rPr>
              <a:t>Click the button next to </a:t>
            </a:r>
            <a:r>
              <a:rPr lang="en-US" b="1" dirty="0" smtClean="0">
                <a:latin typeface="+mn-lt"/>
              </a:rPr>
              <a:t>Direction</a:t>
            </a:r>
            <a:r>
              <a:rPr lang="en-US" dirty="0" smtClean="0">
                <a:latin typeface="+mn-lt"/>
              </a:rPr>
              <a:t>, and then click </a:t>
            </a:r>
            <a:r>
              <a:rPr lang="en-US" b="1" dirty="0" smtClean="0">
                <a:latin typeface="+mn-lt"/>
              </a:rPr>
              <a:t>From Corner </a:t>
            </a:r>
            <a:r>
              <a:rPr lang="en-US" dirty="0" smtClean="0">
                <a:latin typeface="+mn-lt"/>
              </a:rPr>
              <a:t>(fifth option from the left).</a:t>
            </a:r>
            <a:endParaRPr lang="en-US" b="1" dirty="0" smtClean="0">
              <a:latin typeface="+mn-lt"/>
            </a:endParaRPr>
          </a:p>
          <a:p>
            <a:pPr marL="685800" lvl="1" indent="-228600">
              <a:buFont typeface="Arial" pitchFamily="34" charset="0"/>
              <a:buChar char="•"/>
              <a:defRPr/>
            </a:pPr>
            <a:r>
              <a:rPr lang="en-US" dirty="0" smtClean="0">
                <a:latin typeface="+mn-lt"/>
              </a:rPr>
              <a:t>Under </a:t>
            </a:r>
            <a:r>
              <a:rPr lang="en-US" b="1" dirty="0" smtClean="0">
                <a:latin typeface="+mn-lt"/>
              </a:rPr>
              <a:t>Gradient stops</a:t>
            </a:r>
            <a:r>
              <a:rPr lang="en-US" dirty="0" smtClean="0">
                <a:latin typeface="+mn-lt"/>
              </a:rPr>
              <a:t>, click </a:t>
            </a:r>
            <a:r>
              <a:rPr lang="en-US" b="1" dirty="0" smtClean="0">
                <a:latin typeface="+mn-lt"/>
              </a:rPr>
              <a:t>Add</a:t>
            </a:r>
            <a:r>
              <a:rPr lang="en-US" dirty="0" smtClean="0">
                <a:latin typeface="+mn-lt"/>
              </a:rPr>
              <a:t> or </a:t>
            </a:r>
            <a:r>
              <a:rPr lang="en-US" b="1" dirty="0" smtClean="0">
                <a:latin typeface="+mn-lt"/>
              </a:rPr>
              <a:t>Remove</a:t>
            </a:r>
            <a:r>
              <a:rPr lang="en-US" dirty="0" smtClean="0">
                <a:latin typeface="+mn-lt"/>
              </a:rPr>
              <a:t> until two stops appear in the drop-down list.</a:t>
            </a:r>
          </a:p>
          <a:p>
            <a:pPr marL="228600" indent="-228600">
              <a:buFont typeface="+mj-lt"/>
              <a:buAutoNum type="arabicPeriod"/>
              <a:defRPr/>
            </a:pPr>
            <a:r>
              <a:rPr lang="en-US" dirty="0" smtClean="0">
                <a:latin typeface="+mn-lt"/>
              </a:rPr>
              <a:t>Also under </a:t>
            </a:r>
            <a:r>
              <a:rPr lang="en-US" b="1" dirty="0" smtClean="0">
                <a:latin typeface="+mn-lt"/>
              </a:rPr>
              <a:t>Gradient stops</a:t>
            </a:r>
            <a:r>
              <a:rPr lang="en-US" dirty="0" smtClean="0">
                <a:latin typeface="+mn-lt"/>
              </a:rPr>
              <a:t>, customize the gradient stops as follows:</a:t>
            </a:r>
          </a:p>
          <a:p>
            <a:pPr marL="685800" lvl="1" indent="-228600">
              <a:buFont typeface="Arial" pitchFamily="34" charset="0"/>
              <a:buChar char="•"/>
              <a:defRPr/>
            </a:pPr>
            <a:r>
              <a:rPr lang="en-US" dirty="0" smtClean="0">
                <a:latin typeface="+mn-lt"/>
              </a:rPr>
              <a:t>Select </a:t>
            </a:r>
            <a:r>
              <a:rPr lang="en-US" b="1" dirty="0" smtClean="0">
                <a:latin typeface="+mn-lt"/>
              </a:rPr>
              <a:t>Stop 1 </a:t>
            </a:r>
            <a:r>
              <a:rPr lang="en-US" dirty="0" smtClean="0">
                <a:latin typeface="+mn-lt"/>
              </a:rPr>
              <a:t>from the list, and then do the following:</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a:t>
            </a:r>
            <a:r>
              <a:rPr lang="en-US" dirty="0" smtClean="0">
                <a:latin typeface="+mn-lt"/>
              </a:rPr>
              <a:t>(first row, first option from the left).</a:t>
            </a:r>
            <a:endParaRPr lang="en-US" b="1" dirty="0" smtClean="0">
              <a:latin typeface="+mn-lt"/>
            </a:endParaRPr>
          </a:p>
          <a:p>
            <a:pPr marL="685800" lvl="1" indent="-228600">
              <a:buFont typeface="Arial" pitchFamily="34" charset="0"/>
              <a:buChar char="•"/>
              <a:defRPr/>
            </a:pPr>
            <a:r>
              <a:rPr lang="en-US" dirty="0" smtClean="0">
                <a:latin typeface="+mn-lt"/>
              </a:rPr>
              <a:t>Select </a:t>
            </a:r>
            <a:r>
              <a:rPr lang="en-US" b="1" dirty="0" smtClean="0">
                <a:latin typeface="+mn-lt"/>
              </a:rPr>
              <a:t>Stop 2 </a:t>
            </a:r>
            <a:r>
              <a:rPr lang="en-US" dirty="0" smtClean="0">
                <a:latin typeface="+mn-lt"/>
              </a:rPr>
              <a:t>from the list, and then do the following: </a:t>
            </a:r>
          </a:p>
          <a:p>
            <a:pPr marL="1143000" lvl="2" indent="-228600">
              <a:buFont typeface="Arial" pitchFamily="34" charset="0"/>
              <a:buChar char="•"/>
              <a:defRPr/>
            </a:pPr>
            <a:r>
              <a:rPr lang="en-US" dirty="0" smtClean="0">
                <a:latin typeface="+mn-lt"/>
              </a:rPr>
              <a:t>In the </a:t>
            </a:r>
            <a:r>
              <a:rPr lang="en-US" b="1" dirty="0" smtClean="0">
                <a:latin typeface="+mn-lt"/>
              </a:rPr>
              <a:t>Stop position </a:t>
            </a:r>
            <a:r>
              <a:rPr lang="en-US" dirty="0" smtClean="0">
                <a:latin typeface="+mn-lt"/>
              </a:rPr>
              <a:t>box, enter </a:t>
            </a:r>
            <a:r>
              <a:rPr lang="en-US" b="1" dirty="0" smtClean="0">
                <a:latin typeface="+mn-lt"/>
              </a:rPr>
              <a:t>100%</a:t>
            </a:r>
            <a:r>
              <a:rPr lang="en-US" dirty="0" smtClean="0">
                <a:latin typeface="+mn-lt"/>
              </a:rPr>
              <a:t>.</a:t>
            </a:r>
          </a:p>
          <a:p>
            <a:pPr marL="1143000" lvl="2" indent="-228600">
              <a:buFont typeface="Arial" pitchFamily="34" charset="0"/>
              <a:buChar char="•"/>
              <a:defRPr/>
            </a:pPr>
            <a:r>
              <a:rPr lang="en-US" dirty="0" smtClean="0">
                <a:latin typeface="+mn-lt"/>
              </a:rPr>
              <a:t>Click the button next to </a:t>
            </a:r>
            <a:r>
              <a:rPr lang="en-US" b="1" dirty="0" smtClean="0">
                <a:latin typeface="+mn-lt"/>
              </a:rPr>
              <a:t>Color</a:t>
            </a:r>
            <a:r>
              <a:rPr lang="en-US" dirty="0" smtClean="0">
                <a:latin typeface="+mn-lt"/>
              </a:rPr>
              <a:t>, and then under </a:t>
            </a:r>
            <a:r>
              <a:rPr lang="en-US" b="1" dirty="0" smtClean="0">
                <a:latin typeface="+mn-lt"/>
              </a:rPr>
              <a:t>Theme Colors</a:t>
            </a:r>
            <a:r>
              <a:rPr lang="en-US" dirty="0" smtClean="0">
                <a:latin typeface="+mn-lt"/>
              </a:rPr>
              <a:t> click</a:t>
            </a:r>
            <a:r>
              <a:rPr lang="en-US" b="1" dirty="0" smtClean="0">
                <a:latin typeface="+mn-lt"/>
              </a:rPr>
              <a:t> White, Background 1, Darker  25% </a:t>
            </a:r>
            <a:r>
              <a:rPr lang="en-US" dirty="0" smtClean="0">
                <a:latin typeface="+mn-lt"/>
              </a:rPr>
              <a:t>(fourth row, first option from the left).</a:t>
            </a:r>
          </a:p>
          <a:p>
            <a:pPr marL="1143000" lvl="2" indent="-228600">
              <a:buFont typeface="Arial" pitchFamily="34" charset="0"/>
              <a:buChar char="•"/>
              <a:defRPr/>
            </a:pPr>
            <a:endParaRPr lang="en-US" dirty="0" smtClean="0">
              <a:latin typeface="+mn-lt"/>
            </a:endParaRPr>
          </a:p>
          <a:p>
            <a:pPr marL="1143000" lvl="2" indent="-228600">
              <a:buFont typeface="Arial" pitchFamily="34" charset="0"/>
              <a:buNone/>
              <a:defRPr/>
            </a:pPr>
            <a:endParaRPr lang="en-US" dirty="0" smtClean="0">
              <a:latin typeface="+mn-lt"/>
            </a:endParaRPr>
          </a:p>
          <a:p>
            <a:pPr marL="1143000" lvl="2" indent="-228600">
              <a:buFont typeface="Arial" pitchFamily="34" charset="0"/>
              <a:buChar char="•"/>
              <a:defRPr/>
            </a:pPr>
            <a:endParaRPr lang="en-US" dirty="0" smtClean="0">
              <a:latin typeface="+mn-lt"/>
            </a:endParaRPr>
          </a:p>
          <a:p>
            <a:pPr>
              <a:defRPr/>
            </a:pPr>
            <a:endParaRPr lang="en-US" dirty="0" smtClean="0"/>
          </a:p>
          <a:p>
            <a:pPr>
              <a:defRPr/>
            </a:pPr>
            <a:endParaRPr lang="en-US" dirty="0" smtClean="0"/>
          </a:p>
        </p:txBody>
      </p:sp>
      <p:sp>
        <p:nvSpPr>
          <p:cNvPr id="26627" name="Slide Image Placeholder 4"/>
          <p:cNvSpPr>
            <a:spLocks noGrp="1" noRot="1" noChangeAspect="1" noTextEdit="1"/>
          </p:cNvSpPr>
          <p:nvPr>
            <p:ph type="sldImg"/>
          </p:nvPr>
        </p:nvSpPr>
        <p:spPr>
          <a:ln/>
        </p:spPr>
      </p:sp>
    </p:spTree>
    <p:extLst>
      <p:ext uri="{BB962C8B-B14F-4D97-AF65-F5344CB8AC3E}">
        <p14:creationId xmlns:p14="http://schemas.microsoft.com/office/powerpoint/2010/main" val="389560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7 Rectángulo"/>
          <p:cNvSpPr/>
          <p:nvPr/>
        </p:nvSpPr>
        <p:spPr>
          <a:xfrm>
            <a:off x="3" y="19"/>
            <a:ext cx="365125" cy="6854828"/>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18 Rectángulo"/>
          <p:cNvSpPr/>
          <p:nvPr/>
        </p:nvSpPr>
        <p:spPr>
          <a:xfrm>
            <a:off x="309566" y="681042"/>
            <a:ext cx="46035"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19 Rectángulo"/>
          <p:cNvSpPr/>
          <p:nvPr/>
        </p:nvSpPr>
        <p:spPr>
          <a:xfrm>
            <a:off x="268290" y="681042"/>
            <a:ext cx="28575"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20 Rectángulo"/>
          <p:cNvSpPr/>
          <p:nvPr/>
        </p:nvSpPr>
        <p:spPr>
          <a:xfrm>
            <a:off x="249242" y="681042"/>
            <a:ext cx="9524"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23 Rectángulo"/>
          <p:cNvSpPr/>
          <p:nvPr/>
        </p:nvSpPr>
        <p:spPr>
          <a:xfrm>
            <a:off x="222253" y="681042"/>
            <a:ext cx="7937"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24 Rectángulo"/>
          <p:cNvSpPr/>
          <p:nvPr/>
        </p:nvSpPr>
        <p:spPr>
          <a:xfrm>
            <a:off x="255590" y="5046679"/>
            <a:ext cx="73024" cy="16922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25 Rectángulo"/>
          <p:cNvSpPr/>
          <p:nvPr/>
        </p:nvSpPr>
        <p:spPr>
          <a:xfrm>
            <a:off x="255590" y="4797428"/>
            <a:ext cx="73024"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26 Rectángulo"/>
          <p:cNvSpPr/>
          <p:nvPr/>
        </p:nvSpPr>
        <p:spPr>
          <a:xfrm>
            <a:off x="255590" y="4637105"/>
            <a:ext cx="73024" cy="138113"/>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27 Rectángulo"/>
          <p:cNvSpPr/>
          <p:nvPr/>
        </p:nvSpPr>
        <p:spPr>
          <a:xfrm>
            <a:off x="255590" y="4541843"/>
            <a:ext cx="73024" cy="7461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7 Título"/>
          <p:cNvSpPr>
            <a:spLocks noGrp="1"/>
          </p:cNvSpPr>
          <p:nvPr>
            <p:ph type="ctrTitle"/>
          </p:nvPr>
        </p:nvSpPr>
        <p:spPr>
          <a:xfrm>
            <a:off x="914400" y="4343420"/>
            <a:ext cx="7772400" cy="1975103"/>
          </a:xfrm>
        </p:spPr>
        <p:txBody>
          <a:bodyPr/>
          <a:lstStyle>
            <a:lvl1pPr marR="9144" algn="l">
              <a:defRPr sz="4001" b="1" cap="all" spc="0" baseline="0">
                <a:effectLst>
                  <a:reflection blurRad="12700" stA="34000" endA="740" endPos="53000" dir="5400000" sy="-100000" algn="bl" rotWithShape="0"/>
                </a:effectLst>
              </a:defRPr>
            </a:lvl1pPr>
            <a:extLst/>
          </a:lstStyle>
          <a:p>
            <a:r>
              <a:rPr lang="es-ES"/>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1998">
                <a:solidFill>
                  <a:schemeClr val="tx1"/>
                </a:solidFill>
              </a:defRPr>
            </a:lvl1pPr>
            <a:lvl2pPr marL="457155" indent="0" algn="ctr">
              <a:buNone/>
            </a:lvl2pPr>
            <a:lvl3pPr marL="914310" indent="0" algn="ctr">
              <a:buNone/>
            </a:lvl3pPr>
            <a:lvl4pPr marL="1371465" indent="0" algn="ctr">
              <a:buNone/>
            </a:lvl4pPr>
            <a:lvl5pPr marL="1828616" indent="0" algn="ctr">
              <a:buNone/>
            </a:lvl5pPr>
            <a:lvl6pPr marL="2285771" indent="0" algn="ctr">
              <a:buNone/>
            </a:lvl6pPr>
            <a:lvl7pPr marL="2742926" indent="0" algn="ctr">
              <a:buNone/>
            </a:lvl7pPr>
            <a:lvl8pPr marL="3200081" indent="0" algn="ctr">
              <a:buNone/>
            </a:lvl8pPr>
            <a:lvl9pPr marL="3657236" indent="0" algn="ctr">
              <a:buNone/>
            </a:lvl9pPr>
            <a:extLst/>
          </a:lstStyle>
          <a:p>
            <a:r>
              <a:rPr lang="es-ES"/>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endParaRPr lang="en-US"/>
          </a:p>
        </p:txBody>
      </p:sp>
      <p:sp>
        <p:nvSpPr>
          <p:cNvPr id="16" name="16 Marcador de pie de página"/>
          <p:cNvSpPr>
            <a:spLocks noGrp="1"/>
          </p:cNvSpPr>
          <p:nvPr>
            <p:ph type="ftr" sz="quarter" idx="11"/>
          </p:nvPr>
        </p:nvSpPr>
        <p:spPr/>
        <p:txBody>
          <a:bodyPr/>
          <a:lstStyle>
            <a:lvl1pPr>
              <a:defRPr/>
            </a:lvl1pPr>
            <a:extLst/>
          </a:lstStyle>
          <a:p>
            <a:pPr>
              <a:defRPr/>
            </a:pPr>
            <a:endParaRPr lang="en-US"/>
          </a:p>
        </p:txBody>
      </p:sp>
      <p:sp>
        <p:nvSpPr>
          <p:cNvPr id="17" name="28 Marcador de número de diapositiva"/>
          <p:cNvSpPr>
            <a:spLocks noGrp="1"/>
          </p:cNvSpPr>
          <p:nvPr>
            <p:ph type="sldNum" sz="quarter" idx="12"/>
          </p:nvPr>
        </p:nvSpPr>
        <p:spPr/>
        <p:txBody>
          <a:bodyPr/>
          <a:lstStyle>
            <a:lvl1pPr>
              <a:defRPr/>
            </a:lvl1pPr>
          </a:lstStyle>
          <a:p>
            <a:pPr>
              <a:defRPr/>
            </a:pPr>
            <a:fld id="{4D990039-8325-47E4-9C53-F84C99A13A07}" type="slidenum">
              <a:rPr lang="en-US" altLang="es-NI"/>
              <a:pPr>
                <a:defRPr/>
              </a:pPr>
              <a:t>‹Nº›</a:t>
            </a:fld>
            <a:endParaRPr lang="en-US" altLang="es-NI"/>
          </a:p>
        </p:txBody>
      </p:sp>
    </p:spTree>
    <p:extLst>
      <p:ext uri="{BB962C8B-B14F-4D97-AF65-F5344CB8AC3E}">
        <p14:creationId xmlns:p14="http://schemas.microsoft.com/office/powerpoint/2010/main" val="1393682833"/>
      </p:ext>
    </p:extLst>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extLst/>
          </a:lstStyle>
          <a:p>
            <a:pPr>
              <a:defRPr/>
            </a:pPr>
            <a:endParaRPr lang="en-US"/>
          </a:p>
        </p:txBody>
      </p:sp>
      <p:sp>
        <p:nvSpPr>
          <p:cNvPr id="5" name="4 Marcador de pie de página"/>
          <p:cNvSpPr>
            <a:spLocks noGrp="1"/>
          </p:cNvSpPr>
          <p:nvPr>
            <p:ph type="ftr" sz="quarter" idx="11"/>
          </p:nvPr>
        </p:nvSpPr>
        <p:spPr/>
        <p:txBody>
          <a:bodyPr/>
          <a:lstStyle>
            <a:lvl1pPr>
              <a:defRPr/>
            </a:lvl1pPr>
            <a:extLst/>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44BF0DFA-6946-4D51-9DA2-7334CA6061EF}" type="slidenum">
              <a:rPr lang="en-US" altLang="es-NI"/>
              <a:pPr>
                <a:defRPr/>
              </a:pPr>
              <a:t>‹Nº›</a:t>
            </a:fld>
            <a:endParaRPr lang="en-US" altLang="es-NI"/>
          </a:p>
        </p:txBody>
      </p:sp>
    </p:spTree>
    <p:extLst>
      <p:ext uri="{BB962C8B-B14F-4D97-AF65-F5344CB8AC3E}">
        <p14:creationId xmlns:p14="http://schemas.microsoft.com/office/powerpoint/2010/main" val="1844001276"/>
      </p:ext>
    </p:extLst>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3" y="274662"/>
            <a:ext cx="1981199" cy="5851523"/>
          </a:xfrm>
        </p:spPr>
        <p:txBody>
          <a:bodyPr vert="eaVert" anchor="ctr"/>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609607" y="274662"/>
            <a:ext cx="5867399" cy="585152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extLst/>
          </a:lstStyle>
          <a:p>
            <a:pPr>
              <a:defRPr/>
            </a:pPr>
            <a:endParaRPr lang="en-US"/>
          </a:p>
        </p:txBody>
      </p:sp>
      <p:sp>
        <p:nvSpPr>
          <p:cNvPr id="5" name="4 Marcador de pie de página"/>
          <p:cNvSpPr>
            <a:spLocks noGrp="1"/>
          </p:cNvSpPr>
          <p:nvPr>
            <p:ph type="ftr" sz="quarter" idx="11"/>
          </p:nvPr>
        </p:nvSpPr>
        <p:spPr/>
        <p:txBody>
          <a:bodyPr/>
          <a:lstStyle>
            <a:lvl1pPr>
              <a:defRPr/>
            </a:lvl1pPr>
            <a:extLst/>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F3505A37-C582-4F64-B043-D61A56D3A63B}" type="slidenum">
              <a:rPr lang="en-US" altLang="es-NI"/>
              <a:pPr>
                <a:defRPr/>
              </a:pPr>
              <a:t>‹Nº›</a:t>
            </a:fld>
            <a:endParaRPr lang="en-US" altLang="es-NI"/>
          </a:p>
        </p:txBody>
      </p:sp>
    </p:spTree>
    <p:extLst>
      <p:ext uri="{BB962C8B-B14F-4D97-AF65-F5344CB8AC3E}">
        <p14:creationId xmlns:p14="http://schemas.microsoft.com/office/powerpoint/2010/main" val="1039867318"/>
      </p:ext>
    </p:extLst>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fecha"/>
          <p:cNvSpPr>
            <a:spLocks noGrp="1"/>
          </p:cNvSpPr>
          <p:nvPr>
            <p:ph type="dt" sz="half" idx="10"/>
          </p:nvPr>
        </p:nvSpPr>
        <p:spPr/>
        <p:txBody>
          <a:bodyPr/>
          <a:lstStyle>
            <a:lvl1pPr>
              <a:defRPr/>
            </a:lvl1pPr>
            <a:extLst/>
          </a:lstStyle>
          <a:p>
            <a:pPr>
              <a:defRPr/>
            </a:pPr>
            <a:endParaRPr lang="en-US"/>
          </a:p>
        </p:txBody>
      </p:sp>
      <p:sp>
        <p:nvSpPr>
          <p:cNvPr id="5" name="4 Marcador de pie de página"/>
          <p:cNvSpPr>
            <a:spLocks noGrp="1"/>
          </p:cNvSpPr>
          <p:nvPr>
            <p:ph type="ftr" sz="quarter" idx="11"/>
          </p:nvPr>
        </p:nvSpPr>
        <p:spPr/>
        <p:txBody>
          <a:bodyPr/>
          <a:lstStyle>
            <a:lvl1pPr>
              <a:defRPr/>
            </a:lvl1pPr>
            <a:extLst/>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3E50D12D-2E40-4C7D-A22B-04098774CBE1}" type="slidenum">
              <a:rPr lang="en-US" altLang="es-NI"/>
              <a:pPr>
                <a:defRPr/>
              </a:pPr>
              <a:t>‹Nº›</a:t>
            </a:fld>
            <a:endParaRPr lang="en-US" altLang="es-NI"/>
          </a:p>
        </p:txBody>
      </p:sp>
    </p:spTree>
    <p:extLst>
      <p:ext uri="{BB962C8B-B14F-4D97-AF65-F5344CB8AC3E}">
        <p14:creationId xmlns:p14="http://schemas.microsoft.com/office/powerpoint/2010/main" val="4015590008"/>
      </p:ext>
    </p:extLst>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17 Forma libre"/>
          <p:cNvSpPr>
            <a:spLocks/>
          </p:cNvSpPr>
          <p:nvPr/>
        </p:nvSpPr>
        <p:spPr bwMode="auto">
          <a:xfrm>
            <a:off x="4829178" y="1073153"/>
            <a:ext cx="4321176" cy="5791200"/>
          </a:xfrm>
          <a:custGeom>
            <a:avLst/>
            <a:gdLst>
              <a:gd name="T0" fmla="*/ 0 w 2736"/>
              <a:gd name="T1" fmla="*/ 2147483646 h 3648"/>
              <a:gd name="T2" fmla="*/ 2147483646 w 2736"/>
              <a:gd name="T3" fmla="*/ 2147483646 h 3648"/>
              <a:gd name="T4" fmla="*/ 2147483646 w 2736"/>
              <a:gd name="T5" fmla="*/ 0 h 3648"/>
              <a:gd name="T6" fmla="*/ 2147483646 w 2736"/>
              <a:gd name="T7" fmla="*/ 2147483646 h 3648"/>
              <a:gd name="T8" fmla="*/ 2147483646 w 2736"/>
              <a:gd name="T9" fmla="*/ 2147483646 h 3648"/>
              <a:gd name="T10" fmla="*/ 2147483646 w 2736"/>
              <a:gd name="T11" fmla="*/ 2147483646 h 3648"/>
              <a:gd name="T12" fmla="*/ 0 w 2736"/>
              <a:gd name="T13" fmla="*/ 2147483646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5" name="18 Forma libre"/>
          <p:cNvSpPr>
            <a:spLocks/>
          </p:cNvSpPr>
          <p:nvPr/>
        </p:nvSpPr>
        <p:spPr bwMode="auto">
          <a:xfrm>
            <a:off x="374649" y="20"/>
            <a:ext cx="5513389" cy="6615113"/>
          </a:xfrm>
          <a:custGeom>
            <a:avLst/>
            <a:gdLst>
              <a:gd name="T0" fmla="*/ 0 w 3504"/>
              <a:gd name="T1" fmla="*/ 2147483646 h 4128"/>
              <a:gd name="T2" fmla="*/ 0 w 3504"/>
              <a:gd name="T3" fmla="*/ 2147483646 h 4128"/>
              <a:gd name="T4" fmla="*/ 2147483646 w 3504"/>
              <a:gd name="T5" fmla="*/ 2147483646 h 4128"/>
              <a:gd name="T6" fmla="*/ 2147483646 w 3504"/>
              <a:gd name="T7" fmla="*/ 0 h 4128"/>
              <a:gd name="T8" fmla="*/ 2147483646 w 3504"/>
              <a:gd name="T9" fmla="*/ 0 h 4128"/>
              <a:gd name="T10" fmla="*/ 2147483646 w 3504"/>
              <a:gd name="T11" fmla="*/ 2147483646 h 4128"/>
              <a:gd name="T12" fmla="*/ 0 w 3504"/>
              <a:gd name="T13" fmla="*/ 2147483646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6" name="19 Forma libre"/>
          <p:cNvSpPr>
            <a:spLocks/>
          </p:cNvSpPr>
          <p:nvPr/>
        </p:nvSpPr>
        <p:spPr bwMode="auto">
          <a:xfrm rot="5236414">
            <a:off x="4461671" y="1483523"/>
            <a:ext cx="4114800" cy="1189035"/>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7" name="20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8" name="23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9" name="24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 name="25 Forma libre"/>
          <p:cNvSpPr>
            <a:spLocks/>
          </p:cNvSpPr>
          <p:nvPr/>
        </p:nvSpPr>
        <p:spPr bwMode="auto">
          <a:xfrm>
            <a:off x="5948366" y="4246560"/>
            <a:ext cx="2090734" cy="2611440"/>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1" name="26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2" name="27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28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4" name="29 Forma libre"/>
          <p:cNvSpPr>
            <a:spLocks/>
          </p:cNvSpPr>
          <p:nvPr/>
        </p:nvSpPr>
        <p:spPr bwMode="auto">
          <a:xfrm>
            <a:off x="990606" y="4267200"/>
            <a:ext cx="4952999"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5" name="30 Forma libre"/>
          <p:cNvSpPr>
            <a:spLocks/>
          </p:cNvSpPr>
          <p:nvPr/>
        </p:nvSpPr>
        <p:spPr bwMode="auto">
          <a:xfrm>
            <a:off x="533406" y="4267200"/>
            <a:ext cx="5334002"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6" name="31 Forma libre"/>
          <p:cNvSpPr>
            <a:spLocks/>
          </p:cNvSpPr>
          <p:nvPr/>
        </p:nvSpPr>
        <p:spPr bwMode="auto">
          <a:xfrm>
            <a:off x="366719" y="2438400"/>
            <a:ext cx="5638799"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7" name="32 Forma libre"/>
          <p:cNvSpPr>
            <a:spLocks/>
          </p:cNvSpPr>
          <p:nvPr/>
        </p:nvSpPr>
        <p:spPr bwMode="auto">
          <a:xfrm>
            <a:off x="366719" y="2133600"/>
            <a:ext cx="5638799"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8" name="33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9" name="34 Rectángulo"/>
          <p:cNvSpPr/>
          <p:nvPr/>
        </p:nvSpPr>
        <p:spPr>
          <a:xfrm>
            <a:off x="363538" y="401641"/>
            <a:ext cx="8504235" cy="88741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35 Rectángulo"/>
          <p:cNvSpPr/>
          <p:nvPr/>
        </p:nvSpPr>
        <p:spPr>
          <a:xfrm flipH="1">
            <a:off x="371476" y="681042"/>
            <a:ext cx="26989"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36 Rectángulo"/>
          <p:cNvSpPr/>
          <p:nvPr/>
        </p:nvSpPr>
        <p:spPr>
          <a:xfrm flipH="1">
            <a:off x="411166" y="681042"/>
            <a:ext cx="26989"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37 Rectángulo"/>
          <p:cNvSpPr/>
          <p:nvPr/>
        </p:nvSpPr>
        <p:spPr>
          <a:xfrm flipH="1">
            <a:off x="447681" y="681042"/>
            <a:ext cx="9524"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38 Rectángulo"/>
          <p:cNvSpPr/>
          <p:nvPr/>
        </p:nvSpPr>
        <p:spPr>
          <a:xfrm flipH="1">
            <a:off x="476256" y="681042"/>
            <a:ext cx="9524"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39 Rectángulo"/>
          <p:cNvSpPr/>
          <p:nvPr/>
        </p:nvSpPr>
        <p:spPr>
          <a:xfrm>
            <a:off x="500066" y="681042"/>
            <a:ext cx="36512" cy="365123"/>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2 Marcador de texto"/>
          <p:cNvSpPr>
            <a:spLocks noGrp="1"/>
          </p:cNvSpPr>
          <p:nvPr>
            <p:ph type="body" idx="1"/>
          </p:nvPr>
        </p:nvSpPr>
        <p:spPr>
          <a:xfrm>
            <a:off x="706901" y="1351672"/>
            <a:ext cx="5718049" cy="977490"/>
          </a:xfrm>
        </p:spPr>
        <p:txBody>
          <a:bodyPr lIns="82296" bIns="0"/>
          <a:lstStyle>
            <a:lvl1pPr marL="54860" indent="0">
              <a:buNone/>
              <a:defRPr sz="1998">
                <a:solidFill>
                  <a:schemeClr val="tx1">
                    <a:tint val="75000"/>
                  </a:schemeClr>
                </a:solidFill>
              </a:defRPr>
            </a:lvl1pPr>
            <a:lvl2pPr>
              <a:buNone/>
              <a:defRPr sz="1800">
                <a:solidFill>
                  <a:schemeClr val="tx1">
                    <a:tint val="75000"/>
                  </a:schemeClr>
                </a:solidFill>
              </a:defRPr>
            </a:lvl2pPr>
            <a:lvl3pPr>
              <a:buNone/>
              <a:defRPr sz="1602">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a:t>Haga clic para modificar el estilo de texto del patrón</a:t>
            </a:r>
          </a:p>
        </p:txBody>
      </p:sp>
      <p:sp>
        <p:nvSpPr>
          <p:cNvPr id="2" name="1 Título"/>
          <p:cNvSpPr>
            <a:spLocks noGrp="1"/>
          </p:cNvSpPr>
          <p:nvPr>
            <p:ph type="title"/>
          </p:nvPr>
        </p:nvSpPr>
        <p:spPr>
          <a:xfrm>
            <a:off x="706909" y="512063"/>
            <a:ext cx="8156447" cy="777240"/>
          </a:xfrm>
        </p:spPr>
        <p:txBody>
          <a:bodyPr tIns="64008"/>
          <a:lstStyle>
            <a:lvl1pPr algn="l">
              <a:buNone/>
              <a:defRPr sz="3798" b="0" cap="none" spc="-149" baseline="0"/>
            </a:lvl1pPr>
            <a:extLst/>
          </a:lstStyle>
          <a:p>
            <a:r>
              <a:rPr lang="es-ES"/>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endParaRPr lang="en-US"/>
          </a:p>
        </p:txBody>
      </p:sp>
      <p:sp>
        <p:nvSpPr>
          <p:cNvPr id="26" name="4 Marcador de pie de página"/>
          <p:cNvSpPr>
            <a:spLocks noGrp="1"/>
          </p:cNvSpPr>
          <p:nvPr>
            <p:ph type="ftr" sz="quarter" idx="11"/>
          </p:nvPr>
        </p:nvSpPr>
        <p:spPr/>
        <p:txBody>
          <a:bodyPr/>
          <a:lstStyle>
            <a:lvl1pPr>
              <a:defRPr/>
            </a:lvl1pPr>
            <a:extLst/>
          </a:lstStyle>
          <a:p>
            <a:pPr>
              <a:defRPr/>
            </a:pPr>
            <a:endParaRPr lang="en-US"/>
          </a:p>
        </p:txBody>
      </p:sp>
      <p:sp>
        <p:nvSpPr>
          <p:cNvPr id="27" name="5 Marcador de número de diapositiva"/>
          <p:cNvSpPr>
            <a:spLocks noGrp="1"/>
          </p:cNvSpPr>
          <p:nvPr>
            <p:ph type="sldNum" sz="quarter" idx="12"/>
          </p:nvPr>
        </p:nvSpPr>
        <p:spPr/>
        <p:txBody>
          <a:bodyPr/>
          <a:lstStyle>
            <a:lvl1pPr>
              <a:defRPr/>
            </a:lvl1pPr>
          </a:lstStyle>
          <a:p>
            <a:pPr>
              <a:defRPr/>
            </a:pPr>
            <a:fld id="{CC5B223F-8487-4118-AE49-426B5DD29FF0}" type="slidenum">
              <a:rPr lang="en-US" altLang="es-NI"/>
              <a:pPr>
                <a:defRPr/>
              </a:pPr>
              <a:t>‹Nº›</a:t>
            </a:fld>
            <a:endParaRPr lang="en-US" altLang="es-NI"/>
          </a:p>
        </p:txBody>
      </p:sp>
    </p:spTree>
    <p:extLst>
      <p:ext uri="{BB962C8B-B14F-4D97-AF65-F5344CB8AC3E}">
        <p14:creationId xmlns:p14="http://schemas.microsoft.com/office/powerpoint/2010/main" val="720940197"/>
      </p:ext>
    </p:extLst>
  </p:cSld>
  <p:clrMapOvr>
    <a:masterClrMapping/>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3"/>
            <a:ext cx="8229600" cy="914400"/>
          </a:xfrm>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64347" y="1770504"/>
            <a:ext cx="4038599" cy="4525965"/>
          </a:xfrm>
        </p:spPr>
        <p:txBody>
          <a:bodyPr/>
          <a:lstStyle>
            <a:lvl1pPr>
              <a:defRPr sz="2799"/>
            </a:lvl1pPr>
            <a:lvl2pPr>
              <a:defRPr sz="2399"/>
            </a:lvl2pPr>
            <a:lvl3pPr>
              <a:defRPr sz="1998"/>
            </a:lvl3pPr>
            <a:lvl4pPr>
              <a:defRPr sz="1800"/>
            </a:lvl4pPr>
            <a:lvl5pPr>
              <a:defRPr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55350" y="1770504"/>
            <a:ext cx="4038599" cy="4525965"/>
          </a:xfrm>
        </p:spPr>
        <p:txBody>
          <a:bodyPr/>
          <a:lstStyle>
            <a:lvl1pPr>
              <a:defRPr sz="2799"/>
            </a:lvl1pPr>
            <a:lvl2pPr>
              <a:defRPr sz="2399"/>
            </a:lvl2pPr>
            <a:lvl3pPr>
              <a:defRPr sz="1998"/>
            </a:lvl3pPr>
            <a:lvl4pPr>
              <a:defRPr sz="1800"/>
            </a:lvl4pPr>
            <a:lvl5pPr>
              <a:defRPr sz="1800"/>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n-US"/>
          </a:p>
        </p:txBody>
      </p:sp>
      <p:sp>
        <p:nvSpPr>
          <p:cNvPr id="6" name="5 Marcador de pie de página"/>
          <p:cNvSpPr>
            <a:spLocks noGrp="1"/>
          </p:cNvSpPr>
          <p:nvPr>
            <p:ph type="ftr" sz="quarter" idx="11"/>
          </p:nvPr>
        </p:nvSpPr>
        <p:spPr/>
        <p:txBody>
          <a:bodyPr/>
          <a:lstStyle>
            <a:lvl1pPr>
              <a:defRPr/>
            </a:lvl1pPr>
            <a:extLst/>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E900F3A9-B108-4629-B804-A047EEC4DED6}" type="slidenum">
              <a:rPr lang="en-US" altLang="es-NI"/>
              <a:pPr>
                <a:defRPr/>
              </a:pPr>
              <a:t>‹Nº›</a:t>
            </a:fld>
            <a:endParaRPr lang="en-US" altLang="es-NI"/>
          </a:p>
        </p:txBody>
      </p:sp>
    </p:spTree>
    <p:extLst>
      <p:ext uri="{BB962C8B-B14F-4D97-AF65-F5344CB8AC3E}">
        <p14:creationId xmlns:p14="http://schemas.microsoft.com/office/powerpoint/2010/main" val="1863331208"/>
      </p:ext>
    </p:extLst>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17 Rectángulo"/>
          <p:cNvSpPr/>
          <p:nvPr/>
        </p:nvSpPr>
        <p:spPr>
          <a:xfrm>
            <a:off x="3" y="401641"/>
            <a:ext cx="8867774" cy="88741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18 Rectángulo"/>
          <p:cNvSpPr/>
          <p:nvPr/>
        </p:nvSpPr>
        <p:spPr>
          <a:xfrm>
            <a:off x="87317" y="681042"/>
            <a:ext cx="46035"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19 Rectángulo"/>
          <p:cNvSpPr/>
          <p:nvPr/>
        </p:nvSpPr>
        <p:spPr>
          <a:xfrm>
            <a:off x="47628" y="681042"/>
            <a:ext cx="26989"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20 Rectángulo"/>
          <p:cNvSpPr/>
          <p:nvPr/>
        </p:nvSpPr>
        <p:spPr>
          <a:xfrm>
            <a:off x="28578" y="681042"/>
            <a:ext cx="9524"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23 Rectángulo"/>
          <p:cNvSpPr/>
          <p:nvPr/>
        </p:nvSpPr>
        <p:spPr>
          <a:xfrm>
            <a:off x="3" y="681042"/>
            <a:ext cx="9524"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24 Rectángulo"/>
          <p:cNvSpPr/>
          <p:nvPr/>
        </p:nvSpPr>
        <p:spPr>
          <a:xfrm flipH="1">
            <a:off x="149226" y="681042"/>
            <a:ext cx="28575"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25 Rectángulo"/>
          <p:cNvSpPr/>
          <p:nvPr/>
        </p:nvSpPr>
        <p:spPr>
          <a:xfrm flipH="1">
            <a:off x="188916" y="681042"/>
            <a:ext cx="28575"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26 Rectángulo"/>
          <p:cNvSpPr/>
          <p:nvPr/>
        </p:nvSpPr>
        <p:spPr>
          <a:xfrm flipH="1">
            <a:off x="227016" y="681042"/>
            <a:ext cx="9524"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27 Rectángulo"/>
          <p:cNvSpPr/>
          <p:nvPr/>
        </p:nvSpPr>
        <p:spPr>
          <a:xfrm flipH="1">
            <a:off x="255592" y="681042"/>
            <a:ext cx="7937"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28 Rectángulo"/>
          <p:cNvSpPr/>
          <p:nvPr/>
        </p:nvSpPr>
        <p:spPr>
          <a:xfrm>
            <a:off x="279403" y="681042"/>
            <a:ext cx="36512" cy="365123"/>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1 Título"/>
          <p:cNvSpPr>
            <a:spLocks noGrp="1"/>
          </p:cNvSpPr>
          <p:nvPr>
            <p:ph type="title"/>
          </p:nvPr>
        </p:nvSpPr>
        <p:spPr>
          <a:xfrm>
            <a:off x="504821" y="512063"/>
            <a:ext cx="7772400" cy="914400"/>
          </a:xfrm>
        </p:spPr>
        <p:txBody>
          <a:bodyPr/>
          <a:lstStyle>
            <a:lvl1pPr>
              <a:defRPr sz="4001"/>
            </a:lvl1pPr>
            <a:extLst/>
          </a:lstStyle>
          <a:p>
            <a:r>
              <a:rPr lang="es-ES"/>
              <a:t>Haga clic para modificar el estilo de título del patrón</a:t>
            </a:r>
            <a:endParaRPr lang="en-US"/>
          </a:p>
        </p:txBody>
      </p:sp>
      <p:sp>
        <p:nvSpPr>
          <p:cNvPr id="3" name="2 Marcador de texto"/>
          <p:cNvSpPr>
            <a:spLocks noGrp="1"/>
          </p:cNvSpPr>
          <p:nvPr>
            <p:ph type="body" idx="1"/>
          </p:nvPr>
        </p:nvSpPr>
        <p:spPr>
          <a:xfrm>
            <a:off x="457200" y="1809751"/>
            <a:ext cx="4040190" cy="639765"/>
          </a:xfrm>
        </p:spPr>
        <p:txBody>
          <a:bodyPr anchor="ctr"/>
          <a:lstStyle>
            <a:lvl1pPr marL="73143" indent="0" algn="l">
              <a:buNone/>
              <a:defRPr sz="2399" b="1">
                <a:solidFill>
                  <a:schemeClr val="accent2"/>
                </a:solidFill>
              </a:defRPr>
            </a:lvl1pPr>
            <a:lvl2pPr>
              <a:buNone/>
              <a:defRPr sz="1998" b="1"/>
            </a:lvl2pPr>
            <a:lvl3pPr>
              <a:buNone/>
              <a:defRPr sz="1800" b="1"/>
            </a:lvl3pPr>
            <a:lvl4pPr>
              <a:buNone/>
              <a:defRPr sz="1602" b="1"/>
            </a:lvl4pPr>
            <a:lvl5pPr>
              <a:buNone/>
              <a:defRPr sz="1602" b="1"/>
            </a:lvl5pPr>
            <a:extLst/>
          </a:lstStyle>
          <a:p>
            <a:pPr lvl="0"/>
            <a:r>
              <a:rPr lang="es-ES"/>
              <a:t>Haga clic para modificar el estilo de texto del patrón</a:t>
            </a:r>
          </a:p>
        </p:txBody>
      </p:sp>
      <p:sp>
        <p:nvSpPr>
          <p:cNvPr id="4" name="3 Marcador de texto"/>
          <p:cNvSpPr>
            <a:spLocks noGrp="1"/>
          </p:cNvSpPr>
          <p:nvPr>
            <p:ph type="body" sz="half" idx="3"/>
          </p:nvPr>
        </p:nvSpPr>
        <p:spPr>
          <a:xfrm>
            <a:off x="4645031" y="1809751"/>
            <a:ext cx="4041776" cy="639765"/>
          </a:xfrm>
        </p:spPr>
        <p:txBody>
          <a:bodyPr anchor="ctr"/>
          <a:lstStyle>
            <a:lvl1pPr marL="73143" indent="0">
              <a:buNone/>
              <a:defRPr sz="2399" b="1">
                <a:solidFill>
                  <a:schemeClr val="accent2"/>
                </a:solidFill>
              </a:defRPr>
            </a:lvl1pPr>
            <a:lvl2pPr>
              <a:buNone/>
              <a:defRPr sz="1998" b="1"/>
            </a:lvl2pPr>
            <a:lvl3pPr>
              <a:buNone/>
              <a:defRPr sz="1800" b="1"/>
            </a:lvl3pPr>
            <a:lvl4pPr>
              <a:buNone/>
              <a:defRPr sz="1602" b="1"/>
            </a:lvl4pPr>
            <a:lvl5pPr>
              <a:buNone/>
              <a:defRPr sz="1602" b="1"/>
            </a:lvl5pPr>
            <a:extLst/>
          </a:lstStyle>
          <a:p>
            <a:pPr lvl="0"/>
            <a:r>
              <a:rPr lang="es-ES"/>
              <a:t>Haga clic para modificar el estilo de texto del patrón</a:t>
            </a:r>
          </a:p>
        </p:txBody>
      </p:sp>
      <p:sp>
        <p:nvSpPr>
          <p:cNvPr id="5" name="4 Marcador de contenido"/>
          <p:cNvSpPr>
            <a:spLocks noGrp="1"/>
          </p:cNvSpPr>
          <p:nvPr>
            <p:ph sz="quarter" idx="2"/>
          </p:nvPr>
        </p:nvSpPr>
        <p:spPr>
          <a:xfrm>
            <a:off x="457200" y="2459034"/>
            <a:ext cx="4040190" cy="3959355"/>
          </a:xfrm>
        </p:spPr>
        <p:txBody>
          <a:bodyPr/>
          <a:lstStyle>
            <a:lvl1pPr>
              <a:defRPr sz="2399"/>
            </a:lvl1pPr>
            <a:lvl2pPr>
              <a:defRPr sz="1998"/>
            </a:lvl2pPr>
            <a:lvl3pPr>
              <a:defRPr sz="1800"/>
            </a:lvl3pPr>
            <a:lvl4pPr>
              <a:defRPr sz="1602"/>
            </a:lvl4pPr>
            <a:lvl5pPr>
              <a:defRPr sz="1602"/>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4645031" y="2459034"/>
            <a:ext cx="4041776" cy="3959355"/>
          </a:xfrm>
        </p:spPr>
        <p:txBody>
          <a:bodyPr/>
          <a:lstStyle>
            <a:lvl1pPr>
              <a:defRPr sz="2399"/>
            </a:lvl1pPr>
            <a:lvl2pPr>
              <a:defRPr sz="1998"/>
            </a:lvl2pPr>
            <a:lvl3pPr>
              <a:defRPr sz="1800"/>
            </a:lvl3pPr>
            <a:lvl4pPr>
              <a:defRPr sz="1602"/>
            </a:lvl4pPr>
            <a:lvl5pPr>
              <a:defRPr sz="1602"/>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endParaRPr lang="en-US"/>
          </a:p>
        </p:txBody>
      </p:sp>
      <p:sp>
        <p:nvSpPr>
          <p:cNvPr id="18" name="7 Marcador de pie de página"/>
          <p:cNvSpPr>
            <a:spLocks noGrp="1"/>
          </p:cNvSpPr>
          <p:nvPr>
            <p:ph type="ftr" sz="quarter" idx="11"/>
          </p:nvPr>
        </p:nvSpPr>
        <p:spPr/>
        <p:txBody>
          <a:bodyPr/>
          <a:lstStyle>
            <a:lvl1pPr>
              <a:defRPr/>
            </a:lvl1pPr>
            <a:extLst/>
          </a:lstStyle>
          <a:p>
            <a:pPr>
              <a:defRPr/>
            </a:pPr>
            <a:endParaRPr lang="en-US"/>
          </a:p>
        </p:txBody>
      </p:sp>
      <p:sp>
        <p:nvSpPr>
          <p:cNvPr id="19" name="8 Marcador de número de diapositiva"/>
          <p:cNvSpPr>
            <a:spLocks noGrp="1"/>
          </p:cNvSpPr>
          <p:nvPr>
            <p:ph type="sldNum" sz="quarter" idx="12"/>
          </p:nvPr>
        </p:nvSpPr>
        <p:spPr/>
        <p:txBody>
          <a:bodyPr/>
          <a:lstStyle>
            <a:lvl1pPr>
              <a:defRPr/>
            </a:lvl1pPr>
          </a:lstStyle>
          <a:p>
            <a:pPr>
              <a:defRPr/>
            </a:pPr>
            <a:fld id="{533AEAF3-EE08-4107-9919-9A5CB83F0150}" type="slidenum">
              <a:rPr lang="en-US" altLang="es-NI"/>
              <a:pPr>
                <a:defRPr/>
              </a:pPr>
              <a:t>‹Nº›</a:t>
            </a:fld>
            <a:endParaRPr lang="en-US" altLang="es-NI"/>
          </a:p>
        </p:txBody>
      </p:sp>
    </p:spTree>
    <p:extLst>
      <p:ext uri="{BB962C8B-B14F-4D97-AF65-F5344CB8AC3E}">
        <p14:creationId xmlns:p14="http://schemas.microsoft.com/office/powerpoint/2010/main" val="991561117"/>
      </p:ext>
    </p:extLst>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3"/>
            <a:ext cx="7772400" cy="914400"/>
          </a:xfrm>
        </p:spPr>
        <p:txBody>
          <a:bodyPr/>
          <a:lstStyle>
            <a:lvl1pPr>
              <a:defRPr sz="4001" cap="none" baseline="0"/>
            </a:lvl1pPr>
            <a:extLst/>
          </a:lstStyle>
          <a:p>
            <a:r>
              <a:rPr lang="es-ES"/>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n-US"/>
          </a:p>
        </p:txBody>
      </p:sp>
      <p:sp>
        <p:nvSpPr>
          <p:cNvPr id="4" name="3 Marcador de pie de página"/>
          <p:cNvSpPr>
            <a:spLocks noGrp="1"/>
          </p:cNvSpPr>
          <p:nvPr>
            <p:ph type="ftr" sz="quarter" idx="11"/>
          </p:nvPr>
        </p:nvSpPr>
        <p:spPr/>
        <p:txBody>
          <a:bodyPr/>
          <a:lstStyle>
            <a:lvl1pPr>
              <a:defRPr/>
            </a:lvl1pPr>
            <a:extLst/>
          </a:lstStyle>
          <a:p>
            <a:pPr>
              <a:defRPr/>
            </a:pPr>
            <a:endParaRPr lang="en-US"/>
          </a:p>
        </p:txBody>
      </p:sp>
      <p:sp>
        <p:nvSpPr>
          <p:cNvPr id="5" name="4 Marcador de número de diapositiva"/>
          <p:cNvSpPr>
            <a:spLocks noGrp="1"/>
          </p:cNvSpPr>
          <p:nvPr>
            <p:ph type="sldNum" sz="quarter" idx="12"/>
          </p:nvPr>
        </p:nvSpPr>
        <p:spPr/>
        <p:txBody>
          <a:bodyPr/>
          <a:lstStyle>
            <a:lvl1pPr>
              <a:defRPr/>
            </a:lvl1pPr>
          </a:lstStyle>
          <a:p>
            <a:pPr>
              <a:defRPr/>
            </a:pPr>
            <a:fld id="{A672C446-1462-4342-85CB-CEFF1E479BB4}" type="slidenum">
              <a:rPr lang="en-US" altLang="es-NI"/>
              <a:pPr>
                <a:defRPr/>
              </a:pPr>
              <a:t>‹Nº›</a:t>
            </a:fld>
            <a:endParaRPr lang="en-US" altLang="es-NI"/>
          </a:p>
        </p:txBody>
      </p:sp>
    </p:spTree>
    <p:extLst>
      <p:ext uri="{BB962C8B-B14F-4D97-AF65-F5344CB8AC3E}">
        <p14:creationId xmlns:p14="http://schemas.microsoft.com/office/powerpoint/2010/main" val="3645195575"/>
      </p:ext>
    </p:extLst>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endParaRPr lang="en-US"/>
          </a:p>
        </p:txBody>
      </p:sp>
      <p:sp>
        <p:nvSpPr>
          <p:cNvPr id="3" name="2 Marcador de pie de página"/>
          <p:cNvSpPr>
            <a:spLocks noGrp="1"/>
          </p:cNvSpPr>
          <p:nvPr>
            <p:ph type="ftr" sz="quarter" idx="11"/>
          </p:nvPr>
        </p:nvSpPr>
        <p:spPr/>
        <p:txBody>
          <a:bodyPr/>
          <a:lstStyle>
            <a:lvl1pPr>
              <a:defRPr/>
            </a:lvl1pPr>
            <a:extLst/>
          </a:lstStyle>
          <a:p>
            <a:pPr>
              <a:defRPr/>
            </a:pPr>
            <a:endParaRPr lang="en-US"/>
          </a:p>
        </p:txBody>
      </p:sp>
      <p:sp>
        <p:nvSpPr>
          <p:cNvPr id="4" name="3 Marcador de número de diapositiva"/>
          <p:cNvSpPr>
            <a:spLocks noGrp="1"/>
          </p:cNvSpPr>
          <p:nvPr>
            <p:ph type="sldNum" sz="quarter" idx="12"/>
          </p:nvPr>
        </p:nvSpPr>
        <p:spPr/>
        <p:txBody>
          <a:bodyPr/>
          <a:lstStyle>
            <a:lvl1pPr>
              <a:defRPr/>
            </a:lvl1pPr>
          </a:lstStyle>
          <a:p>
            <a:pPr>
              <a:defRPr/>
            </a:pPr>
            <a:fld id="{F2B2B97B-8294-4DA0-B2C8-145D25C58EB0}" type="slidenum">
              <a:rPr lang="en-US" altLang="es-NI"/>
              <a:pPr>
                <a:defRPr/>
              </a:pPr>
              <a:t>‹Nº›</a:t>
            </a:fld>
            <a:endParaRPr lang="en-US" altLang="es-NI"/>
          </a:p>
        </p:txBody>
      </p:sp>
    </p:spTree>
    <p:extLst>
      <p:ext uri="{BB962C8B-B14F-4D97-AF65-F5344CB8AC3E}">
        <p14:creationId xmlns:p14="http://schemas.microsoft.com/office/powerpoint/2010/main" val="465174559"/>
      </p:ext>
    </p:extLst>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3"/>
            <a:ext cx="8229600" cy="1162050"/>
          </a:xfrm>
        </p:spPr>
        <p:txBody>
          <a:bodyPr anchor="ctr"/>
          <a:lstStyle>
            <a:lvl1pPr algn="l">
              <a:buNone/>
              <a:defRPr sz="3600" b="0"/>
            </a:lvl1pPr>
            <a:extLst/>
          </a:lstStyle>
          <a:p>
            <a:r>
              <a:rPr lang="es-ES"/>
              <a:t>Haga clic para modificar el estilo de título del patrón</a:t>
            </a:r>
            <a:endParaRPr lang="en-US"/>
          </a:p>
        </p:txBody>
      </p:sp>
      <p:sp>
        <p:nvSpPr>
          <p:cNvPr id="3" name="2 Marcador de texto"/>
          <p:cNvSpPr>
            <a:spLocks noGrp="1"/>
          </p:cNvSpPr>
          <p:nvPr>
            <p:ph type="body" idx="2"/>
          </p:nvPr>
        </p:nvSpPr>
        <p:spPr>
          <a:xfrm>
            <a:off x="685800" y="1435103"/>
            <a:ext cx="2514600" cy="4572000"/>
          </a:xfrm>
        </p:spPr>
        <p:txBody>
          <a:bodyPr/>
          <a:lstStyle>
            <a:lvl1pPr marL="54860" indent="0">
              <a:buNone/>
              <a:defRPr sz="1800"/>
            </a:lvl1pPr>
            <a:lvl2pPr>
              <a:buNone/>
              <a:defRPr sz="1202"/>
            </a:lvl2pPr>
            <a:lvl3pPr>
              <a:buNone/>
              <a:defRPr sz="999"/>
            </a:lvl3pPr>
            <a:lvl4pPr>
              <a:buNone/>
              <a:defRPr sz="900"/>
            </a:lvl4pPr>
            <a:lvl5pPr>
              <a:buNone/>
              <a:defRPr sz="900"/>
            </a:lvl5pPr>
            <a:extLst/>
          </a:lstStyle>
          <a:p>
            <a:pPr lvl="0"/>
            <a:r>
              <a:rPr lang="es-ES"/>
              <a:t>Haga clic para modificar el estilo de texto del patrón</a:t>
            </a:r>
          </a:p>
        </p:txBody>
      </p:sp>
      <p:sp>
        <p:nvSpPr>
          <p:cNvPr id="4" name="3 Marcador de contenido"/>
          <p:cNvSpPr>
            <a:spLocks noGrp="1"/>
          </p:cNvSpPr>
          <p:nvPr>
            <p:ph sz="half" idx="1"/>
          </p:nvPr>
        </p:nvSpPr>
        <p:spPr>
          <a:xfrm>
            <a:off x="3429000" y="1435103"/>
            <a:ext cx="5486400" cy="4572000"/>
          </a:xfrm>
        </p:spPr>
        <p:txBody>
          <a:bodyPr/>
          <a:lstStyle>
            <a:lvl1pPr>
              <a:defRPr sz="3200"/>
            </a:lvl1pPr>
            <a:lvl2pPr>
              <a:defRPr sz="2799"/>
            </a:lvl2pPr>
            <a:lvl3pPr>
              <a:defRPr sz="2399"/>
            </a:lvl3pPr>
            <a:lvl4pPr>
              <a:defRPr sz="1998"/>
            </a:lvl4pPr>
            <a:lvl5pPr>
              <a:defRPr sz="1998"/>
            </a:lvl5pPr>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n-US"/>
          </a:p>
        </p:txBody>
      </p:sp>
      <p:sp>
        <p:nvSpPr>
          <p:cNvPr id="6" name="5 Marcador de pie de página"/>
          <p:cNvSpPr>
            <a:spLocks noGrp="1"/>
          </p:cNvSpPr>
          <p:nvPr>
            <p:ph type="ftr" sz="quarter" idx="11"/>
          </p:nvPr>
        </p:nvSpPr>
        <p:spPr/>
        <p:txBody>
          <a:bodyPr/>
          <a:lstStyle>
            <a:lvl1pPr>
              <a:defRPr/>
            </a:lvl1pPr>
            <a:extLst/>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7004E89C-2440-4A8E-BD7C-0E0D1A05A9CB}" type="slidenum">
              <a:rPr lang="en-US" altLang="es-NI"/>
              <a:pPr>
                <a:defRPr/>
              </a:pPr>
              <a:t>‹Nº›</a:t>
            </a:fld>
            <a:endParaRPr lang="en-US" altLang="es-NI"/>
          </a:p>
        </p:txBody>
      </p:sp>
    </p:spTree>
    <p:extLst>
      <p:ext uri="{BB962C8B-B14F-4D97-AF65-F5344CB8AC3E}">
        <p14:creationId xmlns:p14="http://schemas.microsoft.com/office/powerpoint/2010/main" val="2830699820"/>
      </p:ext>
    </p:extLst>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7 Rectángulo"/>
          <p:cNvSpPr/>
          <p:nvPr/>
        </p:nvSpPr>
        <p:spPr>
          <a:xfrm>
            <a:off x="368306" y="1"/>
            <a:ext cx="8777290" cy="1878015"/>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18 Conector recto"/>
          <p:cNvCxnSpPr/>
          <p:nvPr/>
        </p:nvCxnSpPr>
        <p:spPr>
          <a:xfrm flipV="1">
            <a:off x="363541" y="1884360"/>
            <a:ext cx="8782049"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19 Grupo"/>
          <p:cNvGrpSpPr>
            <a:grpSpLocks/>
          </p:cNvGrpSpPr>
          <p:nvPr/>
        </p:nvGrpSpPr>
        <p:grpSpPr bwMode="auto">
          <a:xfrm rot="5400000">
            <a:off x="8515350" y="1219204"/>
            <a:ext cx="131760" cy="128588"/>
            <a:chOff x="6668087" y="1297746"/>
            <a:chExt cx="161840" cy="156602"/>
          </a:xfrm>
        </p:grpSpPr>
        <p:cxnSp>
          <p:nvCxnSpPr>
            <p:cNvPr id="8" name="20 Conector recto"/>
            <p:cNvCxnSpPr/>
            <p:nvPr/>
          </p:nvCxnSpPr>
          <p:spPr>
            <a:xfrm rot="16200000">
              <a:off x="6663593" y="1219106"/>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23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24 Conector recto"/>
            <p:cNvCxnSpPr/>
            <p:nvPr/>
          </p:nvCxnSpPr>
          <p:spPr>
            <a:xfrm rot="5400000" flipH="1">
              <a:off x="6744513" y="1218131"/>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25 Grupo"/>
          <p:cNvGrpSpPr>
            <a:grpSpLocks/>
          </p:cNvGrpSpPr>
          <p:nvPr/>
        </p:nvGrpSpPr>
        <p:grpSpPr bwMode="auto">
          <a:xfrm rot="5400000">
            <a:off x="8667754" y="1371604"/>
            <a:ext cx="131760" cy="128588"/>
            <a:chOff x="6668087" y="1297746"/>
            <a:chExt cx="161840" cy="156602"/>
          </a:xfrm>
        </p:grpSpPr>
        <p:cxnSp>
          <p:nvCxnSpPr>
            <p:cNvPr id="12" name="26 Conector recto"/>
            <p:cNvCxnSpPr/>
            <p:nvPr/>
          </p:nvCxnSpPr>
          <p:spPr>
            <a:xfrm rot="16200000">
              <a:off x="6663593" y="1219106"/>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27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28 Conector recto"/>
            <p:cNvCxnSpPr/>
            <p:nvPr/>
          </p:nvCxnSpPr>
          <p:spPr>
            <a:xfrm rot="5400000" flipH="1">
              <a:off x="6744513" y="1218131"/>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29 Grupo"/>
          <p:cNvGrpSpPr>
            <a:grpSpLocks/>
          </p:cNvGrpSpPr>
          <p:nvPr/>
        </p:nvGrpSpPr>
        <p:grpSpPr bwMode="auto">
          <a:xfrm rot="5400000">
            <a:off x="8320090" y="1474796"/>
            <a:ext cx="131760" cy="128588"/>
            <a:chOff x="6668087" y="1297746"/>
            <a:chExt cx="161840" cy="156602"/>
          </a:xfrm>
        </p:grpSpPr>
        <p:cxnSp>
          <p:nvCxnSpPr>
            <p:cNvPr id="16" name="30 Conector recto"/>
            <p:cNvCxnSpPr/>
            <p:nvPr/>
          </p:nvCxnSpPr>
          <p:spPr>
            <a:xfrm rot="16200000">
              <a:off x="6663592" y="1219106"/>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31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32 Conector recto"/>
            <p:cNvCxnSpPr/>
            <p:nvPr/>
          </p:nvCxnSpPr>
          <p:spPr>
            <a:xfrm rot="5400000" flipH="1">
              <a:off x="6744512" y="12181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75"/>
            <a:ext cx="6858000" cy="701753"/>
          </a:xfrm>
        </p:spPr>
        <p:txBody>
          <a:bodyPr anchor="b"/>
          <a:lstStyle>
            <a:lvl1pPr algn="l">
              <a:buNone/>
              <a:defRPr sz="2102" b="0"/>
            </a:lvl1pPr>
            <a:extLst/>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368033" y="1893799"/>
            <a:ext cx="8778240" cy="4960148"/>
          </a:xfrm>
          <a:solidFill>
            <a:schemeClr val="bg2"/>
          </a:solidFill>
        </p:spPr>
        <p:txBody>
          <a:bodyPr>
            <a:normAutofit/>
          </a:bodyPr>
          <a:lstStyle>
            <a:lvl1pPr marL="0" indent="0">
              <a:buNone/>
              <a:defRPr sz="3200"/>
            </a:lvl1pPr>
            <a:extLst/>
          </a:lstStyle>
          <a:p>
            <a:pPr lvl="0"/>
            <a:r>
              <a:rPr lang="es-ES" noProof="0"/>
              <a:t>Haga clic en el icono para agregar una imagen</a:t>
            </a:r>
            <a:endParaRPr lang="en-US" noProof="0"/>
          </a:p>
        </p:txBody>
      </p:sp>
      <p:sp>
        <p:nvSpPr>
          <p:cNvPr id="4" name="3 Marcador de texto"/>
          <p:cNvSpPr>
            <a:spLocks noGrp="1"/>
          </p:cNvSpPr>
          <p:nvPr>
            <p:ph type="body" sz="half" idx="2"/>
          </p:nvPr>
        </p:nvSpPr>
        <p:spPr bwMode="grayWhite">
          <a:xfrm>
            <a:off x="914400" y="1150148"/>
            <a:ext cx="6858000" cy="685800"/>
          </a:xfrm>
        </p:spPr>
        <p:txBody>
          <a:bodyPr/>
          <a:lstStyle>
            <a:lvl1pPr marL="27428" indent="0">
              <a:spcBef>
                <a:spcPts val="0"/>
              </a:spcBef>
              <a:buNone/>
              <a:defRPr sz="1400">
                <a:solidFill>
                  <a:srgbClr val="FFFFFF"/>
                </a:solidFill>
              </a:defRPr>
            </a:lvl1pPr>
            <a:lvl2pPr>
              <a:defRPr sz="1202"/>
            </a:lvl2pPr>
            <a:lvl3pPr>
              <a:defRPr sz="999"/>
            </a:lvl3pPr>
            <a:lvl4pPr>
              <a:defRPr sz="900"/>
            </a:lvl4pPr>
            <a:lvl5pPr>
              <a:defRPr sz="900"/>
            </a:lvl5pPr>
            <a:extLst/>
          </a:lstStyle>
          <a:p>
            <a:pPr lvl="0"/>
            <a:r>
              <a:rPr lang="es-ES"/>
              <a:t>Haga clic para modificar el estilo de texto del patrón</a:t>
            </a:r>
          </a:p>
        </p:txBody>
      </p:sp>
      <p:sp>
        <p:nvSpPr>
          <p:cNvPr id="19" name="4 Marcador de fecha"/>
          <p:cNvSpPr>
            <a:spLocks noGrp="1"/>
          </p:cNvSpPr>
          <p:nvPr>
            <p:ph type="dt" sz="half" idx="10"/>
          </p:nvPr>
        </p:nvSpPr>
        <p:spPr>
          <a:xfrm>
            <a:off x="6477006" y="55587"/>
            <a:ext cx="2133602" cy="365123"/>
          </a:xfrm>
        </p:spPr>
        <p:txBody>
          <a:bodyPr/>
          <a:lstStyle>
            <a:lvl1pPr>
              <a:defRPr/>
            </a:lvl1pPr>
            <a:extLst/>
          </a:lstStyle>
          <a:p>
            <a:pPr>
              <a:defRPr/>
            </a:pPr>
            <a:endParaRPr lang="en-US"/>
          </a:p>
        </p:txBody>
      </p:sp>
      <p:sp>
        <p:nvSpPr>
          <p:cNvPr id="20" name="5 Marcador de pie de página"/>
          <p:cNvSpPr>
            <a:spLocks noGrp="1"/>
          </p:cNvSpPr>
          <p:nvPr>
            <p:ph type="ftr" sz="quarter" idx="11"/>
          </p:nvPr>
        </p:nvSpPr>
        <p:spPr>
          <a:xfrm>
            <a:off x="914404" y="55587"/>
            <a:ext cx="5562602" cy="365123"/>
          </a:xfrm>
        </p:spPr>
        <p:txBody>
          <a:bodyPr/>
          <a:lstStyle>
            <a:lvl1pPr>
              <a:defRPr/>
            </a:lvl1pPr>
            <a:extLst/>
          </a:lstStyle>
          <a:p>
            <a:pPr>
              <a:defRPr/>
            </a:pPr>
            <a:endParaRPr lang="en-US"/>
          </a:p>
        </p:txBody>
      </p:sp>
      <p:sp>
        <p:nvSpPr>
          <p:cNvPr id="21" name="6 Marcador de número de diapositiva"/>
          <p:cNvSpPr>
            <a:spLocks noGrp="1"/>
          </p:cNvSpPr>
          <p:nvPr>
            <p:ph type="sldNum" sz="quarter" idx="12"/>
          </p:nvPr>
        </p:nvSpPr>
        <p:spPr>
          <a:xfrm>
            <a:off x="8610599" y="55587"/>
            <a:ext cx="457200" cy="365123"/>
          </a:xfrm>
        </p:spPr>
        <p:txBody>
          <a:bodyPr/>
          <a:lstStyle>
            <a:lvl1pPr>
              <a:defRPr/>
            </a:lvl1pPr>
          </a:lstStyle>
          <a:p>
            <a:pPr>
              <a:defRPr/>
            </a:pPr>
            <a:fld id="{E9F08610-F576-4907-81ED-25114477EE1B}" type="slidenum">
              <a:rPr lang="en-US" altLang="es-NI"/>
              <a:pPr>
                <a:defRPr/>
              </a:pPr>
              <a:t>‹Nº›</a:t>
            </a:fld>
            <a:endParaRPr lang="en-US" altLang="es-NI"/>
          </a:p>
        </p:txBody>
      </p:sp>
    </p:spTree>
    <p:extLst>
      <p:ext uri="{BB962C8B-B14F-4D97-AF65-F5344CB8AC3E}">
        <p14:creationId xmlns:p14="http://schemas.microsoft.com/office/powerpoint/2010/main" val="3605463702"/>
      </p:ext>
    </p:extLst>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6 Rectángulo"/>
          <p:cNvSpPr/>
          <p:nvPr/>
        </p:nvSpPr>
        <p:spPr>
          <a:xfrm>
            <a:off x="3" y="19"/>
            <a:ext cx="365125" cy="6854828"/>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7 Rectángulo"/>
          <p:cNvSpPr/>
          <p:nvPr/>
        </p:nvSpPr>
        <p:spPr>
          <a:xfrm>
            <a:off x="255590" y="5046679"/>
            <a:ext cx="73024" cy="169227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8 Rectángulo"/>
          <p:cNvSpPr/>
          <p:nvPr/>
        </p:nvSpPr>
        <p:spPr>
          <a:xfrm>
            <a:off x="255590" y="4797428"/>
            <a:ext cx="73024"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9 Rectángulo"/>
          <p:cNvSpPr/>
          <p:nvPr/>
        </p:nvSpPr>
        <p:spPr>
          <a:xfrm>
            <a:off x="255590" y="4637105"/>
            <a:ext cx="73024" cy="138113"/>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10 Rectángulo"/>
          <p:cNvSpPr/>
          <p:nvPr/>
        </p:nvSpPr>
        <p:spPr>
          <a:xfrm>
            <a:off x="255590" y="4541843"/>
            <a:ext cx="73024" cy="7461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11 Rectángulo"/>
          <p:cNvSpPr/>
          <p:nvPr/>
        </p:nvSpPr>
        <p:spPr>
          <a:xfrm>
            <a:off x="309566" y="681042"/>
            <a:ext cx="46035" cy="365123"/>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14 Rectángulo"/>
          <p:cNvSpPr/>
          <p:nvPr/>
        </p:nvSpPr>
        <p:spPr>
          <a:xfrm>
            <a:off x="268290" y="681042"/>
            <a:ext cx="28575" cy="365123"/>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15 Rectángulo"/>
          <p:cNvSpPr/>
          <p:nvPr/>
        </p:nvSpPr>
        <p:spPr>
          <a:xfrm>
            <a:off x="249242" y="681042"/>
            <a:ext cx="9524" cy="365123"/>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16 Rectángulo"/>
          <p:cNvSpPr/>
          <p:nvPr/>
        </p:nvSpPr>
        <p:spPr>
          <a:xfrm>
            <a:off x="222253" y="681042"/>
            <a:ext cx="7937" cy="365123"/>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21 Marcador de título"/>
          <p:cNvSpPr>
            <a:spLocks noGrp="1"/>
          </p:cNvSpPr>
          <p:nvPr>
            <p:ph type="title"/>
          </p:nvPr>
        </p:nvSpPr>
        <p:spPr>
          <a:xfrm>
            <a:off x="914400" y="512760"/>
            <a:ext cx="7772400" cy="914400"/>
          </a:xfrm>
          <a:prstGeom prst="rect">
            <a:avLst/>
          </a:prstGeom>
        </p:spPr>
        <p:txBody>
          <a:bodyPr vert="horz" anchor="t">
            <a:noAutofit/>
          </a:bodyPr>
          <a:lstStyle/>
          <a:p>
            <a:r>
              <a:rPr lang="es-ES"/>
              <a:t>Haga clic para modificar el estilo de título del patrón</a:t>
            </a:r>
            <a:endParaRPr lang="en-US"/>
          </a:p>
        </p:txBody>
      </p:sp>
      <p:sp>
        <p:nvSpPr>
          <p:cNvPr id="1036" name="12 Marcador de texto"/>
          <p:cNvSpPr>
            <a:spLocks noGrp="1"/>
          </p:cNvSpPr>
          <p:nvPr>
            <p:ph type="body" idx="1"/>
          </p:nvPr>
        </p:nvSpPr>
        <p:spPr bwMode="auto">
          <a:xfrm>
            <a:off x="914400" y="1784347"/>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NI"/>
              <a:t>Haga clic para modificar el estilo de texto del patrón</a:t>
            </a:r>
          </a:p>
          <a:p>
            <a:pPr lvl="1"/>
            <a:r>
              <a:rPr lang="es-ES" altLang="es-NI"/>
              <a:t>Segundo nivel</a:t>
            </a:r>
          </a:p>
          <a:p>
            <a:pPr lvl="2"/>
            <a:r>
              <a:rPr lang="es-ES" altLang="es-NI"/>
              <a:t>Tercer nivel</a:t>
            </a:r>
          </a:p>
          <a:p>
            <a:pPr lvl="3"/>
            <a:r>
              <a:rPr lang="es-ES" altLang="es-NI"/>
              <a:t>Cuarto nivel</a:t>
            </a:r>
          </a:p>
          <a:p>
            <a:pPr lvl="4"/>
            <a:r>
              <a:rPr lang="es-ES" altLang="es-NI"/>
              <a:t>Quinto nivel</a:t>
            </a:r>
            <a:endParaRPr lang="en-US" altLang="es-NI"/>
          </a:p>
        </p:txBody>
      </p:sp>
      <p:sp>
        <p:nvSpPr>
          <p:cNvPr id="14" name="13 Marcador de fecha"/>
          <p:cNvSpPr>
            <a:spLocks noGrp="1"/>
          </p:cNvSpPr>
          <p:nvPr>
            <p:ph type="dt" sz="half" idx="2"/>
          </p:nvPr>
        </p:nvSpPr>
        <p:spPr>
          <a:xfrm>
            <a:off x="6477006" y="6416697"/>
            <a:ext cx="2133602" cy="365123"/>
          </a:xfrm>
          <a:prstGeom prst="rect">
            <a:avLst/>
          </a:prstGeom>
        </p:spPr>
        <p:txBody>
          <a:bodyPr vert="horz" anchor="b"/>
          <a:lstStyle>
            <a:lvl1pPr algn="l" eaLnBrk="1" latinLnBrk="0" hangingPunct="1">
              <a:defRPr kumimoji="0" sz="1098">
                <a:solidFill>
                  <a:schemeClr val="tx2"/>
                </a:solidFill>
                <a:latin typeface="Arial" charset="0"/>
              </a:defRPr>
            </a:lvl1pPr>
            <a:extLst/>
          </a:lstStyle>
          <a:p>
            <a:pPr>
              <a:defRPr/>
            </a:pPr>
            <a:endParaRPr lang="en-US"/>
          </a:p>
        </p:txBody>
      </p:sp>
      <p:sp>
        <p:nvSpPr>
          <p:cNvPr id="3" name="2 Marcador de pie de página"/>
          <p:cNvSpPr>
            <a:spLocks noGrp="1"/>
          </p:cNvSpPr>
          <p:nvPr>
            <p:ph type="ftr" sz="quarter" idx="3"/>
          </p:nvPr>
        </p:nvSpPr>
        <p:spPr>
          <a:xfrm>
            <a:off x="914404" y="6416697"/>
            <a:ext cx="5562602" cy="365123"/>
          </a:xfrm>
          <a:prstGeom prst="rect">
            <a:avLst/>
          </a:prstGeom>
        </p:spPr>
        <p:txBody>
          <a:bodyPr vert="horz" anchor="b"/>
          <a:lstStyle>
            <a:lvl1pPr algn="r" eaLnBrk="1" latinLnBrk="0" hangingPunct="1">
              <a:defRPr kumimoji="0" sz="1098">
                <a:solidFill>
                  <a:schemeClr val="tx2"/>
                </a:solidFill>
                <a:latin typeface="Arial" charset="0"/>
              </a:defRPr>
            </a:lvl1pPr>
            <a:extLst/>
          </a:lstStyle>
          <a:p>
            <a:pPr>
              <a:defRPr/>
            </a:pPr>
            <a:endParaRPr lang="en-US"/>
          </a:p>
        </p:txBody>
      </p:sp>
      <p:sp>
        <p:nvSpPr>
          <p:cNvPr id="23" name="22 Marcador de número de diapositiva"/>
          <p:cNvSpPr>
            <a:spLocks noGrp="1"/>
          </p:cNvSpPr>
          <p:nvPr>
            <p:ph type="sldNum" sz="quarter" idx="4"/>
          </p:nvPr>
        </p:nvSpPr>
        <p:spPr>
          <a:xfrm>
            <a:off x="8610599" y="6416697"/>
            <a:ext cx="457200" cy="365123"/>
          </a:xfrm>
          <a:prstGeom prst="rect">
            <a:avLst/>
          </a:prstGeom>
        </p:spPr>
        <p:txBody>
          <a:bodyPr vert="horz" wrap="square" lIns="91440" tIns="45720" rIns="91440" bIns="45720" numCol="1" anchor="b" anchorCtr="0" compatLnSpc="1">
            <a:prstTxWarp prst="textNoShape">
              <a:avLst/>
            </a:prstTxWarp>
          </a:bodyPr>
          <a:lstStyle>
            <a:lvl1pPr eaLnBrk="1" hangingPunct="1">
              <a:defRPr sz="1202">
                <a:solidFill>
                  <a:schemeClr val="tx2"/>
                </a:solidFill>
              </a:defRPr>
            </a:lvl1pPr>
          </a:lstStyle>
          <a:p>
            <a:pPr>
              <a:defRPr/>
            </a:pPr>
            <a:fld id="{84B4C09E-FCB9-4D06-93D9-BDF87E69A0B1}" type="slidenum">
              <a:rPr lang="en-US" altLang="es-NI"/>
              <a:pPr>
                <a:defRPr/>
              </a:pPr>
              <a:t>‹Nº›</a:t>
            </a:fld>
            <a:endParaRPr lang="en-US" altLang="es-NI"/>
          </a:p>
        </p:txBody>
      </p:sp>
    </p:spTree>
  </p:cSld>
  <p:clrMap bg1="dk1" tx1="lt1" bg2="dk2" tx2="lt2" accent1="accent1" accent2="accent2" accent3="accent3" accent4="accent4" accent5="accent5" accent6="accent6" hlink="hlink" folHlink="folHlink"/>
  <p:sldLayoutIdLst>
    <p:sldLayoutId id="2147484820" r:id="rId1"/>
    <p:sldLayoutId id="2147484821" r:id="rId2"/>
    <p:sldLayoutId id="2147484822" r:id="rId3"/>
    <p:sldLayoutId id="2147484823" r:id="rId4"/>
    <p:sldLayoutId id="2147484824" r:id="rId5"/>
    <p:sldLayoutId id="2147484825" r:id="rId6"/>
    <p:sldLayoutId id="2147484826" r:id="rId7"/>
    <p:sldLayoutId id="2147484827" r:id="rId8"/>
    <p:sldLayoutId id="2147484828" r:id="rId9"/>
    <p:sldLayoutId id="2147484829" r:id="rId10"/>
    <p:sldLayoutId id="2147484830" r:id="rId11"/>
  </p:sldLayoutIdLst>
  <p:transition>
    <p:wheel/>
  </p:transition>
  <p:txStyles>
    <p:titleStyle>
      <a:lvl1pPr algn="l" rtl="0" eaLnBrk="0" fontAlgn="base" hangingPunct="0">
        <a:spcBef>
          <a:spcPct val="0"/>
        </a:spcBef>
        <a:spcAft>
          <a:spcPct val="0"/>
        </a:spcAft>
        <a:defRPr sz="4001" kern="1200" spc="-99">
          <a:solidFill>
            <a:srgbClr val="C1EEFF"/>
          </a:solidFill>
          <a:latin typeface="+mj-lt"/>
          <a:ea typeface="+mj-ea"/>
          <a:cs typeface="+mj-cs"/>
        </a:defRPr>
      </a:lvl1pPr>
      <a:lvl2pPr algn="l" rtl="0" eaLnBrk="0" fontAlgn="base" hangingPunct="0">
        <a:spcBef>
          <a:spcPct val="0"/>
        </a:spcBef>
        <a:spcAft>
          <a:spcPct val="0"/>
        </a:spcAft>
        <a:defRPr sz="4001">
          <a:solidFill>
            <a:srgbClr val="C1EEFF"/>
          </a:solidFill>
          <a:latin typeface="Consolas" pitchFamily="49" charset="0"/>
        </a:defRPr>
      </a:lvl2pPr>
      <a:lvl3pPr algn="l" rtl="0" eaLnBrk="0" fontAlgn="base" hangingPunct="0">
        <a:spcBef>
          <a:spcPct val="0"/>
        </a:spcBef>
        <a:spcAft>
          <a:spcPct val="0"/>
        </a:spcAft>
        <a:defRPr sz="4001">
          <a:solidFill>
            <a:srgbClr val="C1EEFF"/>
          </a:solidFill>
          <a:latin typeface="Consolas" pitchFamily="49" charset="0"/>
        </a:defRPr>
      </a:lvl3pPr>
      <a:lvl4pPr algn="l" rtl="0" eaLnBrk="0" fontAlgn="base" hangingPunct="0">
        <a:spcBef>
          <a:spcPct val="0"/>
        </a:spcBef>
        <a:spcAft>
          <a:spcPct val="0"/>
        </a:spcAft>
        <a:defRPr sz="4001">
          <a:solidFill>
            <a:srgbClr val="C1EEFF"/>
          </a:solidFill>
          <a:latin typeface="Consolas" pitchFamily="49" charset="0"/>
        </a:defRPr>
      </a:lvl4pPr>
      <a:lvl5pPr algn="l" rtl="0" eaLnBrk="0" fontAlgn="base" hangingPunct="0">
        <a:spcBef>
          <a:spcPct val="0"/>
        </a:spcBef>
        <a:spcAft>
          <a:spcPct val="0"/>
        </a:spcAft>
        <a:defRPr sz="4001">
          <a:solidFill>
            <a:srgbClr val="C1EEFF"/>
          </a:solidFill>
          <a:latin typeface="Consolas" pitchFamily="49" charset="0"/>
        </a:defRPr>
      </a:lvl5pPr>
      <a:lvl6pPr marL="457155" algn="l" rtl="0" fontAlgn="base">
        <a:spcBef>
          <a:spcPct val="0"/>
        </a:spcBef>
        <a:spcAft>
          <a:spcPct val="0"/>
        </a:spcAft>
        <a:defRPr sz="4001">
          <a:solidFill>
            <a:srgbClr val="C1EEFF"/>
          </a:solidFill>
          <a:latin typeface="Consolas" pitchFamily="49" charset="0"/>
        </a:defRPr>
      </a:lvl6pPr>
      <a:lvl7pPr marL="914310" algn="l" rtl="0" fontAlgn="base">
        <a:spcBef>
          <a:spcPct val="0"/>
        </a:spcBef>
        <a:spcAft>
          <a:spcPct val="0"/>
        </a:spcAft>
        <a:defRPr sz="4001">
          <a:solidFill>
            <a:srgbClr val="C1EEFF"/>
          </a:solidFill>
          <a:latin typeface="Consolas" pitchFamily="49" charset="0"/>
        </a:defRPr>
      </a:lvl7pPr>
      <a:lvl8pPr marL="1371465" algn="l" rtl="0" fontAlgn="base">
        <a:spcBef>
          <a:spcPct val="0"/>
        </a:spcBef>
        <a:spcAft>
          <a:spcPct val="0"/>
        </a:spcAft>
        <a:defRPr sz="4001">
          <a:solidFill>
            <a:srgbClr val="C1EEFF"/>
          </a:solidFill>
          <a:latin typeface="Consolas" pitchFamily="49" charset="0"/>
        </a:defRPr>
      </a:lvl8pPr>
      <a:lvl9pPr marL="1828616" algn="l" rtl="0" fontAlgn="base">
        <a:spcBef>
          <a:spcPct val="0"/>
        </a:spcBef>
        <a:spcAft>
          <a:spcPct val="0"/>
        </a:spcAft>
        <a:defRPr sz="4001">
          <a:solidFill>
            <a:srgbClr val="C1EEFF"/>
          </a:solidFill>
          <a:latin typeface="Consolas" pitchFamily="49" charset="0"/>
        </a:defRPr>
      </a:lvl9pPr>
      <a:extLst/>
    </p:titleStyle>
    <p:bodyStyle>
      <a:lvl1pPr marL="411120" indent="-342864" algn="l" rtl="0" eaLnBrk="0" fontAlgn="base" hangingPunct="0">
        <a:spcBef>
          <a:spcPts val="702"/>
        </a:spcBef>
        <a:spcAft>
          <a:spcPct val="0"/>
        </a:spcAft>
        <a:buClr>
          <a:schemeClr val="tx2"/>
        </a:buClr>
        <a:buSzPct val="95000"/>
        <a:buFont typeface="Wingdings" panose="05000000000000000000" pitchFamily="2" charset="2"/>
        <a:buChar char=""/>
        <a:defRPr sz="3002" kern="1200">
          <a:solidFill>
            <a:schemeClr val="tx1"/>
          </a:solidFill>
          <a:latin typeface="+mn-lt"/>
          <a:ea typeface="+mn-ea"/>
          <a:cs typeface="+mn-cs"/>
        </a:defRPr>
      </a:lvl1pPr>
      <a:lvl2pPr marL="739701" indent="-285723" algn="l" rtl="0" eaLnBrk="0" fontAlgn="base" hangingPunct="0">
        <a:spcBef>
          <a:spcPct val="20000"/>
        </a:spcBef>
        <a:spcAft>
          <a:spcPct val="0"/>
        </a:spcAft>
        <a:buClr>
          <a:schemeClr val="accent2"/>
        </a:buClr>
        <a:buSzPct val="90000"/>
        <a:buFont typeface="Wingdings" panose="05000000000000000000" pitchFamily="2" charset="2"/>
        <a:buChar char=""/>
        <a:defRPr sz="2601" kern="1200">
          <a:solidFill>
            <a:schemeClr val="tx1"/>
          </a:solidFill>
          <a:latin typeface="+mn-lt"/>
          <a:ea typeface="+mn-ea"/>
          <a:cs typeface="+mn-cs"/>
        </a:defRPr>
      </a:lvl2pPr>
      <a:lvl3pPr marL="995265" indent="-228578" algn="l" rtl="0" eaLnBrk="0" fontAlgn="base" hangingPunct="0">
        <a:spcBef>
          <a:spcPct val="20000"/>
        </a:spcBef>
        <a:spcAft>
          <a:spcPct val="0"/>
        </a:spcAft>
        <a:buClr>
          <a:schemeClr val="accent2"/>
        </a:buClr>
        <a:buFont typeface="Wingdings 2" panose="05020102010507070707" pitchFamily="18" charset="2"/>
        <a:buChar char=""/>
        <a:defRPr sz="2399" kern="1200">
          <a:solidFill>
            <a:schemeClr val="tx1"/>
          </a:solidFill>
          <a:latin typeface="+mn-lt"/>
          <a:ea typeface="+mn-ea"/>
          <a:cs typeface="+mn-cs"/>
        </a:defRPr>
      </a:lvl3pPr>
      <a:lvl4pPr marL="1260351" indent="-228578" algn="l" rtl="0" eaLnBrk="0" fontAlgn="base" hangingPunct="0">
        <a:spcBef>
          <a:spcPct val="20000"/>
        </a:spcBef>
        <a:spcAft>
          <a:spcPct val="0"/>
        </a:spcAft>
        <a:buClr>
          <a:srgbClr val="FEB80A"/>
        </a:buClr>
        <a:buFont typeface="Wingdings 3" panose="05040102010807070707" pitchFamily="18" charset="2"/>
        <a:buChar char=""/>
        <a:defRPr sz="2201" kern="1200">
          <a:solidFill>
            <a:schemeClr val="tx1"/>
          </a:solidFill>
          <a:latin typeface="+mn-lt"/>
          <a:ea typeface="+mn-ea"/>
          <a:cs typeface="+mn-cs"/>
        </a:defRPr>
      </a:lvl4pPr>
      <a:lvl5pPr marL="1480991" indent="-209529" algn="l" rtl="0" eaLnBrk="0" fontAlgn="base" hangingPunct="0">
        <a:spcBef>
          <a:spcPct val="20000"/>
        </a:spcBef>
        <a:spcAft>
          <a:spcPct val="0"/>
        </a:spcAft>
        <a:buClr>
          <a:srgbClr val="FEB80A"/>
        </a:buClr>
        <a:buFont typeface="Wingdings 2" panose="05020102010507070707" pitchFamily="18" charset="2"/>
        <a:buChar char=""/>
        <a:defRPr sz="1998" kern="1200">
          <a:solidFill>
            <a:schemeClr val="tx1"/>
          </a:solidFill>
          <a:latin typeface="+mn-lt"/>
          <a:ea typeface="+mn-ea"/>
          <a:cs typeface="+mn-cs"/>
        </a:defRPr>
      </a:lvl5pPr>
      <a:lvl6pPr marL="1709757" indent="-210290"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763" indent="-182862" algn="l" rtl="0" eaLnBrk="1" latinLnBrk="0" hangingPunct="1">
        <a:spcBef>
          <a:spcPct val="20000"/>
        </a:spcBef>
        <a:buClr>
          <a:schemeClr val="accent4"/>
        </a:buClr>
        <a:buFont typeface="Wingdings 2"/>
        <a:buChar char=""/>
        <a:defRPr kumimoji="0" sz="1602" kern="1200">
          <a:solidFill>
            <a:schemeClr val="tx1"/>
          </a:solidFill>
          <a:latin typeface="+mn-lt"/>
          <a:ea typeface="+mn-ea"/>
          <a:cs typeface="+mn-cs"/>
        </a:defRPr>
      </a:lvl7pPr>
      <a:lvl8pPr marL="2093765" indent="-182862" algn="l" rtl="0" eaLnBrk="1" latinLnBrk="0" hangingPunct="1">
        <a:spcBef>
          <a:spcPct val="20000"/>
        </a:spcBef>
        <a:buClr>
          <a:schemeClr val="accent4"/>
        </a:buClr>
        <a:buFont typeface="Wingdings 2"/>
        <a:buChar char=""/>
        <a:defRPr kumimoji="0" sz="1602" kern="1200">
          <a:solidFill>
            <a:schemeClr val="tx1"/>
          </a:solidFill>
          <a:latin typeface="+mn-lt"/>
          <a:ea typeface="+mn-ea"/>
          <a:cs typeface="+mn-cs"/>
        </a:defRPr>
      </a:lvl8pPr>
      <a:lvl9pPr marL="2285771" indent="-182862" algn="l" rtl="0" eaLnBrk="1" latinLnBrk="0" hangingPunct="1">
        <a:spcBef>
          <a:spcPct val="20000"/>
        </a:spcBef>
        <a:buClr>
          <a:schemeClr val="accent4"/>
        </a:buClr>
        <a:buFont typeface="Wingdings 2"/>
        <a:buChar char=""/>
        <a:defRPr kumimoji="0" sz="1602"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55" algn="l" rtl="0" eaLnBrk="1" latinLnBrk="0" hangingPunct="1">
        <a:defRPr kumimoji="0" kern="1200">
          <a:solidFill>
            <a:schemeClr val="tx1"/>
          </a:solidFill>
          <a:latin typeface="+mn-lt"/>
          <a:ea typeface="+mn-ea"/>
          <a:cs typeface="+mn-cs"/>
        </a:defRPr>
      </a:lvl2pPr>
      <a:lvl3pPr marL="914310" algn="l" rtl="0" eaLnBrk="1" latinLnBrk="0" hangingPunct="1">
        <a:defRPr kumimoji="0" kern="1200">
          <a:solidFill>
            <a:schemeClr val="tx1"/>
          </a:solidFill>
          <a:latin typeface="+mn-lt"/>
          <a:ea typeface="+mn-ea"/>
          <a:cs typeface="+mn-cs"/>
        </a:defRPr>
      </a:lvl3pPr>
      <a:lvl4pPr marL="1371465" algn="l" rtl="0" eaLnBrk="1" latinLnBrk="0" hangingPunct="1">
        <a:defRPr kumimoji="0" kern="1200">
          <a:solidFill>
            <a:schemeClr val="tx1"/>
          </a:solidFill>
          <a:latin typeface="+mn-lt"/>
          <a:ea typeface="+mn-ea"/>
          <a:cs typeface="+mn-cs"/>
        </a:defRPr>
      </a:lvl4pPr>
      <a:lvl5pPr marL="1828616" algn="l" rtl="0" eaLnBrk="1" latinLnBrk="0" hangingPunct="1">
        <a:defRPr kumimoji="0" kern="1200">
          <a:solidFill>
            <a:schemeClr val="tx1"/>
          </a:solidFill>
          <a:latin typeface="+mn-lt"/>
          <a:ea typeface="+mn-ea"/>
          <a:cs typeface="+mn-cs"/>
        </a:defRPr>
      </a:lvl5pPr>
      <a:lvl6pPr marL="2285771" algn="l" rtl="0" eaLnBrk="1" latinLnBrk="0" hangingPunct="1">
        <a:defRPr kumimoji="0" kern="1200">
          <a:solidFill>
            <a:schemeClr val="tx1"/>
          </a:solidFill>
          <a:latin typeface="+mn-lt"/>
          <a:ea typeface="+mn-ea"/>
          <a:cs typeface="+mn-cs"/>
        </a:defRPr>
      </a:lvl6pPr>
      <a:lvl7pPr marL="2742926" algn="l" rtl="0" eaLnBrk="1" latinLnBrk="0" hangingPunct="1">
        <a:defRPr kumimoji="0" kern="1200">
          <a:solidFill>
            <a:schemeClr val="tx1"/>
          </a:solidFill>
          <a:latin typeface="+mn-lt"/>
          <a:ea typeface="+mn-ea"/>
          <a:cs typeface="+mn-cs"/>
        </a:defRPr>
      </a:lvl7pPr>
      <a:lvl8pPr marL="3200081" algn="l" rtl="0" eaLnBrk="1" latinLnBrk="0" hangingPunct="1">
        <a:defRPr kumimoji="0" kern="1200">
          <a:solidFill>
            <a:schemeClr val="tx1"/>
          </a:solidFill>
          <a:latin typeface="+mn-lt"/>
          <a:ea typeface="+mn-ea"/>
          <a:cs typeface="+mn-cs"/>
        </a:defRPr>
      </a:lvl8pPr>
      <a:lvl9pPr marL="3657236"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jpeg"/><Relationship Id="rId7"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SICA_2014.pptx" TargetMode="External"/><Relationship Id="rId5" Type="http://schemas.openxmlformats.org/officeDocument/2006/relationships/image" Target="../media/image9.jpeg"/><Relationship Id="rId10" Type="http://schemas.openxmlformats.org/officeDocument/2006/relationships/image" Target="../media/image12.jpeg"/><Relationship Id="rId4" Type="http://schemas.openxmlformats.org/officeDocument/2006/relationships/image" Target="../media/image8.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4.png"/><Relationship Id="rId7"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hyperlink" Target="http://www.cocatram.org.ni/rocramiembro.html" TargetMode="External"/><Relationship Id="rId5" Type="http://schemas.openxmlformats.org/officeDocument/2006/relationships/hyperlink" Target="http://www.cocatram.org.ni/estadisticas/" TargetMode="External"/><Relationship Id="rId4" Type="http://schemas.openxmlformats.org/officeDocument/2006/relationships/hyperlink" Target="http://www.cocatram.org.ni/repica/history.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cocatram.org.ni/rutas/" TargetMode="External"/><Relationship Id="rId3" Type="http://schemas.openxmlformats.org/officeDocument/2006/relationships/image" Target="../media/image15.png"/><Relationship Id="rId7" Type="http://schemas.openxmlformats.org/officeDocument/2006/relationships/hyperlink" Target="http://www.cocatram.org.ni/tmcd.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cocatram.org.ni/Estrategia_Maritima_Portuaria_Regional_Centroamericana.pdf" TargetMode="External"/><Relationship Id="rId5" Type="http://schemas.openxmlformats.org/officeDocument/2006/relationships/image" Target="../media/image16.png"/><Relationship Id="rId10" Type="http://schemas.openxmlformats.org/officeDocument/2006/relationships/image" Target="../media/image3.png"/><Relationship Id="rId4" Type="http://schemas.openxmlformats.org/officeDocument/2006/relationships/hyperlink" Target="http://www.cocatram.org.ni/cocatram_dr_cafta.html"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7.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redcafor.pptx" TargetMode="External"/><Relationship Id="rId5" Type="http://schemas.openxmlformats.org/officeDocument/2006/relationships/hyperlink" Target="http://www.cocatram.info:8080/visor/" TargetMode="External"/><Relationship Id="rId4" Type="http://schemas.openxmlformats.org/officeDocument/2006/relationships/hyperlink" Target="http://prcca.cocatram.org.ni/"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hyperlink" Target="http://www.cocatram.org.ni/" TargetMode="Externa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2 Rectángulo"/>
          <p:cNvSpPr/>
          <p:nvPr/>
        </p:nvSpPr>
        <p:spPr>
          <a:xfrm>
            <a:off x="1691680" y="599202"/>
            <a:ext cx="5760640" cy="453534"/>
          </a:xfrm>
          <a:prstGeom prst="rect">
            <a:avLst/>
          </a:prstGeom>
          <a:noFill/>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s-NI"/>
          </a:p>
        </p:txBody>
      </p:sp>
      <p:sp>
        <p:nvSpPr>
          <p:cNvPr id="13" name="7 Rectángulo"/>
          <p:cNvSpPr/>
          <p:nvPr/>
        </p:nvSpPr>
        <p:spPr>
          <a:xfrm>
            <a:off x="8422332" y="6557632"/>
            <a:ext cx="720080" cy="246221"/>
          </a:xfrm>
          <a:prstGeom prst="rect">
            <a:avLst/>
          </a:prstGeom>
          <a:noFill/>
        </p:spPr>
        <p:txBody>
          <a:bodyPr wrap="square">
            <a:spAutoFit/>
          </a:bodyPr>
          <a:lstStyle/>
          <a:p>
            <a:pPr eaLnBrk="1" hangingPunct="1">
              <a:defRPr/>
            </a:pPr>
            <a:r>
              <a:rPr lang="es-ES" sz="999"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999"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cxnSp>
        <p:nvCxnSpPr>
          <p:cNvPr id="14" name="13 Conector recto"/>
          <p:cNvCxnSpPr/>
          <p:nvPr/>
        </p:nvCxnSpPr>
        <p:spPr>
          <a:xfrm>
            <a:off x="164081" y="6549727"/>
            <a:ext cx="8800409" cy="0"/>
          </a:xfrm>
          <a:prstGeom prst="line">
            <a:avLst/>
          </a:prstGeom>
          <a:ln w="3175">
            <a:solidFill>
              <a:schemeClr val="tx1">
                <a:lumMod val="95000"/>
                <a:alpha val="75000"/>
              </a:schemeClr>
            </a:solidFill>
          </a:ln>
        </p:spPr>
        <p:style>
          <a:lnRef idx="1">
            <a:schemeClr val="accent1"/>
          </a:lnRef>
          <a:fillRef idx="0">
            <a:schemeClr val="accent1"/>
          </a:fillRef>
          <a:effectRef idx="0">
            <a:schemeClr val="accent1"/>
          </a:effectRef>
          <a:fontRef idx="minor">
            <a:schemeClr val="tx1"/>
          </a:fontRef>
        </p:style>
      </p:cxnSp>
      <p:sp>
        <p:nvSpPr>
          <p:cNvPr id="15" name="7 Rectángulo"/>
          <p:cNvSpPr/>
          <p:nvPr/>
        </p:nvSpPr>
        <p:spPr>
          <a:xfrm>
            <a:off x="3059832" y="5733256"/>
            <a:ext cx="3024336" cy="784830"/>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1500" b="1" dirty="0">
                <a:solidFill>
                  <a:srgbClr val="00FFFF"/>
                </a:solidFill>
                <a:latin typeface="Century Gothic" panose="020B0502020202020204" pitchFamily="34" charset="0"/>
              </a:rPr>
              <a:t>Otto Noack </a:t>
            </a:r>
            <a:r>
              <a:rPr lang="es-ES" sz="1500" b="1" dirty="0" smtClean="0">
                <a:solidFill>
                  <a:srgbClr val="00FFFF"/>
                </a:solidFill>
                <a:latin typeface="Century Gothic" panose="020B0502020202020204" pitchFamily="34" charset="0"/>
              </a:rPr>
              <a:t>Sierra</a:t>
            </a:r>
          </a:p>
          <a:p>
            <a:pPr algn="ctr"/>
            <a:r>
              <a:rPr lang="es-ES" sz="1500" dirty="0" err="1" smtClean="0">
                <a:latin typeface="Century Gothic" panose="020B0502020202020204" pitchFamily="34" charset="0"/>
              </a:rPr>
              <a:t>Executive</a:t>
            </a:r>
            <a:r>
              <a:rPr lang="es-ES" sz="1500" dirty="0" smtClean="0">
                <a:latin typeface="Century Gothic" panose="020B0502020202020204" pitchFamily="34" charset="0"/>
              </a:rPr>
              <a:t> Director</a:t>
            </a:r>
          </a:p>
          <a:p>
            <a:pPr algn="ctr"/>
            <a:r>
              <a:rPr lang="es-ES" sz="1500" dirty="0" smtClean="0">
                <a:latin typeface="Century Gothic" panose="020B0502020202020204" pitchFamily="34" charset="0"/>
              </a:rPr>
              <a:t>COCATRAM</a:t>
            </a:r>
            <a:endParaRPr lang="es-ES" sz="1500" dirty="0">
              <a:latin typeface="Century Gothic" panose="020B0502020202020204" pitchFamily="34" charset="0"/>
            </a:endParaRPr>
          </a:p>
        </p:txBody>
      </p:sp>
      <p:pic>
        <p:nvPicPr>
          <p:cNvPr id="9"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55561"/>
            <a:ext cx="869078" cy="821918"/>
          </a:xfrm>
          <a:prstGeom prst="rect">
            <a:avLst/>
          </a:prstGeom>
          <a:effectLst>
            <a:glow rad="127000">
              <a:schemeClr val="tx1"/>
            </a:glow>
          </a:effectLst>
        </p:spPr>
      </p:pic>
      <p:pic>
        <p:nvPicPr>
          <p:cNvPr id="10" name="9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00392" y="143838"/>
            <a:ext cx="887282" cy="887282"/>
          </a:xfrm>
          <a:prstGeom prst="rect">
            <a:avLst/>
          </a:prstGeom>
          <a:effectLst>
            <a:glow rad="127000">
              <a:schemeClr val="tx1"/>
            </a:glow>
          </a:effectLst>
        </p:spPr>
      </p:pic>
      <p:sp>
        <p:nvSpPr>
          <p:cNvPr id="11" name="7 Rectángulo"/>
          <p:cNvSpPr/>
          <p:nvPr/>
        </p:nvSpPr>
        <p:spPr>
          <a:xfrm>
            <a:off x="315813" y="381854"/>
            <a:ext cx="8496944" cy="646331"/>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eaLnBrk="1" hangingPunct="1">
              <a:defRPr/>
            </a:pPr>
            <a:r>
              <a:rPr lang="es-ES" altLang="zh-CN" b="1" dirty="0">
                <a:latin typeface="Century Gothic" panose="020B0502020202020204" pitchFamily="34" charset="0"/>
              </a:rPr>
              <a:t>CENTRAL AMERICAN COMMISSION FOR MARITIME TRANSPORT</a:t>
            </a:r>
          </a:p>
          <a:p>
            <a:pPr algn="ctr" eaLnBrk="1" hangingPunct="1">
              <a:defRPr/>
            </a:pPr>
            <a:r>
              <a:rPr lang="es-ES" b="1" dirty="0" smtClean="0">
                <a:latin typeface="Century Gothic" panose="020B0502020202020204" pitchFamily="34" charset="0"/>
              </a:rPr>
              <a:t>COCATRAM</a:t>
            </a:r>
            <a:endParaRPr lang="es-ES" b="1" dirty="0">
              <a:latin typeface="Century Gothic" panose="020B0502020202020204" pitchFamily="34" charset="0"/>
            </a:endParaRPr>
          </a:p>
        </p:txBody>
      </p:sp>
      <p:sp>
        <p:nvSpPr>
          <p:cNvPr id="6" name="5 Rectángulo"/>
          <p:cNvSpPr/>
          <p:nvPr/>
        </p:nvSpPr>
        <p:spPr>
          <a:xfrm>
            <a:off x="0" y="1556792"/>
            <a:ext cx="9142412" cy="36724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NI" dirty="0"/>
          </a:p>
        </p:txBody>
      </p:sp>
      <p:sp>
        <p:nvSpPr>
          <p:cNvPr id="7" name="6 Rectángulo"/>
          <p:cNvSpPr/>
          <p:nvPr/>
        </p:nvSpPr>
        <p:spPr>
          <a:xfrm>
            <a:off x="1259636" y="2604628"/>
            <a:ext cx="7200800" cy="1938992"/>
          </a:xfrm>
          <a:prstGeom prst="rect">
            <a:avLst/>
          </a:prstGeom>
        </p:spPr>
        <p:txBody>
          <a:bodyPr wrap="square">
            <a:spAutoFit/>
            <a:scene3d>
              <a:camera prst="orthographicFront"/>
              <a:lightRig rig="soft" dir="tl">
                <a:rot lat="0" lon="0" rev="0"/>
              </a:lightRig>
            </a:scene3d>
            <a:sp3d extrusionH="57150" contourW="25400" prstMaterial="matte">
              <a:bevelT w="25400" h="55880" prst="coolSlant"/>
              <a:contourClr>
                <a:schemeClr val="accent2">
                  <a:tint val="20000"/>
                </a:schemeClr>
              </a:contourClr>
            </a:sp3d>
          </a:bodyPr>
          <a:lstStyle/>
          <a:p>
            <a:pPr algn="ctr"/>
            <a:endParaRPr lang="en-US" sz="2400" b="1" dirty="0" smtClean="0">
              <a:solidFill>
                <a:schemeClr val="bg1"/>
              </a:solidFill>
              <a:latin typeface="Century Gothic" panose="020B0502020202020204" pitchFamily="34" charset="0"/>
            </a:endParaRPr>
          </a:p>
          <a:p>
            <a:pPr algn="ctr"/>
            <a:endParaRPr lang="en-US" sz="2400" b="1" dirty="0">
              <a:solidFill>
                <a:schemeClr val="bg1"/>
              </a:solidFill>
              <a:latin typeface="Century Gothic" panose="020B0502020202020204" pitchFamily="34" charset="0"/>
            </a:endParaRPr>
          </a:p>
          <a:p>
            <a:pPr algn="ctr"/>
            <a:r>
              <a:rPr lang="en-US" sz="2400" b="1" dirty="0" smtClean="0">
                <a:solidFill>
                  <a:schemeClr val="bg1"/>
                </a:solidFill>
                <a:latin typeface="Century Gothic" panose="020B0502020202020204" pitchFamily="34" charset="0"/>
              </a:rPr>
              <a:t>19th </a:t>
            </a:r>
            <a:r>
              <a:rPr lang="en-US" sz="2400" b="1" dirty="0">
                <a:solidFill>
                  <a:schemeClr val="bg1"/>
                </a:solidFill>
                <a:latin typeface="Century Gothic" panose="020B0502020202020204" pitchFamily="34" charset="0"/>
              </a:rPr>
              <a:t>MEETING OF THE MESO AMERICAN &amp; CARIBBEAN SEA HYDROGRAPHIC COMMISSION</a:t>
            </a:r>
            <a:endParaRPr lang="es-NI" sz="2400" b="1" dirty="0">
              <a:solidFill>
                <a:schemeClr val="bg1"/>
              </a:solidFill>
              <a:latin typeface="Century Gothic" panose="020B0502020202020204" pitchFamily="34" charset="0"/>
            </a:endParaRPr>
          </a:p>
          <a:p>
            <a:pPr algn="ctr"/>
            <a:r>
              <a:rPr lang="es-MX" sz="2400" b="1" dirty="0">
                <a:solidFill>
                  <a:schemeClr val="bg1"/>
                </a:solidFill>
                <a:latin typeface="Century Gothic" panose="020B0502020202020204" pitchFamily="34" charset="0"/>
              </a:rPr>
              <a:t>(MACHC 19)</a:t>
            </a:r>
            <a:endParaRPr lang="es-NI" sz="2400" b="1" dirty="0">
              <a:solidFill>
                <a:schemeClr val="bg1"/>
              </a:solidFill>
              <a:latin typeface="Century Gothic" panose="020B0502020202020204" pitchFamily="34" charset="0"/>
            </a:endParaRPr>
          </a:p>
        </p:txBody>
      </p:sp>
      <p:pic>
        <p:nvPicPr>
          <p:cNvPr id="5" name="Imagen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2034533"/>
            <a:ext cx="1613482" cy="890411"/>
          </a:xfrm>
          <a:prstGeom prst="rect">
            <a:avLst/>
          </a:prstGeom>
        </p:spPr>
      </p:pic>
      <p:pic>
        <p:nvPicPr>
          <p:cNvPr id="8" name="Imagen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47354" y="1872165"/>
            <a:ext cx="1089142" cy="1052779"/>
          </a:xfrm>
          <a:prstGeom prst="rect">
            <a:avLst/>
          </a:prstGeom>
        </p:spPr>
      </p:pic>
      <p:sp>
        <p:nvSpPr>
          <p:cNvPr id="1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1619672" y="-1794490"/>
            <a:ext cx="6385081"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NI"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s-NI" sz="11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s-NI" sz="1600" b="1" dirty="0" smtClean="0">
                <a:solidFill>
                  <a:schemeClr val="bg1"/>
                </a:solidFill>
                <a:latin typeface="Century Gothic" panose="020B0502020202020204" pitchFamily="34" charset="0"/>
              </a:rPr>
              <a:t>INTERNATIONAL </a:t>
            </a:r>
            <a:r>
              <a:rPr lang="en-US" altLang="es-NI" sz="1600" b="1" dirty="0">
                <a:solidFill>
                  <a:schemeClr val="bg1"/>
                </a:solidFill>
                <a:latin typeface="Century Gothic" panose="020B0502020202020204" pitchFamily="34" charset="0"/>
              </a:rPr>
              <a:t>HYDROGRAPHIC ORGANIZATION</a:t>
            </a:r>
            <a:endParaRPr lang="es-NI" altLang="es-NI" sz="1600" b="1" dirty="0">
              <a:solidFill>
                <a:schemeClr val="bg1"/>
              </a:solidFill>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s-NI" sz="1600" b="1" dirty="0">
                <a:solidFill>
                  <a:schemeClr val="bg1"/>
                </a:solidFill>
                <a:latin typeface="Century Gothic" panose="020B0502020202020204" pitchFamily="34" charset="0"/>
              </a:rPr>
              <a:t>MESO AMERICAN &amp; CARIBBEAN HYDROGRAPHIC COMMISSION</a:t>
            </a:r>
          </a:p>
        </p:txBody>
      </p:sp>
    </p:spTree>
    <p:extLst>
      <p:ext uri="{BB962C8B-B14F-4D97-AF65-F5344CB8AC3E}">
        <p14:creationId xmlns:p14="http://schemas.microsoft.com/office/powerpoint/2010/main" val="286495046"/>
      </p:ext>
    </p:extLst>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552" y="-99392"/>
            <a:ext cx="9820112" cy="7588268"/>
          </a:xfrm>
          <a:prstGeom prst="rect">
            <a:avLst/>
          </a:prstGeom>
        </p:spPr>
      </p:pic>
      <p:pic>
        <p:nvPicPr>
          <p:cNvPr id="21" name="Picture 10" descr="10738245_daisycopy.jpg"/>
          <p:cNvPicPr>
            <a:picLocks noChangeAspect="1"/>
          </p:cNvPicPr>
          <p:nvPr/>
        </p:nvPicPr>
        <p:blipFill>
          <a:blip r:embed="rId3" cstate="print"/>
          <a:stretch>
            <a:fillRect/>
          </a:stretch>
        </p:blipFill>
        <p:spPr>
          <a:xfrm>
            <a:off x="7308304" y="2636912"/>
            <a:ext cx="426474" cy="388577"/>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pic>
        <p:nvPicPr>
          <p:cNvPr id="16" name="Picture 4" descr="10738245_daisycopy.jpg"/>
          <p:cNvPicPr>
            <a:picLocks noChangeAspect="1"/>
          </p:cNvPicPr>
          <p:nvPr/>
        </p:nvPicPr>
        <p:blipFill>
          <a:blip r:embed="rId4" cstate="print"/>
          <a:stretch>
            <a:fillRect/>
          </a:stretch>
        </p:blipFill>
        <p:spPr>
          <a:xfrm>
            <a:off x="1403648" y="6046787"/>
            <a:ext cx="465300" cy="460035"/>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pic>
        <p:nvPicPr>
          <p:cNvPr id="17" name="Picture 5" descr="10738245_daisycopy.jpg"/>
          <p:cNvPicPr>
            <a:picLocks noChangeAspect="1"/>
          </p:cNvPicPr>
          <p:nvPr/>
        </p:nvPicPr>
        <p:blipFill>
          <a:blip r:embed="rId5" cstate="print"/>
          <a:stretch>
            <a:fillRect/>
          </a:stretch>
        </p:blipFill>
        <p:spPr>
          <a:xfrm>
            <a:off x="7305472" y="6217172"/>
            <a:ext cx="380562" cy="380180"/>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sp>
        <p:nvSpPr>
          <p:cNvPr id="5" name="4 CuadroTexto"/>
          <p:cNvSpPr txBox="1"/>
          <p:nvPr/>
        </p:nvSpPr>
        <p:spPr>
          <a:xfrm>
            <a:off x="420711" y="627653"/>
            <a:ext cx="2423097" cy="2308324"/>
          </a:xfrm>
          <a:prstGeom prst="rect">
            <a:avLst/>
          </a:prstGeom>
          <a:noFill/>
        </p:spPr>
        <p:txBody>
          <a:bodyPr wrap="square" rtlCol="0">
            <a:spAutoFit/>
          </a:bodyPr>
          <a:lstStyle/>
          <a:p>
            <a:pPr algn="ctr">
              <a:defRPr/>
            </a:pPr>
            <a:r>
              <a:rPr lang="en-US" dirty="0" smtClean="0">
                <a:effectLst>
                  <a:outerShdw blurRad="38100" dist="38100" dir="2700000" algn="tl">
                    <a:srgbClr val="000000">
                      <a:alpha val="43137"/>
                    </a:srgbClr>
                  </a:outerShdw>
                </a:effectLst>
                <a:latin typeface="Century Gothic" panose="020B0502020202020204" pitchFamily="34" charset="0"/>
              </a:rPr>
              <a:t>A specialized </a:t>
            </a:r>
            <a:r>
              <a:rPr lang="en-US" dirty="0">
                <a:effectLst>
                  <a:outerShdw blurRad="38100" dist="38100" dir="2700000" algn="tl">
                    <a:srgbClr val="000000">
                      <a:alpha val="43137"/>
                    </a:srgbClr>
                  </a:outerShdw>
                </a:effectLst>
                <a:latin typeface="Century Gothic" panose="020B0502020202020204" pitchFamily="34" charset="0"/>
              </a:rPr>
              <a:t>Organization </a:t>
            </a:r>
            <a:endParaRPr lang="en-US" dirty="0" smtClean="0">
              <a:effectLst>
                <a:outerShdw blurRad="38100" dist="38100" dir="2700000" algn="tl">
                  <a:srgbClr val="000000">
                    <a:alpha val="43137"/>
                  </a:srgbClr>
                </a:outerShdw>
              </a:effectLst>
              <a:latin typeface="Century Gothic" panose="020B0502020202020204" pitchFamily="34" charset="0"/>
            </a:endParaRPr>
          </a:p>
          <a:p>
            <a:pPr algn="ctr">
              <a:defRPr/>
            </a:pPr>
            <a:r>
              <a:rPr lang="en-US" dirty="0" smtClean="0">
                <a:effectLst>
                  <a:outerShdw blurRad="38100" dist="38100" dir="2700000" algn="tl">
                    <a:srgbClr val="000000">
                      <a:alpha val="43137"/>
                    </a:srgbClr>
                  </a:outerShdw>
                </a:effectLst>
                <a:latin typeface="Century Gothic" panose="020B0502020202020204" pitchFamily="34" charset="0"/>
              </a:rPr>
              <a:t>that </a:t>
            </a:r>
            <a:r>
              <a:rPr lang="en-US" dirty="0">
                <a:effectLst>
                  <a:outerShdw blurRad="38100" dist="38100" dir="2700000" algn="tl">
                    <a:srgbClr val="000000">
                      <a:alpha val="43137"/>
                    </a:srgbClr>
                  </a:outerShdw>
                </a:effectLst>
                <a:latin typeface="Century Gothic" panose="020B0502020202020204" pitchFamily="34" charset="0"/>
              </a:rPr>
              <a:t>is part of the institutionalism of the Central American Integration </a:t>
            </a:r>
            <a:r>
              <a:rPr lang="en-US" dirty="0" smtClean="0">
                <a:effectLst>
                  <a:outerShdw blurRad="38100" dist="38100" dir="2700000" algn="tl">
                    <a:srgbClr val="000000">
                      <a:alpha val="43137"/>
                    </a:srgbClr>
                  </a:outerShdw>
                </a:effectLst>
                <a:latin typeface="Century Gothic" panose="020B0502020202020204" pitchFamily="34" charset="0"/>
              </a:rPr>
              <a:t>System</a:t>
            </a:r>
          </a:p>
          <a:p>
            <a:pPr algn="ctr">
              <a:defRPr/>
            </a:pPr>
            <a:r>
              <a:rPr lang="en-US" dirty="0" smtClean="0">
                <a:effectLst>
                  <a:outerShdw blurRad="38100" dist="38100" dir="2700000" algn="tl">
                    <a:srgbClr val="000000">
                      <a:alpha val="43137"/>
                    </a:srgbClr>
                  </a:outerShdw>
                </a:effectLst>
                <a:latin typeface="Century Gothic" panose="020B0502020202020204" pitchFamily="34" charset="0"/>
              </a:rPr>
              <a:t>(SICA) </a:t>
            </a:r>
            <a:endParaRPr lang="es-NI" dirty="0">
              <a:effectLst>
                <a:outerShdw blurRad="38100" dist="38100" dir="2700000" algn="tl">
                  <a:srgbClr val="000000">
                    <a:alpha val="43137"/>
                  </a:srgbClr>
                </a:outerShdw>
              </a:effectLst>
              <a:latin typeface="Century Gothic" panose="020B0502020202020204" pitchFamily="34" charset="0"/>
            </a:endParaRPr>
          </a:p>
        </p:txBody>
      </p:sp>
      <p:pic>
        <p:nvPicPr>
          <p:cNvPr id="15" name="Picture 2" descr="10738245_daisycopy.jpg">
            <a:hlinkClick r:id="rId6" action="ppaction://hlinkpres?slideindex=1&amp;slidetitle="/>
          </p:cNvPr>
          <p:cNvPicPr>
            <a:picLocks noChangeAspect="1"/>
          </p:cNvPicPr>
          <p:nvPr/>
        </p:nvPicPr>
        <p:blipFill>
          <a:blip r:embed="rId7" cstate="print"/>
          <a:stretch>
            <a:fillRect/>
          </a:stretch>
        </p:blipFill>
        <p:spPr>
          <a:xfrm>
            <a:off x="1979712" y="2850708"/>
            <a:ext cx="314632" cy="314632"/>
          </a:xfrm>
          <a:prstGeom prst="ellipse">
            <a:avLst/>
          </a:prstGeom>
          <a:ln>
            <a:noFill/>
          </a:ln>
          <a:effectLst>
            <a:outerShdw blurRad="127000" dist="127000" dir="8460000" algn="ctr">
              <a:srgbClr val="000000">
                <a:alpha val="23000"/>
              </a:srgbClr>
            </a:outerShdw>
          </a:effectLst>
          <a:scene3d>
            <a:camera prst="orthographicFront">
              <a:rot lat="0" lon="0" rev="0"/>
            </a:camera>
            <a:lightRig rig="contrasting" dir="t">
              <a:rot lat="0" lon="0" rev="1500000"/>
            </a:lightRig>
          </a:scene3d>
          <a:sp3d prstMaterial="metal">
            <a:bevelT w="88900" h="88900"/>
          </a:sp3d>
        </p:spPr>
      </p:pic>
      <p:sp>
        <p:nvSpPr>
          <p:cNvPr id="14" name="13 CuadroTexto"/>
          <p:cNvSpPr txBox="1"/>
          <p:nvPr/>
        </p:nvSpPr>
        <p:spPr>
          <a:xfrm>
            <a:off x="6156176" y="548680"/>
            <a:ext cx="2661306" cy="2031325"/>
          </a:xfrm>
          <a:prstGeom prst="rect">
            <a:avLst/>
          </a:prstGeom>
          <a:noFill/>
        </p:spPr>
        <p:txBody>
          <a:bodyPr wrap="none" rtlCol="0">
            <a:spAutoFit/>
          </a:bodyPr>
          <a:lstStyle/>
          <a:p>
            <a:pPr algn="ctr"/>
            <a:endParaRPr lang="es-NI" dirty="0" smtClean="0">
              <a:latin typeface="Century Gothic" panose="020B0502020202020204" pitchFamily="34" charset="0"/>
            </a:endParaRPr>
          </a:p>
          <a:p>
            <a:pPr algn="ctr"/>
            <a:r>
              <a:rPr lang="en-US" dirty="0">
                <a:latin typeface="Century Gothic" panose="020B0502020202020204" pitchFamily="34" charset="0"/>
              </a:rPr>
              <a:t>The </a:t>
            </a:r>
            <a:r>
              <a:rPr lang="en-US" dirty="0" smtClean="0">
                <a:latin typeface="Century Gothic" panose="020B0502020202020204" pitchFamily="34" charset="0"/>
              </a:rPr>
              <a:t>Technical </a:t>
            </a:r>
          </a:p>
          <a:p>
            <a:pPr algn="ctr"/>
            <a:r>
              <a:rPr lang="en-US" dirty="0" smtClean="0">
                <a:latin typeface="Century Gothic" panose="020B0502020202020204" pitchFamily="34" charset="0"/>
              </a:rPr>
              <a:t>Secretariat</a:t>
            </a:r>
            <a:r>
              <a:rPr lang="en-US" dirty="0">
                <a:latin typeface="Century Gothic" panose="020B0502020202020204" pitchFamily="34" charset="0"/>
              </a:rPr>
              <a:t> </a:t>
            </a:r>
            <a:r>
              <a:rPr lang="en-US" dirty="0" smtClean="0">
                <a:latin typeface="Century Gothic" panose="020B0502020202020204" pitchFamily="34" charset="0"/>
              </a:rPr>
              <a:t>of </a:t>
            </a:r>
          </a:p>
          <a:p>
            <a:pPr algn="ctr"/>
            <a:r>
              <a:rPr lang="es-NI" b="1" dirty="0" smtClean="0">
                <a:latin typeface="Century Gothic" panose="020B0502020202020204" pitchFamily="34" charset="0"/>
              </a:rPr>
              <a:t>COMITRAN </a:t>
            </a:r>
            <a:r>
              <a:rPr lang="es-NI" dirty="0" smtClean="0">
                <a:latin typeface="Century Gothic" panose="020B0502020202020204" pitchFamily="34" charset="0"/>
              </a:rPr>
              <a:t>is </a:t>
            </a:r>
          </a:p>
          <a:p>
            <a:pPr algn="ctr"/>
            <a:r>
              <a:rPr lang="en-US" dirty="0">
                <a:latin typeface="Century Gothic" panose="020B0502020202020204" pitchFamily="34" charset="0"/>
              </a:rPr>
              <a:t>t</a:t>
            </a:r>
            <a:r>
              <a:rPr lang="en-US" dirty="0" smtClean="0">
                <a:latin typeface="Century Gothic" panose="020B0502020202020204" pitchFamily="34" charset="0"/>
              </a:rPr>
              <a:t>he </a:t>
            </a:r>
            <a:r>
              <a:rPr lang="en-US" dirty="0">
                <a:latin typeface="Century Gothic" panose="020B0502020202020204" pitchFamily="34" charset="0"/>
              </a:rPr>
              <a:t>Secretariat </a:t>
            </a:r>
            <a:r>
              <a:rPr lang="en-US" dirty="0" smtClean="0">
                <a:latin typeface="Century Gothic" panose="020B0502020202020204" pitchFamily="34" charset="0"/>
              </a:rPr>
              <a:t>for</a:t>
            </a:r>
          </a:p>
          <a:p>
            <a:pPr algn="ctr"/>
            <a:r>
              <a:rPr lang="en-US" dirty="0" smtClean="0">
                <a:latin typeface="Century Gothic" panose="020B0502020202020204" pitchFamily="34" charset="0"/>
              </a:rPr>
              <a:t> </a:t>
            </a:r>
            <a:r>
              <a:rPr lang="en-US" dirty="0">
                <a:latin typeface="Century Gothic" panose="020B0502020202020204" pitchFamily="34" charset="0"/>
              </a:rPr>
              <a:t>Central </a:t>
            </a:r>
            <a:r>
              <a:rPr lang="en-US" dirty="0" smtClean="0">
                <a:latin typeface="Century Gothic" panose="020B0502020202020204" pitchFamily="34" charset="0"/>
              </a:rPr>
              <a:t>American</a:t>
            </a:r>
          </a:p>
          <a:p>
            <a:pPr algn="ctr"/>
            <a:r>
              <a:rPr lang="en-US" dirty="0" smtClean="0">
                <a:latin typeface="Century Gothic" panose="020B0502020202020204" pitchFamily="34" charset="0"/>
              </a:rPr>
              <a:t> </a:t>
            </a:r>
            <a:r>
              <a:rPr lang="en-US" dirty="0">
                <a:latin typeface="Century Gothic" panose="020B0502020202020204" pitchFamily="34" charset="0"/>
              </a:rPr>
              <a:t>Economic Integration</a:t>
            </a:r>
            <a:endParaRPr lang="es-NI" dirty="0">
              <a:latin typeface="Century Gothic" panose="020B0502020202020204" pitchFamily="34" charset="0"/>
            </a:endParaRPr>
          </a:p>
        </p:txBody>
      </p:sp>
      <p:sp>
        <p:nvSpPr>
          <p:cNvPr id="18" name="17 CuadroTexto"/>
          <p:cNvSpPr txBox="1"/>
          <p:nvPr/>
        </p:nvSpPr>
        <p:spPr>
          <a:xfrm>
            <a:off x="251520" y="4141072"/>
            <a:ext cx="2726552" cy="1754326"/>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latin typeface="Century Gothic" panose="020B0502020202020204" pitchFamily="34" charset="0"/>
              </a:rPr>
              <a:t>Of </a:t>
            </a:r>
            <a:r>
              <a:rPr lang="en-US" dirty="0">
                <a:effectLst>
                  <a:outerShdw blurRad="38100" dist="38100" dir="2700000" algn="tl">
                    <a:srgbClr val="000000">
                      <a:alpha val="43137"/>
                    </a:srgbClr>
                  </a:outerShdw>
                </a:effectLst>
                <a:latin typeface="Century Gothic" panose="020B0502020202020204" pitchFamily="34" charset="0"/>
              </a:rPr>
              <a:t>permanent </a:t>
            </a:r>
            <a:endParaRPr lang="en-US" dirty="0" smtClean="0">
              <a:effectLst>
                <a:outerShdw blurRad="38100" dist="38100" dir="2700000" algn="tl">
                  <a:srgbClr val="000000">
                    <a:alpha val="43137"/>
                  </a:srgbClr>
                </a:outerShdw>
              </a:effectLst>
              <a:latin typeface="Century Gothic" panose="020B0502020202020204" pitchFamily="34" charset="0"/>
            </a:endParaRPr>
          </a:p>
          <a:p>
            <a:pPr algn="ctr"/>
            <a:r>
              <a:rPr lang="en-US" dirty="0" smtClean="0">
                <a:effectLst>
                  <a:outerShdw blurRad="38100" dist="38100" dir="2700000" algn="tl">
                    <a:srgbClr val="000000">
                      <a:alpha val="43137"/>
                    </a:srgbClr>
                  </a:outerShdw>
                </a:effectLst>
                <a:latin typeface="Century Gothic" panose="020B0502020202020204" pitchFamily="34" charset="0"/>
              </a:rPr>
              <a:t>nature</a:t>
            </a:r>
            <a:r>
              <a:rPr lang="en-US" dirty="0">
                <a:effectLst>
                  <a:outerShdw blurRad="38100" dist="38100" dir="2700000" algn="tl">
                    <a:srgbClr val="000000">
                      <a:alpha val="43137"/>
                    </a:srgbClr>
                  </a:outerShdw>
                </a:effectLst>
                <a:latin typeface="Century Gothic" panose="020B0502020202020204" pitchFamily="34" charset="0"/>
              </a:rPr>
              <a:t>, </a:t>
            </a:r>
            <a:endParaRPr lang="en-US" dirty="0" smtClean="0">
              <a:effectLst>
                <a:outerShdw blurRad="38100" dist="38100" dir="2700000" algn="tl">
                  <a:srgbClr val="000000">
                    <a:alpha val="43137"/>
                  </a:srgbClr>
                </a:outerShdw>
              </a:effectLst>
              <a:latin typeface="Century Gothic" panose="020B0502020202020204" pitchFamily="34" charset="0"/>
            </a:endParaRPr>
          </a:p>
          <a:p>
            <a:pPr algn="ctr"/>
            <a:r>
              <a:rPr lang="es-NI" dirty="0">
                <a:effectLst>
                  <a:outerShdw blurRad="38100" dist="38100" dir="2700000" algn="tl">
                    <a:srgbClr val="000000">
                      <a:alpha val="43137"/>
                    </a:srgbClr>
                  </a:outerShdw>
                </a:effectLst>
                <a:latin typeface="Century Gothic" panose="020B0502020202020204" pitchFamily="34" charset="0"/>
              </a:rPr>
              <a:t>own </a:t>
            </a:r>
            <a:r>
              <a:rPr lang="en-US" b="1" dirty="0" smtClean="0">
                <a:effectLst>
                  <a:outerShdw blurRad="38100" dist="38100" dir="2700000" algn="tl">
                    <a:srgbClr val="000000">
                      <a:alpha val="43137"/>
                    </a:srgbClr>
                  </a:outerShdw>
                </a:effectLst>
                <a:latin typeface="Century Gothic" panose="020B0502020202020204" pitchFamily="34" charset="0"/>
              </a:rPr>
              <a:t>Directory</a:t>
            </a:r>
            <a:r>
              <a:rPr lang="es-NI" b="1" dirty="0" smtClean="0">
                <a:effectLst>
                  <a:outerShdw blurRad="38100" dist="38100" dir="2700000" algn="tl">
                    <a:srgbClr val="000000">
                      <a:alpha val="43137"/>
                    </a:srgbClr>
                  </a:outerShdw>
                </a:effectLst>
                <a:latin typeface="Century Gothic" panose="020B0502020202020204" pitchFamily="34" charset="0"/>
              </a:rPr>
              <a:t> </a:t>
            </a:r>
            <a:r>
              <a:rPr lang="es-NI" dirty="0" smtClean="0">
                <a:latin typeface="Century Gothic" panose="020B0502020202020204" pitchFamily="34" charset="0"/>
              </a:rPr>
              <a:t>and </a:t>
            </a:r>
            <a:endParaRPr lang="es-NI" dirty="0">
              <a:latin typeface="Century Gothic" panose="020B0502020202020204" pitchFamily="34" charset="0"/>
            </a:endParaRPr>
          </a:p>
          <a:p>
            <a:pPr algn="ctr"/>
            <a:r>
              <a:rPr lang="es-NI" dirty="0" err="1">
                <a:effectLst>
                  <a:outerShdw blurRad="38100" dist="38100" dir="2700000" algn="tl">
                    <a:srgbClr val="000000">
                      <a:alpha val="43137"/>
                    </a:srgbClr>
                  </a:outerShdw>
                </a:effectLst>
                <a:latin typeface="Century Gothic" panose="020B0502020202020204" pitchFamily="34" charset="0"/>
              </a:rPr>
              <a:t>based</a:t>
            </a:r>
            <a:r>
              <a:rPr lang="es-NI" dirty="0">
                <a:effectLst>
                  <a:outerShdw blurRad="38100" dist="38100" dir="2700000" algn="tl">
                    <a:srgbClr val="000000">
                      <a:alpha val="43137"/>
                    </a:srgbClr>
                  </a:outerShdw>
                </a:effectLst>
                <a:latin typeface="Century Gothic" panose="020B0502020202020204" pitchFamily="34" charset="0"/>
              </a:rPr>
              <a:t> in</a:t>
            </a:r>
          </a:p>
          <a:p>
            <a:pPr algn="ctr"/>
            <a:r>
              <a:rPr lang="en-US" dirty="0">
                <a:effectLst>
                  <a:outerShdw blurRad="38100" dist="38100" dir="2700000" algn="tl">
                    <a:srgbClr val="000000">
                      <a:alpha val="43137"/>
                    </a:srgbClr>
                  </a:outerShdw>
                </a:effectLst>
                <a:latin typeface="Century Gothic" panose="020B0502020202020204" pitchFamily="34" charset="0"/>
              </a:rPr>
              <a:t>the city of </a:t>
            </a:r>
            <a:r>
              <a:rPr lang="en-US" dirty="0" smtClean="0">
                <a:effectLst>
                  <a:outerShdw blurRad="38100" dist="38100" dir="2700000" algn="tl">
                    <a:srgbClr val="000000">
                      <a:alpha val="43137"/>
                    </a:srgbClr>
                  </a:outerShdw>
                </a:effectLst>
                <a:latin typeface="Century Gothic" panose="020B0502020202020204" pitchFamily="34" charset="0"/>
              </a:rPr>
              <a:t>Managua, </a:t>
            </a:r>
            <a:r>
              <a:rPr lang="en-US" dirty="0">
                <a:effectLst>
                  <a:outerShdw blurRad="38100" dist="38100" dir="2700000" algn="tl">
                    <a:srgbClr val="000000">
                      <a:alpha val="43137"/>
                    </a:srgbClr>
                  </a:outerShdw>
                </a:effectLst>
                <a:latin typeface="Century Gothic" panose="020B0502020202020204" pitchFamily="34" charset="0"/>
              </a:rPr>
              <a:t>Nicaragua, C.A.</a:t>
            </a:r>
            <a:endParaRPr lang="es-NI" dirty="0">
              <a:effectLst>
                <a:outerShdw blurRad="38100" dist="38100" dir="2700000" algn="tl">
                  <a:srgbClr val="000000">
                    <a:alpha val="43137"/>
                  </a:srgbClr>
                </a:outerShdw>
              </a:effectLst>
              <a:latin typeface="Century Gothic" panose="020B0502020202020204" pitchFamily="34" charset="0"/>
            </a:endParaRPr>
          </a:p>
        </p:txBody>
      </p:sp>
      <p:sp>
        <p:nvSpPr>
          <p:cNvPr id="19" name="18 CuadroTexto"/>
          <p:cNvSpPr txBox="1"/>
          <p:nvPr/>
        </p:nvSpPr>
        <p:spPr>
          <a:xfrm>
            <a:off x="6012160" y="3861048"/>
            <a:ext cx="2945037" cy="2446824"/>
          </a:xfrm>
          <a:prstGeom prst="rect">
            <a:avLst/>
          </a:prstGeom>
          <a:noFill/>
        </p:spPr>
        <p:txBody>
          <a:bodyPr wrap="none" rtlCol="0">
            <a:spAutoFit/>
          </a:bodyPr>
          <a:lstStyle/>
          <a:p>
            <a:pPr algn="ctr"/>
            <a:endParaRPr lang="es-NI" sz="1700" b="1" dirty="0" smtClean="0">
              <a:latin typeface="Century Gothic" panose="020B0502020202020204" pitchFamily="34" charset="0"/>
            </a:endParaRPr>
          </a:p>
          <a:p>
            <a:pPr algn="ctr"/>
            <a:r>
              <a:rPr lang="en-US" sz="1700" dirty="0" smtClean="0">
                <a:latin typeface="Century Gothic" panose="020B0502020202020204" pitchFamily="34" charset="0"/>
              </a:rPr>
              <a:t>It Responds</a:t>
            </a:r>
            <a:r>
              <a:rPr lang="en-US" sz="1700" dirty="0">
                <a:latin typeface="Century Gothic" panose="020B0502020202020204" pitchFamily="34" charset="0"/>
              </a:rPr>
              <a:t> </a:t>
            </a:r>
            <a:br>
              <a:rPr lang="en-US" sz="1700" dirty="0">
                <a:latin typeface="Century Gothic" panose="020B0502020202020204" pitchFamily="34" charset="0"/>
              </a:rPr>
            </a:br>
            <a:r>
              <a:rPr lang="en-US" sz="1700" dirty="0">
                <a:latin typeface="Century Gothic" panose="020B0502020202020204" pitchFamily="34" charset="0"/>
              </a:rPr>
              <a:t>to the </a:t>
            </a:r>
            <a:r>
              <a:rPr lang="en-US" sz="1700" dirty="0" smtClean="0">
                <a:latin typeface="Century Gothic" panose="020B0502020202020204" pitchFamily="34" charset="0"/>
              </a:rPr>
              <a:t>policies and </a:t>
            </a:r>
          </a:p>
          <a:p>
            <a:pPr algn="ctr"/>
            <a:r>
              <a:rPr lang="en-US" sz="1700" dirty="0" smtClean="0">
                <a:latin typeface="Century Gothic" panose="020B0502020202020204" pitchFamily="34" charset="0"/>
              </a:rPr>
              <a:t>guidelines</a:t>
            </a:r>
            <a:r>
              <a:rPr lang="en-US" sz="1700" dirty="0">
                <a:latin typeface="Century Gothic" panose="020B0502020202020204" pitchFamily="34" charset="0"/>
              </a:rPr>
              <a:t> </a:t>
            </a:r>
            <a:br>
              <a:rPr lang="en-US" sz="1700" dirty="0">
                <a:latin typeface="Century Gothic" panose="020B0502020202020204" pitchFamily="34" charset="0"/>
              </a:rPr>
            </a:br>
            <a:r>
              <a:rPr lang="en-US" sz="1700" dirty="0" smtClean="0">
                <a:latin typeface="Century Gothic" panose="020B0502020202020204" pitchFamily="34" charset="0"/>
              </a:rPr>
              <a:t>of </a:t>
            </a:r>
            <a:r>
              <a:rPr lang="en-US" sz="1700" dirty="0">
                <a:latin typeface="Century Gothic" panose="020B0502020202020204" pitchFamily="34" charset="0"/>
              </a:rPr>
              <a:t>the </a:t>
            </a:r>
            <a:r>
              <a:rPr lang="en-US" sz="1700" b="1" dirty="0" smtClean="0">
                <a:latin typeface="Century Gothic" panose="020B0502020202020204" pitchFamily="34" charset="0"/>
              </a:rPr>
              <a:t>Council </a:t>
            </a:r>
            <a:r>
              <a:rPr lang="en-US" sz="1700" b="1" dirty="0">
                <a:latin typeface="Century Gothic" panose="020B0502020202020204" pitchFamily="34" charset="0"/>
              </a:rPr>
              <a:t>of Ministers</a:t>
            </a:r>
            <a:r>
              <a:rPr lang="en-US" sz="1700" dirty="0">
                <a:latin typeface="Century Gothic" panose="020B0502020202020204" pitchFamily="34" charset="0"/>
              </a:rPr>
              <a:t> </a:t>
            </a:r>
            <a:br>
              <a:rPr lang="en-US" sz="1700" dirty="0">
                <a:latin typeface="Century Gothic" panose="020B0502020202020204" pitchFamily="34" charset="0"/>
              </a:rPr>
            </a:br>
            <a:r>
              <a:rPr lang="en-US" sz="1700" dirty="0" smtClean="0">
                <a:latin typeface="Century Gothic" panose="020B0502020202020204" pitchFamily="34" charset="0"/>
              </a:rPr>
              <a:t>responsible </a:t>
            </a:r>
            <a:r>
              <a:rPr lang="en-US" sz="1700" dirty="0">
                <a:latin typeface="Century Gothic" panose="020B0502020202020204" pitchFamily="34" charset="0"/>
              </a:rPr>
              <a:t>for the </a:t>
            </a:r>
            <a:br>
              <a:rPr lang="en-US" sz="1700" dirty="0">
                <a:latin typeface="Century Gothic" panose="020B0502020202020204" pitchFamily="34" charset="0"/>
              </a:rPr>
            </a:br>
            <a:r>
              <a:rPr lang="en-US" sz="1700" dirty="0" smtClean="0">
                <a:latin typeface="Century Gothic" panose="020B0502020202020204" pitchFamily="34" charset="0"/>
              </a:rPr>
              <a:t>Transport</a:t>
            </a:r>
            <a:r>
              <a:rPr lang="en-US" sz="1700" dirty="0">
                <a:latin typeface="Century Gothic" panose="020B0502020202020204" pitchFamily="34" charset="0"/>
              </a:rPr>
              <a:t> </a:t>
            </a:r>
            <a:br>
              <a:rPr lang="en-US" sz="1700" dirty="0">
                <a:latin typeface="Century Gothic" panose="020B0502020202020204" pitchFamily="34" charset="0"/>
              </a:rPr>
            </a:br>
            <a:r>
              <a:rPr lang="en-US" sz="1700" dirty="0" smtClean="0">
                <a:latin typeface="Century Gothic" panose="020B0502020202020204" pitchFamily="34" charset="0"/>
              </a:rPr>
              <a:t>in </a:t>
            </a:r>
            <a:r>
              <a:rPr lang="en-US" sz="1700" dirty="0">
                <a:latin typeface="Century Gothic" panose="020B0502020202020204" pitchFamily="34" charset="0"/>
              </a:rPr>
              <a:t>Central America </a:t>
            </a:r>
            <a:endParaRPr lang="en-US" sz="1700" dirty="0" smtClean="0">
              <a:latin typeface="Century Gothic" panose="020B0502020202020204" pitchFamily="34" charset="0"/>
            </a:endParaRPr>
          </a:p>
          <a:p>
            <a:pPr algn="ctr"/>
            <a:r>
              <a:rPr lang="en-US" sz="1700" b="1" dirty="0" smtClean="0">
                <a:latin typeface="Century Gothic" panose="020B0502020202020204" pitchFamily="34" charset="0"/>
              </a:rPr>
              <a:t>(COMITRAN)</a:t>
            </a:r>
            <a:endParaRPr lang="es-NI" sz="1700" b="1" dirty="0">
              <a:latin typeface="Century Gothic" panose="020B0502020202020204" pitchFamily="34" charset="0"/>
            </a:endParaRPr>
          </a:p>
        </p:txBody>
      </p:sp>
      <p:pic>
        <p:nvPicPr>
          <p:cNvPr id="13" name="12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38773" y="169096"/>
            <a:ext cx="566975" cy="496937"/>
          </a:xfrm>
          <a:prstGeom prst="rect">
            <a:avLst/>
          </a:prstGeom>
          <a:effectLst>
            <a:glow rad="127000">
              <a:schemeClr val="tx1"/>
            </a:glow>
          </a:effectLst>
        </p:spPr>
      </p:pic>
      <p:sp>
        <p:nvSpPr>
          <p:cNvPr id="20" name="Text Box 3"/>
          <p:cNvSpPr txBox="1">
            <a:spLocks noChangeArrowheads="1"/>
          </p:cNvSpPr>
          <p:nvPr/>
        </p:nvSpPr>
        <p:spPr bwMode="auto">
          <a:xfrm>
            <a:off x="1663248" y="59856"/>
            <a:ext cx="5789072" cy="584775"/>
          </a:xfrm>
          <a:prstGeom prst="rect">
            <a:avLst/>
          </a:prstGeom>
          <a:noFill/>
          <a:ln>
            <a:noFill/>
            <a:headEnd/>
            <a:tailEnd/>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 WHAT COCATRAM IS?</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5" name="Picture 2" descr="F:\Dokumentos\Logos_Oficiales\Logo COCATRAM.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67395" y="2420888"/>
            <a:ext cx="2458857" cy="2304256"/>
          </a:xfrm>
          <a:prstGeom prst="rect">
            <a:avLst/>
          </a:prstGeom>
          <a:noFill/>
          <a:extLst>
            <a:ext uri="{909E8E84-426E-40DD-AFC4-6F175D3DCCD1}">
              <a14:hiddenFill xmlns:a14="http://schemas.microsoft.com/office/drawing/2010/main">
                <a:solidFill>
                  <a:srgbClr val="FFFFFF"/>
                </a:solidFill>
              </a14:hiddenFill>
            </a:ext>
          </a:extLst>
        </p:spPr>
      </p:pic>
      <p:pic>
        <p:nvPicPr>
          <p:cNvPr id="26" name="1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49412" y="2455885"/>
            <a:ext cx="2362877" cy="2214278"/>
          </a:xfrm>
          <a:prstGeom prst="rect">
            <a:avLst/>
          </a:prstGeom>
        </p:spPr>
      </p:pic>
      <p:sp>
        <p:nvSpPr>
          <p:cNvPr id="22"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spTree>
    <p:extLst>
      <p:ext uri="{BB962C8B-B14F-4D97-AF65-F5344CB8AC3E}">
        <p14:creationId xmlns:p14="http://schemas.microsoft.com/office/powerpoint/2010/main" val="8154414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908720"/>
            <a:ext cx="7543800" cy="5829300"/>
          </a:xfrm>
          <a:prstGeom prst="rect">
            <a:avLst/>
          </a:prstGeom>
        </p:spPr>
      </p:pic>
      <p:pic>
        <p:nvPicPr>
          <p:cNvPr id="1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7291" y="2671868"/>
            <a:ext cx="683177" cy="53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2 Grupo"/>
          <p:cNvGrpSpPr/>
          <p:nvPr/>
        </p:nvGrpSpPr>
        <p:grpSpPr>
          <a:xfrm>
            <a:off x="6732240" y="3284984"/>
            <a:ext cx="2160240" cy="1358327"/>
            <a:chOff x="6732240" y="3212976"/>
            <a:chExt cx="2160240" cy="1358327"/>
          </a:xfrm>
        </p:grpSpPr>
        <p:sp>
          <p:nvSpPr>
            <p:cNvPr id="20" name="19 Rectángulo"/>
            <p:cNvSpPr/>
            <p:nvPr/>
          </p:nvSpPr>
          <p:spPr>
            <a:xfrm>
              <a:off x="7081378" y="3212976"/>
              <a:ext cx="1811102" cy="1358327"/>
            </a:xfrm>
            <a:prstGeom prst="rect">
              <a:avLst/>
            </a:prstGeom>
            <a:noFill/>
            <a:ln w="12700" cap="sq" cmpd="sng">
              <a:solidFill>
                <a:schemeClr val="tx1"/>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cxnSp>
          <p:nvCxnSpPr>
            <p:cNvPr id="14" name="13 Conector recto"/>
            <p:cNvCxnSpPr>
              <a:endCxn id="20" idx="1"/>
            </p:cNvCxnSpPr>
            <p:nvPr/>
          </p:nvCxnSpPr>
          <p:spPr>
            <a:xfrm>
              <a:off x="6732240" y="3892140"/>
              <a:ext cx="349138" cy="0"/>
            </a:xfrm>
            <a:prstGeom prst="line">
              <a:avLst/>
            </a:prstGeom>
            <a:ln cmpd="sng">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 name="4 Rectángulo"/>
          <p:cNvSpPr/>
          <p:nvPr/>
        </p:nvSpPr>
        <p:spPr>
          <a:xfrm>
            <a:off x="1619672" y="2319263"/>
            <a:ext cx="2347689" cy="492443"/>
          </a:xfrm>
          <a:prstGeom prst="rect">
            <a:avLst/>
          </a:prstGeom>
        </p:spPr>
        <p:txBody>
          <a:bodyPr wrap="square">
            <a:spAutoFit/>
          </a:bodyPr>
          <a:lstStyle/>
          <a:p>
            <a:r>
              <a:rPr lang="es-NI" sz="1300" dirty="0">
                <a:latin typeface="Century Gothic" panose="020B0502020202020204" pitchFamily="34" charset="0"/>
              </a:rPr>
              <a:t>Central American Port </a:t>
            </a:r>
            <a:r>
              <a:rPr lang="es-NI" sz="1300" dirty="0" err="1">
                <a:latin typeface="Century Gothic" panose="020B0502020202020204" pitchFamily="34" charset="0"/>
              </a:rPr>
              <a:t>Forum</a:t>
            </a:r>
            <a:r>
              <a:rPr lang="es-NI" sz="1300" dirty="0">
                <a:latin typeface="Century Gothic" panose="020B0502020202020204" pitchFamily="34" charset="0"/>
              </a:rPr>
              <a:t>, REPICA</a:t>
            </a:r>
          </a:p>
        </p:txBody>
      </p:sp>
      <p:sp>
        <p:nvSpPr>
          <p:cNvPr id="6" name="5 Rectángulo">
            <a:hlinkClick r:id="rId4"/>
          </p:cNvPr>
          <p:cNvSpPr/>
          <p:nvPr/>
        </p:nvSpPr>
        <p:spPr>
          <a:xfrm>
            <a:off x="1701205" y="1844824"/>
            <a:ext cx="1537600" cy="553998"/>
          </a:xfrm>
          <a:prstGeom prst="rect">
            <a:avLst/>
          </a:prstGeom>
        </p:spPr>
        <p:txBody>
          <a:bodyPr wrap="none">
            <a:spAutoFit/>
          </a:bodyPr>
          <a:lstStyle/>
          <a:p>
            <a:r>
              <a:rPr lang="es-NI" sz="3000" dirty="0">
                <a:latin typeface="Century Gothic" panose="020B0502020202020204" pitchFamily="34" charset="0"/>
              </a:rPr>
              <a:t>REPICA</a:t>
            </a:r>
          </a:p>
        </p:txBody>
      </p:sp>
      <p:sp>
        <p:nvSpPr>
          <p:cNvPr id="13" name="12 Rectángulo"/>
          <p:cNvSpPr/>
          <p:nvPr/>
        </p:nvSpPr>
        <p:spPr>
          <a:xfrm>
            <a:off x="4696967" y="2747119"/>
            <a:ext cx="2107282" cy="461665"/>
          </a:xfrm>
          <a:prstGeom prst="rect">
            <a:avLst/>
          </a:prstGeom>
        </p:spPr>
        <p:txBody>
          <a:bodyPr wrap="square">
            <a:spAutoFit/>
          </a:bodyPr>
          <a:lstStyle/>
          <a:p>
            <a:r>
              <a:rPr lang="es-NI" sz="1200" dirty="0" err="1" smtClean="0">
                <a:latin typeface="Century Gothic" panose="020B0502020202020204" pitchFamily="34" charset="0"/>
              </a:rPr>
              <a:t>Marítime</a:t>
            </a:r>
            <a:r>
              <a:rPr lang="es-NI" sz="1200" dirty="0" smtClean="0">
                <a:latin typeface="Century Gothic" panose="020B0502020202020204" pitchFamily="34" charset="0"/>
              </a:rPr>
              <a:t> &amp; </a:t>
            </a:r>
            <a:r>
              <a:rPr lang="es-NI" sz="1200" dirty="0" err="1" smtClean="0">
                <a:latin typeface="Century Gothic" panose="020B0502020202020204" pitchFamily="34" charset="0"/>
              </a:rPr>
              <a:t>Ports</a:t>
            </a:r>
            <a:r>
              <a:rPr lang="es-NI" sz="1200" dirty="0" smtClean="0">
                <a:latin typeface="Century Gothic" panose="020B0502020202020204" pitchFamily="34" charset="0"/>
              </a:rPr>
              <a:t> </a:t>
            </a:r>
          </a:p>
          <a:p>
            <a:r>
              <a:rPr lang="es-NI" sz="1200" dirty="0" err="1" smtClean="0">
                <a:latin typeface="Century Gothic" panose="020B0502020202020204" pitchFamily="34" charset="0"/>
              </a:rPr>
              <a:t>Statistics</a:t>
            </a:r>
            <a:r>
              <a:rPr lang="es-NI" sz="1200" dirty="0" smtClean="0">
                <a:latin typeface="Century Gothic" panose="020B0502020202020204" pitchFamily="34" charset="0"/>
              </a:rPr>
              <a:t> Network</a:t>
            </a:r>
            <a:endParaRPr lang="es-NI" sz="1200" dirty="0">
              <a:latin typeface="Century Gothic" panose="020B0502020202020204" pitchFamily="34" charset="0"/>
            </a:endParaRPr>
          </a:p>
        </p:txBody>
      </p:sp>
      <p:sp>
        <p:nvSpPr>
          <p:cNvPr id="16" name="15 Rectángulo">
            <a:hlinkClick r:id="rId5"/>
          </p:cNvPr>
          <p:cNvSpPr/>
          <p:nvPr/>
        </p:nvSpPr>
        <p:spPr>
          <a:xfrm>
            <a:off x="4682441" y="2411596"/>
            <a:ext cx="1779654" cy="400110"/>
          </a:xfrm>
          <a:prstGeom prst="rect">
            <a:avLst/>
          </a:prstGeom>
        </p:spPr>
        <p:txBody>
          <a:bodyPr wrap="none">
            <a:spAutoFit/>
          </a:bodyPr>
          <a:lstStyle/>
          <a:p>
            <a:r>
              <a:rPr lang="es-NI" sz="2000" dirty="0" smtClean="0">
                <a:latin typeface="Century Gothic" panose="020B0502020202020204" pitchFamily="34" charset="0"/>
              </a:rPr>
              <a:t>REDMARPOR</a:t>
            </a:r>
            <a:endParaRPr lang="es-NI" sz="2000" dirty="0">
              <a:latin typeface="Century Gothic" panose="020B0502020202020204" pitchFamily="34" charset="0"/>
            </a:endParaRPr>
          </a:p>
        </p:txBody>
      </p:sp>
      <p:sp>
        <p:nvSpPr>
          <p:cNvPr id="8" name="7 Rectángulo"/>
          <p:cNvSpPr/>
          <p:nvPr/>
        </p:nvSpPr>
        <p:spPr>
          <a:xfrm>
            <a:off x="1331640" y="4675142"/>
            <a:ext cx="1872208" cy="246221"/>
          </a:xfrm>
          <a:prstGeom prst="rect">
            <a:avLst/>
          </a:prstGeom>
        </p:spPr>
        <p:txBody>
          <a:bodyPr wrap="square">
            <a:spAutoFit/>
          </a:bodyPr>
          <a:lstStyle/>
          <a:p>
            <a:r>
              <a:rPr lang="es-NI" sz="1000" dirty="0" err="1" smtClean="0">
                <a:latin typeface="Century Gothic" panose="020B0502020202020204" pitchFamily="34" charset="0"/>
              </a:rPr>
              <a:t>Operative</a:t>
            </a:r>
            <a:r>
              <a:rPr lang="es-NI" sz="1000" dirty="0" smtClean="0">
                <a:latin typeface="Century Gothic" panose="020B0502020202020204" pitchFamily="34" charset="0"/>
              </a:rPr>
              <a:t> Regional </a:t>
            </a:r>
          </a:p>
        </p:txBody>
      </p:sp>
      <p:sp>
        <p:nvSpPr>
          <p:cNvPr id="9" name="8 Rectángulo">
            <a:hlinkClick r:id="rId6"/>
          </p:cNvPr>
          <p:cNvSpPr/>
          <p:nvPr/>
        </p:nvSpPr>
        <p:spPr>
          <a:xfrm>
            <a:off x="1153668" y="4355579"/>
            <a:ext cx="1834156" cy="400110"/>
          </a:xfrm>
          <a:prstGeom prst="rect">
            <a:avLst/>
          </a:prstGeom>
        </p:spPr>
        <p:txBody>
          <a:bodyPr wrap="none">
            <a:spAutoFit/>
          </a:bodyPr>
          <a:lstStyle/>
          <a:p>
            <a:r>
              <a:rPr lang="es-NI" sz="2000" dirty="0">
                <a:latin typeface="Century Gothic" panose="020B0502020202020204" pitchFamily="34" charset="0"/>
              </a:rPr>
              <a:t>ROCRAM-CA</a:t>
            </a:r>
          </a:p>
        </p:txBody>
      </p:sp>
      <p:sp>
        <p:nvSpPr>
          <p:cNvPr id="18" name="17 Rectángulo"/>
          <p:cNvSpPr/>
          <p:nvPr/>
        </p:nvSpPr>
        <p:spPr>
          <a:xfrm>
            <a:off x="1475656" y="5032226"/>
            <a:ext cx="1872208" cy="246221"/>
          </a:xfrm>
          <a:prstGeom prst="rect">
            <a:avLst/>
          </a:prstGeom>
        </p:spPr>
        <p:txBody>
          <a:bodyPr wrap="square">
            <a:spAutoFit/>
          </a:bodyPr>
          <a:lstStyle/>
          <a:p>
            <a:r>
              <a:rPr lang="es-NI" sz="1000" dirty="0" err="1" smtClean="0">
                <a:latin typeface="Century Gothic" panose="020B0502020202020204" pitchFamily="34" charset="0"/>
              </a:rPr>
              <a:t>Maritime</a:t>
            </a:r>
            <a:r>
              <a:rPr lang="es-NI" sz="1000" dirty="0" smtClean="0">
                <a:latin typeface="Century Gothic" panose="020B0502020202020204" pitchFamily="34" charset="0"/>
              </a:rPr>
              <a:t> </a:t>
            </a:r>
            <a:r>
              <a:rPr lang="es-NI" sz="1000" dirty="0" err="1" smtClean="0">
                <a:latin typeface="Century Gothic" panose="020B0502020202020204" pitchFamily="34" charset="0"/>
              </a:rPr>
              <a:t>Authorities</a:t>
            </a:r>
            <a:r>
              <a:rPr lang="es-NI" sz="1000" dirty="0" smtClean="0">
                <a:latin typeface="Century Gothic" panose="020B0502020202020204" pitchFamily="34" charset="0"/>
              </a:rPr>
              <a:t> in</a:t>
            </a:r>
            <a:endParaRPr lang="es-NI" sz="1000" dirty="0">
              <a:latin typeface="Century Gothic" panose="020B0502020202020204" pitchFamily="34" charset="0"/>
            </a:endParaRPr>
          </a:p>
        </p:txBody>
      </p:sp>
      <p:sp>
        <p:nvSpPr>
          <p:cNvPr id="21" name="20 Rectángulo"/>
          <p:cNvSpPr/>
          <p:nvPr/>
        </p:nvSpPr>
        <p:spPr>
          <a:xfrm>
            <a:off x="1599427" y="5217073"/>
            <a:ext cx="1535456" cy="246221"/>
          </a:xfrm>
          <a:prstGeom prst="rect">
            <a:avLst/>
          </a:prstGeom>
        </p:spPr>
        <p:txBody>
          <a:bodyPr wrap="square">
            <a:spAutoFit/>
          </a:bodyPr>
          <a:lstStyle/>
          <a:p>
            <a:r>
              <a:rPr lang="es-NI" sz="1000" dirty="0" smtClean="0">
                <a:latin typeface="Century Gothic" panose="020B0502020202020204" pitchFamily="34" charset="0"/>
              </a:rPr>
              <a:t>Central </a:t>
            </a:r>
            <a:r>
              <a:rPr lang="es-NI" sz="1000" dirty="0" err="1" smtClean="0">
                <a:latin typeface="Century Gothic" panose="020B0502020202020204" pitchFamily="34" charset="0"/>
              </a:rPr>
              <a:t>America</a:t>
            </a:r>
            <a:r>
              <a:rPr lang="es-NI" sz="1000" dirty="0" smtClean="0">
                <a:latin typeface="Century Gothic" panose="020B0502020202020204" pitchFamily="34" charset="0"/>
              </a:rPr>
              <a:t>  </a:t>
            </a:r>
            <a:endParaRPr lang="es-NI" sz="1000" dirty="0">
              <a:latin typeface="Century Gothic" panose="020B0502020202020204" pitchFamily="34" charset="0"/>
            </a:endParaRPr>
          </a:p>
        </p:txBody>
      </p:sp>
      <p:sp>
        <p:nvSpPr>
          <p:cNvPr id="22" name="21 Rectángulo"/>
          <p:cNvSpPr/>
          <p:nvPr/>
        </p:nvSpPr>
        <p:spPr>
          <a:xfrm>
            <a:off x="1735113" y="5392266"/>
            <a:ext cx="1224136" cy="246221"/>
          </a:xfrm>
          <a:prstGeom prst="rect">
            <a:avLst/>
          </a:prstGeom>
        </p:spPr>
        <p:txBody>
          <a:bodyPr wrap="square">
            <a:spAutoFit/>
          </a:bodyPr>
          <a:lstStyle/>
          <a:p>
            <a:r>
              <a:rPr lang="es-NI" sz="1000" dirty="0" smtClean="0">
                <a:latin typeface="Century Gothic" panose="020B0502020202020204" pitchFamily="34" charset="0"/>
              </a:rPr>
              <a:t>And </a:t>
            </a:r>
            <a:r>
              <a:rPr lang="es-NI" sz="1000" dirty="0" err="1" smtClean="0">
                <a:latin typeface="Century Gothic" panose="020B0502020202020204" pitchFamily="34" charset="0"/>
              </a:rPr>
              <a:t>Dominican</a:t>
            </a:r>
            <a:endParaRPr lang="es-NI" sz="1000" dirty="0">
              <a:latin typeface="Century Gothic" panose="020B0502020202020204" pitchFamily="34" charset="0"/>
            </a:endParaRPr>
          </a:p>
        </p:txBody>
      </p:sp>
      <p:sp>
        <p:nvSpPr>
          <p:cNvPr id="23" name="22 Rectángulo"/>
          <p:cNvSpPr/>
          <p:nvPr/>
        </p:nvSpPr>
        <p:spPr>
          <a:xfrm>
            <a:off x="4427984" y="5229200"/>
            <a:ext cx="1675234" cy="461665"/>
          </a:xfrm>
          <a:prstGeom prst="rect">
            <a:avLst/>
          </a:prstGeom>
        </p:spPr>
        <p:txBody>
          <a:bodyPr wrap="square">
            <a:spAutoFit/>
          </a:bodyPr>
          <a:lstStyle/>
          <a:p>
            <a:r>
              <a:rPr lang="es-NI" sz="1200" dirty="0" smtClean="0">
                <a:latin typeface="Century Gothic" panose="020B0502020202020204" pitchFamily="34" charset="0"/>
              </a:rPr>
              <a:t>Central American </a:t>
            </a:r>
          </a:p>
          <a:p>
            <a:r>
              <a:rPr lang="es-NI" sz="1200" dirty="0" smtClean="0">
                <a:latin typeface="Century Gothic" panose="020B0502020202020204" pitchFamily="34" charset="0"/>
              </a:rPr>
              <a:t>Network of </a:t>
            </a:r>
            <a:r>
              <a:rPr lang="es-NI" sz="1200" dirty="0" err="1" smtClean="0">
                <a:latin typeface="Century Gothic" panose="020B0502020202020204" pitchFamily="34" charset="0"/>
              </a:rPr>
              <a:t>Maritime</a:t>
            </a:r>
            <a:endParaRPr lang="es-NI" sz="1200" dirty="0">
              <a:latin typeface="Century Gothic" panose="020B0502020202020204" pitchFamily="34" charset="0"/>
            </a:endParaRPr>
          </a:p>
        </p:txBody>
      </p:sp>
      <p:sp>
        <p:nvSpPr>
          <p:cNvPr id="24" name="23 Rectángulo"/>
          <p:cNvSpPr/>
          <p:nvPr/>
        </p:nvSpPr>
        <p:spPr>
          <a:xfrm>
            <a:off x="4457358" y="4901098"/>
            <a:ext cx="1569660" cy="400110"/>
          </a:xfrm>
          <a:prstGeom prst="rect">
            <a:avLst/>
          </a:prstGeom>
        </p:spPr>
        <p:txBody>
          <a:bodyPr wrap="none">
            <a:spAutoFit/>
          </a:bodyPr>
          <a:lstStyle/>
          <a:p>
            <a:r>
              <a:rPr lang="es-NI" sz="2000" dirty="0" smtClean="0">
                <a:latin typeface="Century Gothic" panose="020B0502020202020204" pitchFamily="34" charset="0"/>
              </a:rPr>
              <a:t>REDCAFOR</a:t>
            </a:r>
            <a:endParaRPr lang="es-NI" sz="2000" dirty="0">
              <a:latin typeface="Century Gothic" panose="020B0502020202020204" pitchFamily="34" charset="0"/>
            </a:endParaRPr>
          </a:p>
        </p:txBody>
      </p:sp>
      <p:sp>
        <p:nvSpPr>
          <p:cNvPr id="25" name="Text Box 3"/>
          <p:cNvSpPr txBox="1">
            <a:spLocks noChangeArrowheads="1"/>
          </p:cNvSpPr>
          <p:nvPr/>
        </p:nvSpPr>
        <p:spPr bwMode="auto">
          <a:xfrm>
            <a:off x="2296319" y="116632"/>
            <a:ext cx="4507929" cy="5847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lvl="0"/>
            <a:r>
              <a:rPr lang="es-NI" altLang="es-NI"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PERMANENT NETWORKS </a:t>
            </a:r>
          </a:p>
        </p:txBody>
      </p:sp>
      <p:sp>
        <p:nvSpPr>
          <p:cNvPr id="7" name="6 Rectángulo"/>
          <p:cNvSpPr/>
          <p:nvPr/>
        </p:nvSpPr>
        <p:spPr>
          <a:xfrm>
            <a:off x="1387325" y="4854302"/>
            <a:ext cx="1691489" cy="246221"/>
          </a:xfrm>
          <a:prstGeom prst="rect">
            <a:avLst/>
          </a:prstGeom>
        </p:spPr>
        <p:txBody>
          <a:bodyPr wrap="none">
            <a:spAutoFit/>
          </a:bodyPr>
          <a:lstStyle/>
          <a:p>
            <a:r>
              <a:rPr lang="es-NI" sz="1000" dirty="0" err="1" smtClean="0">
                <a:latin typeface="Century Gothic" panose="020B0502020202020204" pitchFamily="34" charset="0"/>
              </a:rPr>
              <a:t>Cooperation</a:t>
            </a:r>
            <a:r>
              <a:rPr lang="es-NI" sz="1000" dirty="0" smtClean="0">
                <a:latin typeface="Century Gothic" panose="020B0502020202020204" pitchFamily="34" charset="0"/>
              </a:rPr>
              <a:t> Network of</a:t>
            </a:r>
          </a:p>
        </p:txBody>
      </p:sp>
      <p:sp>
        <p:nvSpPr>
          <p:cNvPr id="27"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pic>
        <p:nvPicPr>
          <p:cNvPr id="28" name="1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29" name="9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
        <p:nvSpPr>
          <p:cNvPr id="26" name="21 Rectángulo"/>
          <p:cNvSpPr/>
          <p:nvPr/>
        </p:nvSpPr>
        <p:spPr>
          <a:xfrm>
            <a:off x="1835696" y="5559043"/>
            <a:ext cx="1224136" cy="246221"/>
          </a:xfrm>
          <a:prstGeom prst="rect">
            <a:avLst/>
          </a:prstGeom>
        </p:spPr>
        <p:txBody>
          <a:bodyPr wrap="square">
            <a:spAutoFit/>
          </a:bodyPr>
          <a:lstStyle/>
          <a:p>
            <a:r>
              <a:rPr lang="es-NI" sz="1000" dirty="0" err="1" smtClean="0">
                <a:latin typeface="Century Gothic" panose="020B0502020202020204" pitchFamily="34" charset="0"/>
              </a:rPr>
              <a:t>Republic</a:t>
            </a:r>
            <a:endParaRPr lang="es-NI" sz="1000" dirty="0">
              <a:latin typeface="Century Gothic" panose="020B0502020202020204" pitchFamily="34" charset="0"/>
            </a:endParaRPr>
          </a:p>
        </p:txBody>
      </p:sp>
      <p:sp>
        <p:nvSpPr>
          <p:cNvPr id="30" name="22 Rectángulo"/>
          <p:cNvSpPr/>
          <p:nvPr/>
        </p:nvSpPr>
        <p:spPr>
          <a:xfrm>
            <a:off x="4427984" y="5589240"/>
            <a:ext cx="1368152" cy="646331"/>
          </a:xfrm>
          <a:prstGeom prst="rect">
            <a:avLst/>
          </a:prstGeom>
        </p:spPr>
        <p:txBody>
          <a:bodyPr wrap="square">
            <a:spAutoFit/>
          </a:bodyPr>
          <a:lstStyle/>
          <a:p>
            <a:r>
              <a:rPr lang="es-NI" sz="1200" dirty="0" smtClean="0">
                <a:latin typeface="Century Gothic" panose="020B0502020202020204" pitchFamily="34" charset="0"/>
              </a:rPr>
              <a:t>And Port</a:t>
            </a:r>
          </a:p>
          <a:p>
            <a:r>
              <a:rPr lang="es-NI" sz="1200" dirty="0" smtClean="0">
                <a:latin typeface="Century Gothic" panose="020B0502020202020204" pitchFamily="34" charset="0"/>
              </a:rPr>
              <a:t>Training  </a:t>
            </a:r>
          </a:p>
          <a:p>
            <a:r>
              <a:rPr lang="es-NI" sz="1200" dirty="0" smtClean="0">
                <a:latin typeface="Century Gothic" panose="020B0502020202020204" pitchFamily="34" charset="0"/>
              </a:rPr>
              <a:t>Center</a:t>
            </a:r>
            <a:endParaRPr lang="es-NI" sz="1200" dirty="0">
              <a:latin typeface="Century Gothic" panose="020B0502020202020204" pitchFamily="34" charset="0"/>
            </a:endParaRPr>
          </a:p>
        </p:txBody>
      </p:sp>
      <p:sp>
        <p:nvSpPr>
          <p:cNvPr id="11" name="Rectángulo 10"/>
          <p:cNvSpPr/>
          <p:nvPr/>
        </p:nvSpPr>
        <p:spPr>
          <a:xfrm>
            <a:off x="7081378" y="3356992"/>
            <a:ext cx="1811102" cy="1200329"/>
          </a:xfrm>
          <a:prstGeom prst="rect">
            <a:avLst/>
          </a:prstGeom>
        </p:spPr>
        <p:txBody>
          <a:bodyPr wrap="square">
            <a:spAutoFit/>
          </a:bodyPr>
          <a:lstStyle/>
          <a:p>
            <a:pPr algn="ctr"/>
            <a:r>
              <a:rPr lang="es-NI" dirty="0">
                <a:latin typeface="Century Gothic" panose="020B0502020202020204" pitchFamily="34" charset="0"/>
              </a:rPr>
              <a:t>Regional </a:t>
            </a:r>
            <a:endParaRPr lang="es-NI" dirty="0" smtClean="0">
              <a:latin typeface="Century Gothic" panose="020B0502020202020204" pitchFamily="34" charset="0"/>
            </a:endParaRPr>
          </a:p>
          <a:p>
            <a:pPr algn="ctr"/>
            <a:r>
              <a:rPr lang="es-NI" dirty="0" smtClean="0">
                <a:latin typeface="Century Gothic" panose="020B0502020202020204" pitchFamily="34" charset="0"/>
              </a:rPr>
              <a:t>Network</a:t>
            </a:r>
          </a:p>
          <a:p>
            <a:pPr algn="ctr"/>
            <a:r>
              <a:rPr lang="es-NI" dirty="0" smtClean="0">
                <a:latin typeface="Century Gothic" panose="020B0502020202020204" pitchFamily="34" charset="0"/>
              </a:rPr>
              <a:t> of Port </a:t>
            </a:r>
          </a:p>
          <a:p>
            <a:pPr algn="ctr"/>
            <a:r>
              <a:rPr lang="es-NI" dirty="0" err="1" smtClean="0">
                <a:latin typeface="Century Gothic" panose="020B0502020202020204" pitchFamily="34" charset="0"/>
              </a:rPr>
              <a:t>Protection</a:t>
            </a:r>
            <a:endParaRPr lang="en-US" dirty="0">
              <a:latin typeface="Century Gothic" panose="020B0502020202020204" pitchFamily="34" charset="0"/>
            </a:endParaRPr>
          </a:p>
        </p:txBody>
      </p:sp>
    </p:spTree>
    <p:extLst>
      <p:ext uri="{BB962C8B-B14F-4D97-AF65-F5344CB8AC3E}">
        <p14:creationId xmlns:p14="http://schemas.microsoft.com/office/powerpoint/2010/main" val="3337580579"/>
      </p:ext>
    </p:extLst>
  </p:cSld>
  <p:clrMapOvr>
    <a:masterClrMapping/>
  </p:clrMapOvr>
  <p:transition advClick="0" advTm="10617"/>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 y="855762"/>
            <a:ext cx="7543800" cy="5829300"/>
          </a:xfrm>
          <a:prstGeom prst="rect">
            <a:avLst/>
          </a:prstGeom>
        </p:spPr>
      </p:pic>
      <p:pic>
        <p:nvPicPr>
          <p:cNvPr id="25607" name="Picture 4" descr="https://upload.wikimedia.org/wikipedia/commons/thumb/7/7b/Seal_of_the_United_States_Department_of_State.svg/1000px-Seal_of_the_United_States_Department_of_State.svg.p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81243" y="2581059"/>
            <a:ext cx="1035390" cy="1035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19 Rectángulo">
            <a:hlinkClick r:id="rId6"/>
          </p:cNvPr>
          <p:cNvSpPr/>
          <p:nvPr/>
        </p:nvSpPr>
        <p:spPr>
          <a:xfrm>
            <a:off x="3059832" y="1177702"/>
            <a:ext cx="4824536" cy="1061829"/>
          </a:xfrm>
          <a:prstGeom prst="rect">
            <a:avLst/>
          </a:prstGeom>
        </p:spPr>
        <p:txBody>
          <a:bodyPr wrap="square">
            <a:spAutoFit/>
          </a:bodyPr>
          <a:lstStyle/>
          <a:p>
            <a:pPr marL="0" lvl="1" algn="ctr"/>
            <a:r>
              <a:rPr lang="en-US" sz="2100" dirty="0">
                <a:latin typeface="Century Gothic" panose="020B0502020202020204" pitchFamily="34" charset="0"/>
              </a:rPr>
              <a:t>Central American Regional Port Maritime Strategy (EMPRCA) </a:t>
            </a:r>
            <a:endParaRPr lang="es-NI" sz="2100" dirty="0">
              <a:latin typeface="Century Gothic" panose="020B0502020202020204" pitchFamily="34" charset="0"/>
            </a:endParaRPr>
          </a:p>
          <a:p>
            <a:pPr algn="ctr"/>
            <a:r>
              <a:rPr lang="es-NI" sz="2100" dirty="0" smtClean="0">
                <a:latin typeface="Century Gothic" panose="020B0502020202020204" pitchFamily="34" charset="0"/>
              </a:rPr>
              <a:t>And </a:t>
            </a:r>
            <a:r>
              <a:rPr lang="es-NI" sz="2100" dirty="0" err="1" smtClean="0">
                <a:latin typeface="Century Gothic" panose="020B0502020202020204" pitchFamily="34" charset="0"/>
              </a:rPr>
              <a:t>Action</a:t>
            </a:r>
            <a:r>
              <a:rPr lang="es-NI" sz="2100" dirty="0" smtClean="0">
                <a:latin typeface="Century Gothic" panose="020B0502020202020204" pitchFamily="34" charset="0"/>
              </a:rPr>
              <a:t> </a:t>
            </a:r>
            <a:r>
              <a:rPr lang="es-NI" sz="2100" dirty="0" err="1" smtClean="0">
                <a:latin typeface="Century Gothic" panose="020B0502020202020204" pitchFamily="34" charset="0"/>
              </a:rPr>
              <a:t>Plans</a:t>
            </a:r>
            <a:endParaRPr lang="es-NI" sz="2100" dirty="0">
              <a:latin typeface="Century Gothic" panose="020B0502020202020204" pitchFamily="34" charset="0"/>
            </a:endParaRPr>
          </a:p>
        </p:txBody>
      </p:sp>
      <p:sp>
        <p:nvSpPr>
          <p:cNvPr id="22" name="21 Rectángulo"/>
          <p:cNvSpPr/>
          <p:nvPr/>
        </p:nvSpPr>
        <p:spPr>
          <a:xfrm>
            <a:off x="3069357" y="2721114"/>
            <a:ext cx="4824536" cy="769441"/>
          </a:xfrm>
          <a:prstGeom prst="rect">
            <a:avLst/>
          </a:prstGeom>
        </p:spPr>
        <p:txBody>
          <a:bodyPr wrap="square">
            <a:spAutoFit/>
          </a:bodyPr>
          <a:lstStyle/>
          <a:p>
            <a:pPr algn="ctr"/>
            <a:r>
              <a:rPr lang="es-NI" sz="2200" dirty="0" smtClean="0">
                <a:latin typeface="Century Gothic" panose="020B0502020202020204" pitchFamily="34" charset="0"/>
              </a:rPr>
              <a:t>Port </a:t>
            </a:r>
            <a:r>
              <a:rPr lang="es-NI" sz="2200" dirty="0" err="1" smtClean="0">
                <a:latin typeface="Century Gothic" panose="020B0502020202020204" pitchFamily="34" charset="0"/>
              </a:rPr>
              <a:t>Environmental</a:t>
            </a:r>
            <a:r>
              <a:rPr lang="es-NI" sz="2200" dirty="0" smtClean="0">
                <a:latin typeface="Century Gothic" panose="020B0502020202020204" pitchFamily="34" charset="0"/>
              </a:rPr>
              <a:t> Management Project</a:t>
            </a:r>
            <a:endParaRPr lang="es-NI" sz="2200" dirty="0">
              <a:latin typeface="Century Gothic" panose="020B0502020202020204" pitchFamily="34" charset="0"/>
            </a:endParaRPr>
          </a:p>
        </p:txBody>
      </p:sp>
      <p:sp>
        <p:nvSpPr>
          <p:cNvPr id="23" name="22 Rectángulo">
            <a:hlinkClick r:id="rId7"/>
          </p:cNvPr>
          <p:cNvSpPr/>
          <p:nvPr/>
        </p:nvSpPr>
        <p:spPr>
          <a:xfrm>
            <a:off x="3069357" y="4149080"/>
            <a:ext cx="4824536" cy="430887"/>
          </a:xfrm>
          <a:prstGeom prst="rect">
            <a:avLst/>
          </a:prstGeom>
        </p:spPr>
        <p:txBody>
          <a:bodyPr wrap="square">
            <a:spAutoFit/>
          </a:bodyPr>
          <a:lstStyle/>
          <a:p>
            <a:pPr algn="ctr"/>
            <a:r>
              <a:rPr lang="es-NI" sz="2200" dirty="0">
                <a:latin typeface="Century Gothic" panose="020B0502020202020204" pitchFamily="34" charset="0"/>
              </a:rPr>
              <a:t>Short </a:t>
            </a:r>
            <a:r>
              <a:rPr lang="es-NI" sz="2200" dirty="0" smtClean="0">
                <a:latin typeface="Century Gothic" panose="020B0502020202020204" pitchFamily="34" charset="0"/>
              </a:rPr>
              <a:t>Sea </a:t>
            </a:r>
            <a:r>
              <a:rPr lang="es-NI" sz="2200" dirty="0" err="1" smtClean="0">
                <a:latin typeface="Century Gothic" panose="020B0502020202020204" pitchFamily="34" charset="0"/>
              </a:rPr>
              <a:t>S</a:t>
            </a:r>
            <a:r>
              <a:rPr lang="es-NI" sz="2200" dirty="0" err="1" smtClean="0">
                <a:latin typeface="Century Gothic" panose="020B0502020202020204" pitchFamily="34" charset="0"/>
              </a:rPr>
              <a:t>hipping</a:t>
            </a:r>
            <a:r>
              <a:rPr lang="es-NI" sz="2200" dirty="0" smtClean="0">
                <a:latin typeface="Century Gothic" panose="020B0502020202020204" pitchFamily="34" charset="0"/>
              </a:rPr>
              <a:t> (SSS)</a:t>
            </a:r>
            <a:endParaRPr lang="es-NI" sz="2200" dirty="0">
              <a:latin typeface="Century Gothic" panose="020B0502020202020204" pitchFamily="34" charset="0"/>
            </a:endParaRPr>
          </a:p>
        </p:txBody>
      </p:sp>
      <p:sp>
        <p:nvSpPr>
          <p:cNvPr id="25" name="24 Rectángulo">
            <a:hlinkClick r:id="rId8"/>
          </p:cNvPr>
          <p:cNvSpPr/>
          <p:nvPr/>
        </p:nvSpPr>
        <p:spPr>
          <a:xfrm>
            <a:off x="3059832" y="5301208"/>
            <a:ext cx="4824536" cy="1107996"/>
          </a:xfrm>
          <a:prstGeom prst="rect">
            <a:avLst/>
          </a:prstGeom>
        </p:spPr>
        <p:txBody>
          <a:bodyPr wrap="square">
            <a:spAutoFit/>
          </a:bodyPr>
          <a:lstStyle/>
          <a:p>
            <a:pPr algn="ctr"/>
            <a:r>
              <a:rPr lang="en-US" sz="2200" dirty="0">
                <a:latin typeface="Century Gothic" panose="020B0502020202020204" pitchFamily="34" charset="0"/>
              </a:rPr>
              <a:t>Maritime Routes of the Greater Caribbean </a:t>
            </a:r>
            <a:r>
              <a:rPr lang="es-NI" sz="2200" dirty="0">
                <a:latin typeface="Century Gothic" panose="020B0502020202020204" pitchFamily="34" charset="0"/>
              </a:rPr>
              <a:t>(VI </a:t>
            </a:r>
            <a:r>
              <a:rPr lang="es-NI" sz="2200" dirty="0" err="1" smtClean="0">
                <a:latin typeface="Century Gothic" panose="020B0502020202020204" pitchFamily="34" charset="0"/>
              </a:rPr>
              <a:t>Phase</a:t>
            </a:r>
            <a:r>
              <a:rPr lang="es-NI" sz="2200" dirty="0">
                <a:latin typeface="Century Gothic" panose="020B0502020202020204" pitchFamily="34" charset="0"/>
              </a:rPr>
              <a:t>) – (AEC/COCATRAM)</a:t>
            </a:r>
          </a:p>
        </p:txBody>
      </p:sp>
      <p:sp>
        <p:nvSpPr>
          <p:cNvPr id="3" name="2 Rectángulo"/>
          <p:cNvSpPr/>
          <p:nvPr/>
        </p:nvSpPr>
        <p:spPr>
          <a:xfrm>
            <a:off x="1600622" y="1221135"/>
            <a:ext cx="1224136" cy="955154"/>
          </a:xfrm>
          <a:prstGeom prst="rect">
            <a:avLst/>
          </a:prstGeom>
          <a:noFill/>
          <a:effectLst/>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s-NI"/>
          </a:p>
        </p:txBody>
      </p:sp>
      <p:sp>
        <p:nvSpPr>
          <p:cNvPr id="14"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sp>
        <p:nvSpPr>
          <p:cNvPr id="12" name="Text Box 3"/>
          <p:cNvSpPr txBox="1">
            <a:spLocks noChangeArrowheads="1"/>
          </p:cNvSpPr>
          <p:nvPr/>
        </p:nvSpPr>
        <p:spPr bwMode="auto">
          <a:xfrm>
            <a:off x="2123728" y="135194"/>
            <a:ext cx="4947878" cy="584775"/>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PROJECTS</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3" name="12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15" name="9 Imagen"/>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Tree>
    <p:extLst>
      <p:ext uri="{BB962C8B-B14F-4D97-AF65-F5344CB8AC3E}">
        <p14:creationId xmlns:p14="http://schemas.microsoft.com/office/powerpoint/2010/main" val="33056525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 y="849585"/>
            <a:ext cx="7543800" cy="5829300"/>
          </a:xfrm>
          <a:prstGeom prst="rect">
            <a:avLst/>
          </a:prstGeom>
        </p:spPr>
      </p:pic>
      <p:sp>
        <p:nvSpPr>
          <p:cNvPr id="20" name="19 Rectángulo">
            <a:hlinkClick r:id="rId4"/>
          </p:cNvPr>
          <p:cNvSpPr/>
          <p:nvPr/>
        </p:nvSpPr>
        <p:spPr>
          <a:xfrm>
            <a:off x="2915816" y="1189201"/>
            <a:ext cx="4978077" cy="1015663"/>
          </a:xfrm>
          <a:prstGeom prst="rect">
            <a:avLst/>
          </a:prstGeom>
        </p:spPr>
        <p:txBody>
          <a:bodyPr wrap="square">
            <a:spAutoFit/>
          </a:bodyPr>
          <a:lstStyle/>
          <a:p>
            <a:r>
              <a:rPr lang="es-NI" sz="2000" dirty="0" err="1">
                <a:latin typeface="Century Gothic" panose="020B0502020202020204" pitchFamily="34" charset="0"/>
              </a:rPr>
              <a:t>Technical</a:t>
            </a:r>
            <a:r>
              <a:rPr lang="es-NI" sz="2000" dirty="0">
                <a:latin typeface="Century Gothic" panose="020B0502020202020204" pitchFamily="34" charset="0"/>
              </a:rPr>
              <a:t> </a:t>
            </a:r>
            <a:r>
              <a:rPr lang="es-NI" sz="2000" dirty="0" smtClean="0">
                <a:latin typeface="Century Gothic" panose="020B0502020202020204" pitchFamily="34" charset="0"/>
              </a:rPr>
              <a:t>Support: </a:t>
            </a:r>
            <a:r>
              <a:rPr lang="es-NI" sz="2000" dirty="0" err="1" smtClean="0">
                <a:latin typeface="Century Gothic" panose="020B0502020202020204" pitchFamily="34" charset="0"/>
              </a:rPr>
              <a:t>National</a:t>
            </a:r>
            <a:r>
              <a:rPr lang="es-NI" sz="2000" dirty="0" smtClean="0">
                <a:latin typeface="Century Gothic" panose="020B0502020202020204" pitchFamily="34" charset="0"/>
              </a:rPr>
              <a:t> </a:t>
            </a:r>
            <a:r>
              <a:rPr lang="es-NI" sz="2000" dirty="0" err="1">
                <a:latin typeface="Century Gothic" panose="020B0502020202020204" pitchFamily="34" charset="0"/>
              </a:rPr>
              <a:t>Contingency</a:t>
            </a:r>
            <a:r>
              <a:rPr lang="es-NI" sz="2000" dirty="0">
                <a:latin typeface="Century Gothic" panose="020B0502020202020204" pitchFamily="34" charset="0"/>
              </a:rPr>
              <a:t> </a:t>
            </a:r>
            <a:r>
              <a:rPr lang="es-NI" sz="2000" dirty="0" err="1">
                <a:latin typeface="Century Gothic" panose="020B0502020202020204" pitchFamily="34" charset="0"/>
              </a:rPr>
              <a:t>Plans</a:t>
            </a:r>
            <a:r>
              <a:rPr lang="es-NI" sz="2000" dirty="0">
                <a:latin typeface="Century Gothic" panose="020B0502020202020204" pitchFamily="34" charset="0"/>
              </a:rPr>
              <a:t> – (OPRC </a:t>
            </a:r>
            <a:r>
              <a:rPr lang="es-NI" sz="2000" dirty="0" err="1">
                <a:latin typeface="Century Gothic" panose="020B0502020202020204" pitchFamily="34" charset="0"/>
              </a:rPr>
              <a:t>Convention</a:t>
            </a:r>
            <a:r>
              <a:rPr lang="es-NI" sz="2000" dirty="0" smtClean="0">
                <a:latin typeface="Century Gothic" panose="020B0502020202020204" pitchFamily="34" charset="0"/>
              </a:rPr>
              <a:t>)</a:t>
            </a:r>
            <a:endParaRPr lang="es-NI" sz="2000" dirty="0">
              <a:latin typeface="Century Gothic" panose="020B0502020202020204" pitchFamily="34" charset="0"/>
            </a:endParaRPr>
          </a:p>
        </p:txBody>
      </p:sp>
      <p:sp>
        <p:nvSpPr>
          <p:cNvPr id="22" name="21 Rectángulo">
            <a:hlinkClick r:id="rId5"/>
          </p:cNvPr>
          <p:cNvSpPr/>
          <p:nvPr/>
        </p:nvSpPr>
        <p:spPr>
          <a:xfrm>
            <a:off x="3069357" y="2884874"/>
            <a:ext cx="4824536" cy="400110"/>
          </a:xfrm>
          <a:prstGeom prst="rect">
            <a:avLst/>
          </a:prstGeom>
        </p:spPr>
        <p:txBody>
          <a:bodyPr wrap="square">
            <a:spAutoFit/>
          </a:bodyPr>
          <a:lstStyle/>
          <a:p>
            <a:r>
              <a:rPr lang="es-NI" sz="2000" dirty="0" err="1">
                <a:latin typeface="Century Gothic" panose="020B0502020202020204" pitchFamily="34" charset="0"/>
              </a:rPr>
              <a:t>Environmental</a:t>
            </a:r>
            <a:r>
              <a:rPr lang="es-NI" sz="2000" dirty="0">
                <a:latin typeface="Century Gothic" panose="020B0502020202020204" pitchFamily="34" charset="0"/>
              </a:rPr>
              <a:t> </a:t>
            </a:r>
            <a:r>
              <a:rPr lang="es-NI" sz="2000" dirty="0" err="1">
                <a:latin typeface="Century Gothic" panose="020B0502020202020204" pitchFamily="34" charset="0"/>
              </a:rPr>
              <a:t>sensitivity</a:t>
            </a:r>
            <a:r>
              <a:rPr lang="es-NI" sz="2000" dirty="0">
                <a:latin typeface="Century Gothic" panose="020B0502020202020204" pitchFamily="34" charset="0"/>
              </a:rPr>
              <a:t> </a:t>
            </a:r>
            <a:r>
              <a:rPr lang="es-NI" sz="2000" dirty="0" err="1">
                <a:latin typeface="Century Gothic" panose="020B0502020202020204" pitchFamily="34" charset="0"/>
              </a:rPr>
              <a:t>maps</a:t>
            </a:r>
            <a:endParaRPr lang="es-NI" sz="2000" dirty="0">
              <a:latin typeface="Century Gothic" panose="020B0502020202020204" pitchFamily="34" charset="0"/>
            </a:endParaRPr>
          </a:p>
        </p:txBody>
      </p:sp>
      <p:sp>
        <p:nvSpPr>
          <p:cNvPr id="23" name="22 Rectángulo">
            <a:hlinkClick r:id="rId6" action="ppaction://hlinkpres?slideindex=1&amp;slidetitle="/>
          </p:cNvPr>
          <p:cNvSpPr/>
          <p:nvPr/>
        </p:nvSpPr>
        <p:spPr>
          <a:xfrm>
            <a:off x="3069357" y="3933056"/>
            <a:ext cx="4824536" cy="1015663"/>
          </a:xfrm>
          <a:prstGeom prst="rect">
            <a:avLst/>
          </a:prstGeom>
        </p:spPr>
        <p:txBody>
          <a:bodyPr wrap="square">
            <a:spAutoFit/>
          </a:bodyPr>
          <a:lstStyle/>
          <a:p>
            <a:r>
              <a:rPr lang="en-US" sz="2000" dirty="0">
                <a:latin typeface="Century Gothic" panose="020B0502020202020204" pitchFamily="34" charset="0"/>
              </a:rPr>
              <a:t>Central American Port Maritime Training </a:t>
            </a:r>
            <a:r>
              <a:rPr lang="en-US" sz="2000" dirty="0" smtClean="0">
                <a:latin typeface="Century Gothic" panose="020B0502020202020204" pitchFamily="34" charset="0"/>
              </a:rPr>
              <a:t>Program</a:t>
            </a:r>
            <a:r>
              <a:rPr lang="en-US" sz="2000" dirty="0">
                <a:latin typeface="Century Gothic" panose="020B0502020202020204" pitchFamily="34" charset="0"/>
              </a:rPr>
              <a:t> </a:t>
            </a:r>
            <a:br>
              <a:rPr lang="en-US" sz="2000" dirty="0">
                <a:latin typeface="Century Gothic" panose="020B0502020202020204" pitchFamily="34" charset="0"/>
              </a:rPr>
            </a:br>
            <a:r>
              <a:rPr lang="en-US" sz="2000" dirty="0" smtClean="0">
                <a:latin typeface="Century Gothic" panose="020B0502020202020204" pitchFamily="34" charset="0"/>
              </a:rPr>
              <a:t>(</a:t>
            </a:r>
            <a:r>
              <a:rPr lang="en-US" sz="2000" dirty="0">
                <a:latin typeface="Century Gothic" panose="020B0502020202020204" pitchFamily="34" charset="0"/>
              </a:rPr>
              <a:t>horizontal cooperation-membership)</a:t>
            </a:r>
            <a:endParaRPr lang="es-NI" sz="2000" dirty="0">
              <a:latin typeface="Century Gothic" panose="020B0502020202020204" pitchFamily="34" charset="0"/>
            </a:endParaRPr>
          </a:p>
        </p:txBody>
      </p:sp>
      <p:sp>
        <p:nvSpPr>
          <p:cNvPr id="12"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pic>
        <p:nvPicPr>
          <p:cNvPr id="14" name="1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15" name="9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
        <p:nvSpPr>
          <p:cNvPr id="2" name="Rectángulo 1"/>
          <p:cNvSpPr/>
          <p:nvPr/>
        </p:nvSpPr>
        <p:spPr>
          <a:xfrm>
            <a:off x="971600" y="5229200"/>
            <a:ext cx="7128792" cy="1328430"/>
          </a:xfrm>
          <a:prstGeom prst="rect">
            <a:avLst/>
          </a:prstGeom>
          <a:solidFill>
            <a:srgbClr val="00206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p3d/>
          </a:bodyPr>
          <a:lstStyle/>
          <a:p>
            <a:pPr algn="ctr"/>
            <a:endParaRPr lang="es-NI"/>
          </a:p>
        </p:txBody>
      </p:sp>
      <p:cxnSp>
        <p:nvCxnSpPr>
          <p:cNvPr id="13" name="13 Conector recto"/>
          <p:cNvCxnSpPr/>
          <p:nvPr/>
        </p:nvCxnSpPr>
        <p:spPr>
          <a:xfrm>
            <a:off x="164081" y="6549727"/>
            <a:ext cx="8800409" cy="0"/>
          </a:xfrm>
          <a:prstGeom prst="line">
            <a:avLst/>
          </a:prstGeom>
          <a:ln w="3175">
            <a:solidFill>
              <a:schemeClr val="tx1">
                <a:lumMod val="95000"/>
                <a:alpha val="75000"/>
              </a:schemeClr>
            </a:solidFill>
          </a:ln>
        </p:spPr>
        <p:style>
          <a:lnRef idx="1">
            <a:schemeClr val="accent1"/>
          </a:lnRef>
          <a:fillRef idx="0">
            <a:schemeClr val="accent1"/>
          </a:fillRef>
          <a:effectRef idx="0">
            <a:schemeClr val="accent1"/>
          </a:effectRef>
          <a:fontRef idx="minor">
            <a:schemeClr val="tx1"/>
          </a:fontRef>
        </p:style>
      </p:cxnSp>
      <p:sp>
        <p:nvSpPr>
          <p:cNvPr id="16" name="Text Box 3"/>
          <p:cNvSpPr txBox="1">
            <a:spLocks noChangeArrowheads="1"/>
          </p:cNvSpPr>
          <p:nvPr/>
        </p:nvSpPr>
        <p:spPr bwMode="auto">
          <a:xfrm>
            <a:off x="2123728" y="135194"/>
            <a:ext cx="4947878" cy="584775"/>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PROJECTS</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669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600622" y="1221135"/>
            <a:ext cx="1224136" cy="955154"/>
          </a:xfrm>
          <a:prstGeom prst="rect">
            <a:avLst/>
          </a:prstGeom>
          <a:noFill/>
          <a:effectLst/>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s-NI"/>
          </a:p>
        </p:txBody>
      </p:sp>
      <p:sp>
        <p:nvSpPr>
          <p:cNvPr id="14"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sp>
        <p:nvSpPr>
          <p:cNvPr id="12" name="Text Box 3"/>
          <p:cNvSpPr txBox="1">
            <a:spLocks noChangeArrowheads="1"/>
          </p:cNvSpPr>
          <p:nvPr/>
        </p:nvSpPr>
        <p:spPr bwMode="auto">
          <a:xfrm>
            <a:off x="2191554" y="221332"/>
            <a:ext cx="4947878" cy="584775"/>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STRATEGY</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15" name="9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
        <p:nvSpPr>
          <p:cNvPr id="2" name="Rectángulo 1"/>
          <p:cNvSpPr/>
          <p:nvPr/>
        </p:nvSpPr>
        <p:spPr>
          <a:xfrm>
            <a:off x="243400" y="1099691"/>
            <a:ext cx="8793096" cy="5355312"/>
          </a:xfrm>
          <a:prstGeom prst="rect">
            <a:avLst/>
          </a:prstGeom>
        </p:spPr>
        <p:txBody>
          <a:bodyPr wrap="square">
            <a:spAutoFit/>
          </a:bodyPr>
          <a:lstStyle/>
          <a:p>
            <a:r>
              <a:rPr lang="es-NI" b="1" dirty="0" smtClean="0">
                <a:solidFill>
                  <a:srgbClr val="66FF33"/>
                </a:solidFill>
                <a:latin typeface="Century Gothic" panose="020B0502020202020204" pitchFamily="34" charset="0"/>
              </a:rPr>
              <a:t>V) MARITIME TRANSPORT</a:t>
            </a:r>
          </a:p>
          <a:p>
            <a:pPr lvl="1"/>
            <a:endParaRPr lang="es-NI" b="1" dirty="0">
              <a:latin typeface="Century Gothic" panose="020B0502020202020204" pitchFamily="34" charset="0"/>
            </a:endParaRPr>
          </a:p>
          <a:p>
            <a:pPr lvl="1"/>
            <a:r>
              <a:rPr lang="es-NI" b="1" dirty="0" smtClean="0">
                <a:solidFill>
                  <a:srgbClr val="00FFFF"/>
                </a:solidFill>
                <a:latin typeface="Century Gothic" panose="020B0502020202020204" pitchFamily="34" charset="0"/>
              </a:rPr>
              <a:t>4. </a:t>
            </a:r>
            <a:r>
              <a:rPr lang="en-US" b="1" dirty="0" smtClean="0">
                <a:solidFill>
                  <a:srgbClr val="00FFFF"/>
                </a:solidFill>
                <a:latin typeface="Century Gothic" panose="020B0502020202020204" pitchFamily="34" charset="0"/>
              </a:rPr>
              <a:t>Guarantee </a:t>
            </a:r>
            <a:r>
              <a:rPr lang="en-US" b="1" dirty="0">
                <a:solidFill>
                  <a:srgbClr val="00FFFF"/>
                </a:solidFill>
                <a:latin typeface="Century Gothic" panose="020B0502020202020204" pitchFamily="34" charset="0"/>
              </a:rPr>
              <a:t>the safety of navigation in Central America routes and maritime spaces.</a:t>
            </a:r>
            <a:endParaRPr lang="es-NI" b="1" dirty="0">
              <a:solidFill>
                <a:srgbClr val="00FFFF"/>
              </a:solidFill>
              <a:latin typeface="Century Gothic" panose="020B0502020202020204" pitchFamily="34" charset="0"/>
            </a:endParaRPr>
          </a:p>
          <a:p>
            <a:pPr lvl="2"/>
            <a:endParaRPr lang="es-NI" b="1" dirty="0" smtClean="0">
              <a:latin typeface="Century Gothic" panose="020B0502020202020204" pitchFamily="34" charset="0"/>
            </a:endParaRPr>
          </a:p>
          <a:p>
            <a:endParaRPr lang="es-NI" b="1" dirty="0">
              <a:latin typeface="Century Gothic" panose="020B0502020202020204" pitchFamily="34" charset="0"/>
            </a:endParaRPr>
          </a:p>
          <a:p>
            <a:r>
              <a:rPr lang="en-US" b="1" dirty="0" smtClean="0">
                <a:latin typeface="Century Gothic" panose="020B0502020202020204" pitchFamily="34" charset="0"/>
              </a:rPr>
              <a:t>A. Establish </a:t>
            </a:r>
            <a:r>
              <a:rPr lang="en-US" b="1" dirty="0">
                <a:latin typeface="Century Gothic" panose="020B0502020202020204" pitchFamily="34" charset="0"/>
              </a:rPr>
              <a:t>and keep the existence and disposition of updated nautical cartography through a system or hydrographic service in Central America to improve maritime safety and promote the foreign trade of SICA member </a:t>
            </a:r>
            <a:r>
              <a:rPr lang="en-US" b="1" dirty="0" smtClean="0">
                <a:latin typeface="Century Gothic" panose="020B0502020202020204" pitchFamily="34" charset="0"/>
              </a:rPr>
              <a:t>countries.</a:t>
            </a:r>
          </a:p>
          <a:p>
            <a:endParaRPr lang="es-NI" b="1" dirty="0">
              <a:latin typeface="Century Gothic" panose="020B0502020202020204" pitchFamily="34" charset="0"/>
            </a:endParaRPr>
          </a:p>
          <a:p>
            <a:r>
              <a:rPr lang="en-US" b="1" dirty="0">
                <a:latin typeface="Century Gothic" panose="020B0502020202020204" pitchFamily="34" charset="0"/>
              </a:rPr>
              <a:t>B. Renovate and optimize the resources used in the practice of current hydrographic surveys, based on ancient and costly procedures</a:t>
            </a:r>
            <a:endParaRPr lang="es-NI" b="1" dirty="0">
              <a:latin typeface="Century Gothic" panose="020B0502020202020204" pitchFamily="34" charset="0"/>
            </a:endParaRPr>
          </a:p>
          <a:p>
            <a:r>
              <a:rPr lang="en-US" b="1" dirty="0">
                <a:latin typeface="Century Gothic" panose="020B0502020202020204" pitchFamily="34" charset="0"/>
              </a:rPr>
              <a:t> </a:t>
            </a:r>
            <a:endParaRPr lang="es-NI" b="1" dirty="0">
              <a:latin typeface="Century Gothic" panose="020B0502020202020204" pitchFamily="34" charset="0"/>
            </a:endParaRPr>
          </a:p>
          <a:p>
            <a:r>
              <a:rPr lang="en-US" b="1" dirty="0">
                <a:latin typeface="Century Gothic" panose="020B0502020202020204" pitchFamily="34" charset="0"/>
              </a:rPr>
              <a:t>c. Facilitate the resources that require adequate hydrographic surveys, in order to design a very detailed cartography, that avoids the loss of vessels and equipment in undiscovered or poorly mapped fields; For the recognition of areas with fishing resources and location of areas where fishing is limited or prohibited.</a:t>
            </a:r>
            <a:endParaRPr lang="es-NI" b="1" dirty="0">
              <a:latin typeface="Century Gothic" panose="020B0502020202020204" pitchFamily="34" charset="0"/>
            </a:endParaRPr>
          </a:p>
        </p:txBody>
      </p:sp>
      <p:cxnSp>
        <p:nvCxnSpPr>
          <p:cNvPr id="16" name="13 Conector recto"/>
          <p:cNvCxnSpPr/>
          <p:nvPr/>
        </p:nvCxnSpPr>
        <p:spPr>
          <a:xfrm>
            <a:off x="164081" y="6549727"/>
            <a:ext cx="8800409" cy="0"/>
          </a:xfrm>
          <a:prstGeom prst="line">
            <a:avLst/>
          </a:prstGeom>
          <a:ln w="3175">
            <a:solidFill>
              <a:schemeClr val="tx1">
                <a:lumMod val="95000"/>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12756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600622" y="1221135"/>
            <a:ext cx="1224136" cy="955154"/>
          </a:xfrm>
          <a:prstGeom prst="rect">
            <a:avLst/>
          </a:prstGeom>
          <a:noFill/>
          <a:effectLst/>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s-NI"/>
          </a:p>
        </p:txBody>
      </p:sp>
      <p:sp>
        <p:nvSpPr>
          <p:cNvPr id="14"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15" name="9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
        <p:nvSpPr>
          <p:cNvPr id="2" name="Rectángulo 1"/>
          <p:cNvSpPr/>
          <p:nvPr/>
        </p:nvSpPr>
        <p:spPr>
          <a:xfrm>
            <a:off x="164079" y="1221135"/>
            <a:ext cx="8793096" cy="4524315"/>
          </a:xfrm>
          <a:prstGeom prst="rect">
            <a:avLst/>
          </a:prstGeom>
        </p:spPr>
        <p:txBody>
          <a:bodyPr wrap="square">
            <a:spAutoFit/>
          </a:bodyPr>
          <a:lstStyle/>
          <a:p>
            <a:r>
              <a:rPr lang="en-US" b="1" dirty="0">
                <a:latin typeface="Century Gothic" panose="020B0502020202020204" pitchFamily="34" charset="0"/>
              </a:rPr>
              <a:t>D. Create the conditions for maritime transport in Central American to be more efficient and safe (including fishing and sport navigation). The availability of nautical charts and updated hydrographic information and have as a result significant savings in the industry and regional trade, as they will allow the choice of shorter and deeper routes, With the possibility of using larger vessels or increase their cargo volumes</a:t>
            </a:r>
            <a:r>
              <a:rPr lang="en-US" b="1" dirty="0" smtClean="0">
                <a:latin typeface="Century Gothic" panose="020B0502020202020204" pitchFamily="34" charset="0"/>
              </a:rPr>
              <a:t>.</a:t>
            </a:r>
          </a:p>
          <a:p>
            <a:endParaRPr lang="es-NI" b="1" dirty="0">
              <a:latin typeface="Century Gothic" panose="020B0502020202020204" pitchFamily="34" charset="0"/>
            </a:endParaRPr>
          </a:p>
          <a:p>
            <a:r>
              <a:rPr lang="en-US" b="1" dirty="0">
                <a:latin typeface="Century Gothic" panose="020B0502020202020204" pitchFamily="34" charset="0"/>
              </a:rPr>
              <a:t>E. To benefit the cost reductions to foreign trade, regarding to high insurance premiums currently being paid, because there is not enough updated cartography; which increase into greater risks of shipping activity in seas and coasts</a:t>
            </a:r>
            <a:r>
              <a:rPr lang="en-US" b="1" dirty="0" smtClean="0">
                <a:latin typeface="Century Gothic" panose="020B0502020202020204" pitchFamily="34" charset="0"/>
              </a:rPr>
              <a:t>.</a:t>
            </a:r>
          </a:p>
          <a:p>
            <a:endParaRPr lang="es-NI" b="1" dirty="0">
              <a:latin typeface="Century Gothic" panose="020B0502020202020204" pitchFamily="34" charset="0"/>
            </a:endParaRPr>
          </a:p>
          <a:p>
            <a:r>
              <a:rPr lang="en-US" b="1" dirty="0">
                <a:latin typeface="Century Gothic" panose="020B0502020202020204" pitchFamily="34" charset="0"/>
              </a:rPr>
              <a:t>F. Update information on the status of Navigation Aids in the Central America region to implement an improvement project that includes new technologies applicable to new and modern systems, according with the international standards and agreements.</a:t>
            </a:r>
            <a:endParaRPr lang="es-NI" b="1" dirty="0">
              <a:latin typeface="Century Gothic" panose="020B0502020202020204" pitchFamily="34" charset="0"/>
            </a:endParaRPr>
          </a:p>
        </p:txBody>
      </p:sp>
      <p:cxnSp>
        <p:nvCxnSpPr>
          <p:cNvPr id="16" name="13 Conector recto"/>
          <p:cNvCxnSpPr/>
          <p:nvPr/>
        </p:nvCxnSpPr>
        <p:spPr>
          <a:xfrm>
            <a:off x="164081" y="6549727"/>
            <a:ext cx="8800409" cy="0"/>
          </a:xfrm>
          <a:prstGeom prst="line">
            <a:avLst/>
          </a:prstGeom>
          <a:ln w="3175">
            <a:solidFill>
              <a:schemeClr val="tx1">
                <a:lumMod val="95000"/>
                <a:alpha val="75000"/>
              </a:schemeClr>
            </a:solidFill>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2191554" y="221332"/>
            <a:ext cx="4947878" cy="584775"/>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STRATEGY</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69480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600622" y="1221135"/>
            <a:ext cx="1224136" cy="955154"/>
          </a:xfrm>
          <a:prstGeom prst="rect">
            <a:avLst/>
          </a:prstGeom>
          <a:noFill/>
          <a:effectLst/>
        </p:spPr>
        <p: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s-NI"/>
          </a:p>
        </p:txBody>
      </p:sp>
      <p:sp>
        <p:nvSpPr>
          <p:cNvPr id="14" name="7 Rectángulo"/>
          <p:cNvSpPr/>
          <p:nvPr/>
        </p:nvSpPr>
        <p:spPr>
          <a:xfrm>
            <a:off x="8422332" y="6557630"/>
            <a:ext cx="720080" cy="246221"/>
          </a:xfrm>
          <a:prstGeom prst="rect">
            <a:avLst/>
          </a:prstGeom>
          <a:noFill/>
        </p:spPr>
        <p:txBody>
          <a:bodyPr wrap="square">
            <a:spAutoFit/>
          </a:bodyPr>
          <a:lstStyle/>
          <a:p>
            <a:pPr eaLnBrk="1" hangingPunct="1">
              <a:defRPr/>
            </a:pPr>
            <a:r>
              <a:rPr lang="es-ES" sz="1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cs typeface="Aharoni" pitchFamily="2" charset="-79"/>
              </a:rPr>
              <a:t>© 2018</a:t>
            </a:r>
            <a:endParaRPr lang="es-ES" sz="1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entury Gothic" panose="020B0502020202020204" pitchFamily="34" charset="0"/>
            </a:endParaRPr>
          </a:p>
        </p:txBody>
      </p:sp>
      <p:pic>
        <p:nvPicPr>
          <p:cNvPr id="13" name="1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79" y="231031"/>
            <a:ext cx="566975" cy="496937"/>
          </a:xfrm>
          <a:prstGeom prst="rect">
            <a:avLst/>
          </a:prstGeom>
          <a:effectLst>
            <a:glow rad="127000">
              <a:schemeClr val="tx1"/>
            </a:glow>
          </a:effectLst>
        </p:spPr>
      </p:pic>
      <p:pic>
        <p:nvPicPr>
          <p:cNvPr id="15" name="9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5130" y="213655"/>
            <a:ext cx="702045" cy="702045"/>
          </a:xfrm>
          <a:prstGeom prst="rect">
            <a:avLst/>
          </a:prstGeom>
          <a:effectLst>
            <a:glow rad="127000">
              <a:schemeClr val="tx1"/>
            </a:glow>
          </a:effectLst>
        </p:spPr>
      </p:pic>
      <p:sp>
        <p:nvSpPr>
          <p:cNvPr id="2" name="Rectángulo 1"/>
          <p:cNvSpPr/>
          <p:nvPr/>
        </p:nvSpPr>
        <p:spPr>
          <a:xfrm>
            <a:off x="325338" y="1429199"/>
            <a:ext cx="8793096" cy="3416320"/>
          </a:xfrm>
          <a:prstGeom prst="rect">
            <a:avLst/>
          </a:prstGeom>
        </p:spPr>
        <p:txBody>
          <a:bodyPr wrap="square">
            <a:spAutoFit/>
          </a:bodyPr>
          <a:lstStyle/>
          <a:p>
            <a:r>
              <a:rPr lang="en-US" b="1" dirty="0">
                <a:latin typeface="Century Gothic" panose="020B0502020202020204" pitchFamily="34" charset="0"/>
              </a:rPr>
              <a:t>G. Improve organizational and administrative aspects of the activity, including human resources</a:t>
            </a:r>
            <a:r>
              <a:rPr lang="en-US" b="1" dirty="0" smtClean="0">
                <a:latin typeface="Century Gothic" panose="020B0502020202020204" pitchFamily="34" charset="0"/>
              </a:rPr>
              <a:t>.</a:t>
            </a:r>
          </a:p>
          <a:p>
            <a:endParaRPr lang="es-NI" b="1" dirty="0">
              <a:latin typeface="Century Gothic" panose="020B0502020202020204" pitchFamily="34" charset="0"/>
            </a:endParaRPr>
          </a:p>
          <a:p>
            <a:r>
              <a:rPr lang="en-US" b="1" dirty="0">
                <a:latin typeface="Century Gothic" panose="020B0502020202020204" pitchFamily="34" charset="0"/>
              </a:rPr>
              <a:t>H. Support the creation and development of the Regional Central American Hydrographic Committee and Navigation aid, to develop a work plan and horizontal cooperation of the region, whose objective will be to ensure the safety of navigation on routes and spaces of the region.</a:t>
            </a:r>
            <a:endParaRPr lang="es-NI" b="1" dirty="0">
              <a:latin typeface="Century Gothic" panose="020B0502020202020204" pitchFamily="34" charset="0"/>
            </a:endParaRPr>
          </a:p>
          <a:p>
            <a:endParaRPr lang="es-NI" dirty="0"/>
          </a:p>
          <a:p>
            <a:pPr marL="342900" indent="-342900">
              <a:buFont typeface="+mj-lt"/>
              <a:buAutoNum type="alphaLcPeriod" startAt="7"/>
            </a:pPr>
            <a:endParaRPr lang="es-NI" dirty="0" smtClean="0"/>
          </a:p>
          <a:p>
            <a:endParaRPr lang="es-NI" dirty="0" smtClean="0"/>
          </a:p>
          <a:p>
            <a:endParaRPr lang="es-NI" dirty="0"/>
          </a:p>
          <a:p>
            <a:pPr marL="342900" indent="-342900" algn="just">
              <a:buFont typeface="+mj-lt"/>
              <a:buAutoNum type="alphaLcPeriod" startAt="4"/>
            </a:pPr>
            <a:endParaRPr lang="es-NI" dirty="0" smtClean="0"/>
          </a:p>
        </p:txBody>
      </p:sp>
      <p:cxnSp>
        <p:nvCxnSpPr>
          <p:cNvPr id="16" name="13 Conector recto"/>
          <p:cNvCxnSpPr/>
          <p:nvPr/>
        </p:nvCxnSpPr>
        <p:spPr>
          <a:xfrm>
            <a:off x="164081" y="6549727"/>
            <a:ext cx="8800409" cy="0"/>
          </a:xfrm>
          <a:prstGeom prst="line">
            <a:avLst/>
          </a:prstGeom>
          <a:ln w="3175">
            <a:solidFill>
              <a:schemeClr val="tx1">
                <a:lumMod val="95000"/>
                <a:alpha val="75000"/>
              </a:schemeClr>
            </a:solidFill>
          </a:ln>
        </p:spPr>
        <p:style>
          <a:lnRef idx="1">
            <a:schemeClr val="accent1"/>
          </a:lnRef>
          <a:fillRef idx="0">
            <a:schemeClr val="accent1"/>
          </a:fillRef>
          <a:effectRef idx="0">
            <a:schemeClr val="accent1"/>
          </a:effectRef>
          <a:fontRef idx="minor">
            <a:schemeClr val="tx1"/>
          </a:fontRef>
        </p:style>
      </p:cxnSp>
      <p:sp>
        <p:nvSpPr>
          <p:cNvPr id="9" name="Text Box 3"/>
          <p:cNvSpPr txBox="1">
            <a:spLocks noChangeArrowheads="1"/>
          </p:cNvSpPr>
          <p:nvPr/>
        </p:nvSpPr>
        <p:spPr bwMode="auto">
          <a:xfrm>
            <a:off x="2191554" y="221332"/>
            <a:ext cx="4947878" cy="584775"/>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s-ES" altLang="zh-CN" sz="3200" b="1" dirty="0" smtClean="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STRATEGY</a:t>
            </a:r>
            <a:endParaRPr lang="es-ES" altLang="zh-CN" sz="3200" b="1" dirty="0">
              <a:solidFill>
                <a:schemeClr val="tx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6960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04800" y="1981200"/>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9pPr>
          </a:lstStyle>
          <a:p>
            <a:pPr>
              <a:spcBef>
                <a:spcPct val="50000"/>
              </a:spcBef>
              <a:buClrTx/>
              <a:buSzTx/>
              <a:buFontTx/>
              <a:buNone/>
            </a:pPr>
            <a:endParaRPr lang="es-ES" altLang="es-NI" sz="2400">
              <a:latin typeface="Times New Roman" panose="02020603050405020304" pitchFamily="18" charset="0"/>
            </a:endParaRPr>
          </a:p>
        </p:txBody>
      </p:sp>
      <p:pic>
        <p:nvPicPr>
          <p:cNvPr id="6" name="Picture 2" descr="17008370_pointarena.jpg"/>
          <p:cNvPicPr>
            <a:picLocks noChangeAspect="1"/>
          </p:cNvPicPr>
          <p:nvPr/>
        </p:nvPicPr>
        <p:blipFill>
          <a:blip r:embed="rId2" cstate="print"/>
          <a:stretch>
            <a:fillRect/>
          </a:stretch>
        </p:blipFill>
        <p:spPr>
          <a:xfrm>
            <a:off x="2051720" y="1145005"/>
            <a:ext cx="3761404" cy="3272590"/>
          </a:xfrm>
          <a:prstGeom prst="ellipse">
            <a:avLst/>
          </a:prstGeom>
          <a:ln>
            <a:noFill/>
          </a:ln>
          <a:effectLst>
            <a:softEdge rad="112500"/>
          </a:effectLst>
        </p:spPr>
      </p:pic>
      <p:sp>
        <p:nvSpPr>
          <p:cNvPr id="8" name="Rectangle 3"/>
          <p:cNvSpPr/>
          <p:nvPr/>
        </p:nvSpPr>
        <p:spPr>
          <a:xfrm>
            <a:off x="5791200" y="0"/>
            <a:ext cx="2133600" cy="6858000"/>
          </a:xfrm>
          <a:prstGeom prst="rect">
            <a:avLst/>
          </a:prstGeom>
          <a:gradFill flip="none" rotWithShape="1">
            <a:gsLst>
              <a:gs pos="0">
                <a:schemeClr val="bg1">
                  <a:alpha val="45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pic>
        <p:nvPicPr>
          <p:cNvPr id="9" name="Picture 5" descr="17008370_pointarena.jpg"/>
          <p:cNvPicPr>
            <a:picLocks noChangeAspect="1"/>
          </p:cNvPicPr>
          <p:nvPr/>
        </p:nvPicPr>
        <p:blipFill>
          <a:blip r:embed="rId3" cstate="print"/>
          <a:srcRect/>
          <a:stretch>
            <a:fillRect/>
          </a:stretch>
        </p:blipFill>
        <p:spPr>
          <a:xfrm>
            <a:off x="5796136" y="1740586"/>
            <a:ext cx="2133600" cy="3272590"/>
          </a:xfrm>
          <a:prstGeom prst="rect">
            <a:avLst/>
          </a:prstGeom>
          <a:effectLst>
            <a:innerShdw blurRad="63500" dist="50800" dir="16200000">
              <a:prstClr val="black">
                <a:alpha val="50000"/>
              </a:prstClr>
            </a:innerShdw>
          </a:effectLst>
        </p:spPr>
      </p:pic>
      <p:pic>
        <p:nvPicPr>
          <p:cNvPr id="11" name="10 Imagen" descr="Nuevo_Logo_Cocatram_100x90.png"/>
          <p:cNvPicPr>
            <a:picLocks noChangeAspect="1"/>
          </p:cNvPicPr>
          <p:nvPr/>
        </p:nvPicPr>
        <p:blipFill>
          <a:blip r:embed="rId4" cstate="print"/>
          <a:stretch>
            <a:fillRect/>
          </a:stretch>
        </p:blipFill>
        <p:spPr>
          <a:xfrm>
            <a:off x="6111307" y="146645"/>
            <a:ext cx="1381107" cy="1242996"/>
          </a:xfrm>
          <a:prstGeom prst="rect">
            <a:avLst/>
          </a:prstGeom>
          <a:noFill/>
          <a:ln>
            <a:noFill/>
          </a:ln>
          <a:effectLst>
            <a:glow rad="139700">
              <a:schemeClr val="accent4">
                <a:satMod val="175000"/>
                <a:alpha val="40000"/>
              </a:schemeClr>
            </a:glow>
            <a:outerShdw blurRad="50800" dist="50800" dir="5400000" algn="ctr" rotWithShape="0">
              <a:schemeClr val="tx2">
                <a:lumMod val="50000"/>
                <a:alpha val="81000"/>
              </a:schemeClr>
            </a:outerShdw>
          </a:effectLst>
        </p:spPr>
      </p:pic>
      <p:sp>
        <p:nvSpPr>
          <p:cNvPr id="13" name="Rectangle 4"/>
          <p:cNvSpPr/>
          <p:nvPr/>
        </p:nvSpPr>
        <p:spPr>
          <a:xfrm>
            <a:off x="5638800" y="990600"/>
            <a:ext cx="2438400" cy="3657600"/>
          </a:xfrm>
          <a:prstGeom prst="rect">
            <a:avLst/>
          </a:prstGeom>
          <a:noFill/>
          <a:ln w="9525">
            <a:solidFill>
              <a:schemeClr val="bg1">
                <a:alpha val="3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prstClr val="white"/>
              </a:solidFill>
            </a:endParaRPr>
          </a:p>
        </p:txBody>
      </p:sp>
      <p:sp>
        <p:nvSpPr>
          <p:cNvPr id="12" name="TextBox 8"/>
          <p:cNvSpPr txBox="1"/>
          <p:nvPr/>
        </p:nvSpPr>
        <p:spPr>
          <a:xfrm>
            <a:off x="1187624" y="5371885"/>
            <a:ext cx="6085489" cy="822276"/>
          </a:xfrm>
          <a:prstGeom prst="rect">
            <a:avLst/>
          </a:prstGeom>
          <a:noFill/>
        </p:spPr>
        <p:txBody>
          <a:bodyPr wrap="square">
            <a:spAutoFit/>
          </a:bodyPr>
          <a:lstStyle/>
          <a:p>
            <a:pPr marL="514350" indent="-514350" algn="ctr">
              <a:lnSpc>
                <a:spcPct val="80000"/>
              </a:lnSpc>
              <a:spcBef>
                <a:spcPts val="700"/>
              </a:spcBef>
              <a:buClr>
                <a:schemeClr val="tx2"/>
              </a:buClr>
              <a:buSzPct val="95000"/>
              <a:buFont typeface="Wingdings" pitchFamily="2" charset="2"/>
              <a:buNone/>
              <a:defRPr/>
            </a:pPr>
            <a:r>
              <a:rPr lang="es-ES" sz="2800" b="1" dirty="0" err="1" smtClean="0">
                <a:solidFill>
                  <a:schemeClr val="accent3">
                    <a:lumMod val="40000"/>
                    <a:lumOff val="60000"/>
                  </a:schemeClr>
                </a:solidFill>
                <a:latin typeface="Georgia" panose="02040502050405020303" pitchFamily="18" charset="0"/>
              </a:rPr>
              <a:t>Thank</a:t>
            </a:r>
            <a:r>
              <a:rPr lang="es-ES" sz="2800" b="1" dirty="0" smtClean="0">
                <a:solidFill>
                  <a:schemeClr val="accent3">
                    <a:lumMod val="40000"/>
                    <a:lumOff val="60000"/>
                  </a:schemeClr>
                </a:solidFill>
                <a:latin typeface="Georgia" panose="02040502050405020303" pitchFamily="18" charset="0"/>
              </a:rPr>
              <a:t> </a:t>
            </a:r>
            <a:r>
              <a:rPr lang="es-ES" sz="2800" b="1" dirty="0" err="1" smtClean="0">
                <a:solidFill>
                  <a:schemeClr val="accent3">
                    <a:lumMod val="40000"/>
                    <a:lumOff val="60000"/>
                  </a:schemeClr>
                </a:solidFill>
                <a:latin typeface="Georgia" panose="02040502050405020303" pitchFamily="18" charset="0"/>
              </a:rPr>
              <a:t>you</a:t>
            </a:r>
            <a:endParaRPr lang="es-ES" sz="2800" b="1" dirty="0" smtClean="0">
              <a:solidFill>
                <a:schemeClr val="accent3">
                  <a:lumMod val="40000"/>
                  <a:lumOff val="60000"/>
                </a:schemeClr>
              </a:solidFill>
              <a:latin typeface="Georgia" panose="02040502050405020303" pitchFamily="18" charset="0"/>
            </a:endParaRPr>
          </a:p>
          <a:p>
            <a:pPr marL="514350" indent="-514350" algn="ctr">
              <a:lnSpc>
                <a:spcPct val="80000"/>
              </a:lnSpc>
              <a:spcBef>
                <a:spcPts val="700"/>
              </a:spcBef>
              <a:buClr>
                <a:schemeClr val="tx2"/>
              </a:buClr>
              <a:buSzPct val="95000"/>
              <a:buFont typeface="Wingdings" pitchFamily="2" charset="2"/>
              <a:buNone/>
              <a:defRPr/>
            </a:pPr>
            <a:r>
              <a:rPr lang="es-ES" sz="2400" dirty="0" smtClean="0">
                <a:solidFill>
                  <a:schemeClr val="bg1"/>
                </a:solidFill>
                <a:hlinkClick r:id="rId5"/>
              </a:rPr>
              <a:t>www.cocatram.org.ni</a:t>
            </a:r>
            <a:endParaRPr lang="es-ES" sz="2400" dirty="0">
              <a:solidFill>
                <a:schemeClr val="bg1"/>
              </a:solidFill>
            </a:endParaRPr>
          </a:p>
        </p:txBody>
      </p:sp>
    </p:spTree>
    <p:extLst>
      <p:ext uri="{BB962C8B-B14F-4D97-AF65-F5344CB8AC3E}">
        <p14:creationId xmlns:p14="http://schemas.microsoft.com/office/powerpoint/2010/main" val="44654607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42" presetClass="path" presetSubtype="0" accel="50000" decel="50000" fill="hold" grpId="0" nodeType="withEffect">
                                  <p:stCondLst>
                                    <p:cond delay="0"/>
                                  </p:stCondLst>
                                  <p:childTnLst>
                                    <p:animMotion origin="layout" path="M 0 0  L 0 0.33302  E" pathEditMode="relative" ptsTypes="">
                                      <p:cBhvr>
                                        <p:cTn id="12" dur="1000" spd="-100000" fill="hold"/>
                                        <p:tgtEl>
                                          <p:spTgt spid="8"/>
                                        </p:tgtEl>
                                        <p:attrNameLst>
                                          <p:attrName>ppt_x</p:attrName>
                                          <p:attrName>ppt_y</p:attrName>
                                        </p:attrNameLst>
                                      </p:cBhvr>
                                    </p:animMotion>
                                  </p:childTnLst>
                                </p:cTn>
                              </p:par>
                              <p:par>
                                <p:cTn id="13" presetID="10" presetClass="entr" presetSubtype="0" fill="hold" nodeType="withEffect">
                                  <p:stCondLst>
                                    <p:cond delay="150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par>
                                <p:cTn id="16" presetID="0" presetClass="path" presetSubtype="0" accel="50000" decel="50000" fill="hold" grpId="0" nodeType="withEffect">
                                  <p:stCondLst>
                                    <p:cond delay="0"/>
                                  </p:stCondLst>
                                  <p:childTnLst>
                                    <p:animMotion origin="layout" path="M -0.90261 -4.07956E-6 L 0.19479 -4.07956E-6 L 1.38889E-6 -4.07956E-6 " pathEditMode="relative" ptsTypes="AAA">
                                      <p:cBhvr>
                                        <p:cTn id="17" dur="2000" fill="hold"/>
                                        <p:tgtEl>
                                          <p:spTgt spid="13"/>
                                        </p:tgtEl>
                                        <p:attrNameLst>
                                          <p:attrName>ppt_x</p:attrName>
                                          <p:attrName>ppt_y</p:attrName>
                                        </p:attrNameLst>
                                      </p:cBhvr>
                                    </p:animMotion>
                                  </p:childTnLst>
                                </p:cTn>
                              </p:par>
                              <p:par>
                                <p:cTn id="18" presetID="47" presetClass="entr" presetSubtype="0" fill="hold" grpId="0" nodeType="withEffect">
                                  <p:stCondLst>
                                    <p:cond delay="150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3" grpId="0" animBg="1"/>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0">
          <a:schemeClr val="lt1">
            <a:hueOff val="0"/>
            <a:satOff val="0"/>
            <a:lumOff val="0"/>
            <a:alphaOff val="0"/>
          </a:schemeClr>
        </a:lnRef>
        <a:fillRef idx="1">
          <a:scrgbClr r="0" g="0" b="0"/>
        </a:fillRef>
        <a:effectRef idx="2">
          <a:schemeClr val="accent4">
            <a:tint val="50000"/>
            <a:hueOff val="0"/>
            <a:satOff val="0"/>
            <a:lumOff val="0"/>
            <a:alphaOff val="0"/>
          </a:schemeClr>
        </a:effectRef>
        <a:fontRef idx="minor">
          <a:schemeClr val="lt1">
            <a:hueOff val="0"/>
            <a:satOff val="0"/>
            <a:lumOff val="0"/>
            <a:alphaOff val="0"/>
          </a:schemeClr>
        </a:fontRef>
      </a:style>
    </a:sp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10811</TotalTime>
  <Words>9393</Words>
  <Application>Microsoft Office PowerPoint</Application>
  <PresentationFormat>Presentación en pantalla (4:3)</PresentationFormat>
  <Paragraphs>496</Paragraphs>
  <Slides>9</Slides>
  <Notes>5</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9</vt:i4>
      </vt:variant>
    </vt:vector>
  </HeadingPairs>
  <TitlesOfParts>
    <vt:vector size="22" baseType="lpstr">
      <vt:lpstr>宋体</vt:lpstr>
      <vt:lpstr>Aharoni</vt:lpstr>
      <vt:lpstr>Arial</vt:lpstr>
      <vt:lpstr>Calibri</vt:lpstr>
      <vt:lpstr>Century Gothic</vt:lpstr>
      <vt:lpstr>Consolas</vt:lpstr>
      <vt:lpstr>Corbel</vt:lpstr>
      <vt:lpstr>Georgia</vt:lpstr>
      <vt:lpstr>Times New Roman</vt:lpstr>
      <vt:lpstr>Wingdings</vt:lpstr>
      <vt:lpstr>Wingdings 2</vt:lpstr>
      <vt:lpstr>Wingdings 3</vt:lpstr>
      <vt:lpstr>Metro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COCATRAM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dc:title>
  <dc:creator>Cocatram</dc:creator>
  <cp:lastModifiedBy>Karen Cerda</cp:lastModifiedBy>
  <cp:revision>600</cp:revision>
  <cp:lastPrinted>2004-04-19T23:11:47Z</cp:lastPrinted>
  <dcterms:created xsi:type="dcterms:W3CDTF">2004-04-18T16:06:24Z</dcterms:created>
  <dcterms:modified xsi:type="dcterms:W3CDTF">2018-11-23T17:38:58Z</dcterms:modified>
</cp:coreProperties>
</file>