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DB7F60-272A-44C4-A5F6-993CB66DB84D}">
  <a:tblStyle styleId="{B4DB7F60-272A-44C4-A5F6-993CB66DB84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98"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235576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0341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is a graphic offered by the IHO at Council-2.  I offer it as illustrate of the tight timelines we have coming up in 2019 in preparation to Assembly-2. Robust preparations, deliberations, and reports and recommendations from IRCC, HSSC, and Council will be the key to a timely preparation for Assembly 2.  </a:t>
            </a:r>
            <a:endParaRPr/>
          </a:p>
          <a:p>
            <a:pPr marL="0" lvl="0" indent="0" algn="l" rtl="0">
              <a:spcBef>
                <a:spcPts val="0"/>
              </a:spcBef>
              <a:spcAft>
                <a:spcPts val="0"/>
              </a:spcAft>
              <a:buNone/>
            </a:pPr>
            <a:endParaRPr/>
          </a:p>
        </p:txBody>
      </p:sp>
      <p:sp>
        <p:nvSpPr>
          <p:cNvPr id="170" name="Google Shape;17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1573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8664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0452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470c3fd84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470c3fd84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800"/>
              <a:buChar char="•"/>
            </a:pPr>
            <a:r>
              <a:rPr lang="en-US" sz="1800"/>
              <a:t>The report of the SPRWG Chair and subsequent discussions were important elements of the Council 2 meeting.  The Council needed to come out of the C-2 with sufficient guidance to the SPWRG so that it could progress its task on behalf of the Council as requested by Assembly-1.</a:t>
            </a:r>
            <a:endParaRPr sz="2800"/>
          </a:p>
          <a:p>
            <a:pPr marL="228600" lvl="0" indent="-228600" algn="l" rtl="0">
              <a:lnSpc>
                <a:spcPct val="90000"/>
              </a:lnSpc>
              <a:spcBef>
                <a:spcPts val="1000"/>
              </a:spcBef>
              <a:spcAft>
                <a:spcPts val="0"/>
              </a:spcAft>
              <a:buClr>
                <a:schemeClr val="dk1"/>
              </a:buClr>
              <a:buSzPts val="1800"/>
              <a:buChar char="•"/>
            </a:pPr>
            <a:r>
              <a:rPr lang="en-US" sz="1800"/>
              <a:t>After good discussion, the C-2 adopted 3 SMART Goals around which to organize a drafting effort.  THe ultimate plan is intended to be fairly short- on the order of 3 pages or so and very high level.</a:t>
            </a:r>
            <a:endParaRPr sz="2800"/>
          </a:p>
          <a:p>
            <a:pPr marL="228600" lvl="0" indent="-228600" algn="l" rtl="0">
              <a:lnSpc>
                <a:spcPct val="90000"/>
              </a:lnSpc>
              <a:spcBef>
                <a:spcPts val="1000"/>
              </a:spcBef>
              <a:spcAft>
                <a:spcPts val="0"/>
              </a:spcAft>
              <a:buClr>
                <a:schemeClr val="dk1"/>
              </a:buClr>
              <a:buSzPts val="1800"/>
              <a:buChar char="•"/>
            </a:pPr>
            <a:r>
              <a:rPr lang="en-US" sz="1800"/>
              <a:t>A Management Plan was adopted with an associated timeline of actions.  The SPRWG will meet in late January to begin drafting the plan, the IRCC and HSSC Chairs will be invited to weigh in on performance measures and targets, the Chair of the IHO was added to the membership of the SPRWG.  The document will be reviewed again over the summer in connection with the IRCC and HSSC meetings.  </a:t>
            </a:r>
            <a:r>
              <a:rPr lang="en-US" sz="1600"/>
              <a:t>See C2-6.1 </a:t>
            </a:r>
            <a:endParaRPr sz="1600"/>
          </a:p>
          <a:p>
            <a:pPr marL="228600" lvl="0" indent="-228600" algn="l" rtl="0">
              <a:lnSpc>
                <a:spcPct val="90000"/>
              </a:lnSpc>
              <a:spcBef>
                <a:spcPts val="1000"/>
              </a:spcBef>
              <a:spcAft>
                <a:spcPts val="0"/>
              </a:spcAft>
              <a:buClr>
                <a:schemeClr val="dk1"/>
              </a:buClr>
              <a:buSzPts val="1800"/>
              <a:buChar char="•"/>
            </a:pPr>
            <a:r>
              <a:rPr lang="en-US" sz="1800"/>
              <a:t>A proposed draft revised plan will be submitted to Council-3 in July/August.  C-3 will deliberate and if accepted, the plan will be finalized for consideration at Assembly-2.  For that, the plan will need to be submitted in December 2019, in advance of A-2 in April 2020.</a:t>
            </a:r>
            <a:endParaRPr sz="1800"/>
          </a:p>
          <a:p>
            <a:pPr marL="228600" lvl="0" indent="-228600" algn="l" rtl="0">
              <a:lnSpc>
                <a:spcPct val="90000"/>
              </a:lnSpc>
              <a:spcBef>
                <a:spcPts val="1000"/>
              </a:spcBef>
              <a:spcAft>
                <a:spcPts val="0"/>
              </a:spcAft>
              <a:buClr>
                <a:schemeClr val="dk1"/>
              </a:buClr>
              <a:buSzPts val="1800"/>
              <a:buChar char="•"/>
            </a:pPr>
            <a:r>
              <a:rPr lang="en-US" sz="1800"/>
              <a:t>We have a ways to go.  States from the MACHC region on the SPRWG include:  Brazil, Netherlands, UK, USA  </a:t>
            </a:r>
            <a:r>
              <a:rPr lang="en-US" sz="1800">
                <a:highlight>
                  <a:srgbClr val="FFFF00"/>
                </a:highlight>
              </a:rPr>
              <a:t>(NEED TO DOUBLE CHECK)</a:t>
            </a:r>
            <a:endParaRPr sz="1800">
              <a:highlight>
                <a:srgbClr val="FFFF00"/>
              </a:highlight>
            </a:endParaRPr>
          </a:p>
          <a:p>
            <a:pPr marL="228600" lvl="0" indent="-114300" algn="l" rtl="0">
              <a:lnSpc>
                <a:spcPct val="90000"/>
              </a:lnSpc>
              <a:spcBef>
                <a:spcPts val="1000"/>
              </a:spcBef>
              <a:spcAft>
                <a:spcPts val="0"/>
              </a:spcAft>
              <a:buClr>
                <a:schemeClr val="dk1"/>
              </a:buClr>
              <a:buSzPts val="1800"/>
              <a:buFont typeface="Arial"/>
              <a:buNone/>
            </a:pPr>
            <a:endParaRPr sz="1800"/>
          </a:p>
          <a:p>
            <a:pPr marL="228600" lvl="0" indent="-228600" algn="l" rtl="0">
              <a:lnSpc>
                <a:spcPct val="90000"/>
              </a:lnSpc>
              <a:spcBef>
                <a:spcPts val="1000"/>
              </a:spcBef>
              <a:spcAft>
                <a:spcPts val="0"/>
              </a:spcAft>
              <a:buClr>
                <a:schemeClr val="dk1"/>
              </a:buClr>
              <a:buSzPts val="1800"/>
              <a:buChar char="•"/>
            </a:pPr>
            <a:r>
              <a:rPr lang="en-US" sz="1800"/>
              <a:t>Chair:  </a:t>
            </a:r>
            <a:r>
              <a:rPr lang="en-US" sz="1800" i="1">
                <a:solidFill>
                  <a:schemeClr val="accent3"/>
                </a:solidFill>
              </a:rPr>
              <a:t>bruno.frachon@shom.fr </a:t>
            </a:r>
            <a:endParaRPr sz="2800"/>
          </a:p>
          <a:p>
            <a:pPr marL="228600" lvl="0" indent="-228600" algn="l" rtl="0">
              <a:lnSpc>
                <a:spcPct val="90000"/>
              </a:lnSpc>
              <a:spcBef>
                <a:spcPts val="1000"/>
              </a:spcBef>
              <a:spcAft>
                <a:spcPts val="0"/>
              </a:spcAft>
              <a:buClr>
                <a:schemeClr val="dk1"/>
              </a:buClr>
              <a:buSzPts val="1800"/>
              <a:buChar char="•"/>
            </a:pPr>
            <a:r>
              <a:rPr lang="en-US" sz="1800"/>
              <a:t>Vice Chair: </a:t>
            </a:r>
            <a:r>
              <a:rPr lang="en-US" sz="1800" i="1">
                <a:solidFill>
                  <a:schemeClr val="accent3"/>
                </a:solidFill>
              </a:rPr>
              <a:t>shigeru.nakabayashi@jodc.go.jp</a:t>
            </a:r>
            <a:endParaRPr sz="2800"/>
          </a:p>
          <a:p>
            <a:pPr marL="228600" lvl="0" indent="-228600" algn="l" rtl="0">
              <a:lnSpc>
                <a:spcPct val="90000"/>
              </a:lnSpc>
              <a:spcBef>
                <a:spcPts val="1000"/>
              </a:spcBef>
              <a:spcAft>
                <a:spcPts val="0"/>
              </a:spcAft>
              <a:buClr>
                <a:schemeClr val="dk1"/>
              </a:buClr>
              <a:buSzPts val="1800"/>
              <a:buChar char="•"/>
            </a:pPr>
            <a:r>
              <a:rPr lang="en-US" sz="1800"/>
              <a:t>Secretariat: </a:t>
            </a:r>
            <a:r>
              <a:rPr lang="en-US" sz="1800" i="1">
                <a:solidFill>
                  <a:schemeClr val="accent3"/>
                </a:solidFill>
              </a:rPr>
              <a:t>douglas.brunt@dfo-mpo.gc.ca</a:t>
            </a:r>
            <a:endParaRPr sz="2800"/>
          </a:p>
          <a:p>
            <a:pPr marL="0" lvl="0" indent="0" algn="l" rtl="0">
              <a:spcBef>
                <a:spcPts val="0"/>
              </a:spcBef>
              <a:spcAft>
                <a:spcPts val="0"/>
              </a:spcAft>
              <a:buNone/>
            </a:pPr>
            <a:endParaRPr/>
          </a:p>
        </p:txBody>
      </p:sp>
      <p:sp>
        <p:nvSpPr>
          <p:cNvPr id="104" name="Google Shape;104;g470c3fd84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extLst>
      <p:ext uri="{BB962C8B-B14F-4D97-AF65-F5344CB8AC3E}">
        <p14:creationId xmlns:p14="http://schemas.microsoft.com/office/powerpoint/2010/main" val="277647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28600" lvl="0" indent="-151765" algn="l" rtl="0">
              <a:lnSpc>
                <a:spcPct val="70000"/>
              </a:lnSpc>
              <a:spcBef>
                <a:spcPts val="1000"/>
              </a:spcBef>
              <a:spcAft>
                <a:spcPts val="0"/>
              </a:spcAft>
              <a:buClr>
                <a:schemeClr val="dk1"/>
              </a:buClr>
              <a:buSzPts val="1100"/>
              <a:buChar char="•"/>
            </a:pPr>
            <a:r>
              <a:rPr lang="en-US" sz="1100"/>
              <a:t>Action C2/31: </a:t>
            </a:r>
            <a:endParaRPr sz="1100"/>
          </a:p>
          <a:p>
            <a:pPr marL="685800" lvl="1" indent="-151765" algn="l" rtl="0">
              <a:lnSpc>
                <a:spcPct val="70000"/>
              </a:lnSpc>
              <a:spcBef>
                <a:spcPts val="500"/>
              </a:spcBef>
              <a:spcAft>
                <a:spcPts val="0"/>
              </a:spcAft>
              <a:buClr>
                <a:schemeClr val="dk1"/>
              </a:buClr>
              <a:buSzPts val="1100"/>
              <a:buChar char="•"/>
            </a:pPr>
            <a:r>
              <a:rPr lang="en-US" sz="1100"/>
              <a:t>Council, HSSC, IRCC Chairs and Secretary-General to draft an implementation strategy aiming to the regular and harmonized production and dissemination of S-100 based products for further discussion at A-2 and for the preparation of the 2021-2023 IHO Work Programme. (deadline C-3 in preparation for A-2)</a:t>
            </a:r>
            <a:endParaRPr sz="1100"/>
          </a:p>
          <a:p>
            <a:pPr marL="228600" lvl="0" indent="-151765" algn="l" rtl="0">
              <a:lnSpc>
                <a:spcPct val="70000"/>
              </a:lnSpc>
              <a:spcBef>
                <a:spcPts val="1000"/>
              </a:spcBef>
              <a:spcAft>
                <a:spcPts val="0"/>
              </a:spcAft>
              <a:buClr>
                <a:schemeClr val="dk1"/>
              </a:buClr>
              <a:buSzPts val="1100"/>
              <a:buChar char="•"/>
            </a:pPr>
            <a:r>
              <a:rPr lang="en-US" sz="1100"/>
              <a:t>Action C2/30: </a:t>
            </a:r>
            <a:endParaRPr sz="1100"/>
          </a:p>
          <a:p>
            <a:pPr marL="685800" lvl="1" indent="-151765" algn="l" rtl="0">
              <a:lnSpc>
                <a:spcPct val="70000"/>
              </a:lnSpc>
              <a:spcBef>
                <a:spcPts val="500"/>
              </a:spcBef>
              <a:spcAft>
                <a:spcPts val="0"/>
              </a:spcAft>
              <a:buClr>
                <a:schemeClr val="dk1"/>
              </a:buClr>
              <a:buSzPts val="1100"/>
              <a:buChar char="•"/>
            </a:pPr>
            <a:r>
              <a:rPr lang="en-US" sz="1100"/>
              <a:t>IRCC to instruct and provide guidance to the WENDWG in order to investigate the applicability of the WEND-like Principles to the production and dissemination of S-101 ENCs and the first generation of S-100 based products and to report back at C-3. (deadlines: Dec. 2018, C-3)</a:t>
            </a:r>
            <a:endParaRPr sz="1100"/>
          </a:p>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5191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9577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 high level overview.  THis topic will be addressed later in more detail in the agenda.  Note Vicki Ferrini is with us today and representeds the green portions of the map, covering much of MACHC area.</a:t>
            </a:r>
            <a:endParaRPr/>
          </a:p>
        </p:txBody>
      </p:sp>
      <p:sp>
        <p:nvSpPr>
          <p:cNvPr id="125" name="Google Shape;12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6739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6946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RES 2/2007, 1/2005, 2/1997 (RHCs), 6/2009 (IHR), 1/2018 (ENC Overlaps)</a:t>
            </a:r>
            <a:endParaRPr/>
          </a:p>
          <a:p>
            <a:pPr marL="0" lvl="0" indent="0" algn="l" rtl="0">
              <a:spcBef>
                <a:spcPts val="0"/>
              </a:spcBef>
              <a:spcAft>
                <a:spcPts val="0"/>
              </a:spcAft>
              <a:buNone/>
            </a:pPr>
            <a:endParaRPr/>
          </a:p>
          <a:p>
            <a:pPr marL="228600" lvl="0" indent="-228600" algn="l" rtl="0">
              <a:lnSpc>
                <a:spcPct val="90000"/>
              </a:lnSpc>
              <a:spcBef>
                <a:spcPts val="1000"/>
              </a:spcBef>
              <a:spcAft>
                <a:spcPts val="0"/>
              </a:spcAft>
              <a:buClr>
                <a:schemeClr val="dk1"/>
              </a:buClr>
              <a:buSzPts val="1800"/>
              <a:buChar char="•"/>
            </a:pPr>
            <a:r>
              <a:rPr lang="en-US" sz="1800"/>
              <a:t>Council Rules of Procedure/Protocols of Convention </a:t>
            </a:r>
            <a:endParaRPr sz="2800"/>
          </a:p>
          <a:p>
            <a:pPr marL="228600" lvl="0" indent="-228600" algn="l" rtl="0">
              <a:lnSpc>
                <a:spcPct val="90000"/>
              </a:lnSpc>
              <a:spcBef>
                <a:spcPts val="1000"/>
              </a:spcBef>
              <a:spcAft>
                <a:spcPts val="0"/>
              </a:spcAft>
              <a:buClr>
                <a:schemeClr val="dk1"/>
              </a:buClr>
              <a:buSzPts val="1800"/>
              <a:buChar char="•"/>
            </a:pPr>
            <a:r>
              <a:rPr lang="en-US" sz="1800"/>
              <a:t>Work Program and Budget adopted</a:t>
            </a:r>
            <a:endParaRPr sz="2800"/>
          </a:p>
          <a:p>
            <a:pPr marL="228600" lvl="0" indent="-228600" algn="l" rtl="0">
              <a:lnSpc>
                <a:spcPct val="90000"/>
              </a:lnSpc>
              <a:spcBef>
                <a:spcPts val="1000"/>
              </a:spcBef>
              <a:spcAft>
                <a:spcPts val="0"/>
              </a:spcAft>
              <a:buClr>
                <a:schemeClr val="dk1"/>
              </a:buClr>
              <a:buSzPts val="1800"/>
              <a:buChar char="•"/>
            </a:pPr>
            <a:r>
              <a:rPr lang="en-US" sz="1800"/>
              <a:t>Not addressed in this summary:</a:t>
            </a:r>
            <a:endParaRPr sz="2800"/>
          </a:p>
          <a:p>
            <a:pPr marL="685800" lvl="1" indent="-228600" algn="l" rtl="0">
              <a:lnSpc>
                <a:spcPct val="90000"/>
              </a:lnSpc>
              <a:spcBef>
                <a:spcPts val="500"/>
              </a:spcBef>
              <a:spcAft>
                <a:spcPts val="0"/>
              </a:spcAft>
              <a:buClr>
                <a:schemeClr val="dk1"/>
              </a:buClr>
              <a:buSzPts val="1800"/>
              <a:buChar char="•"/>
            </a:pPr>
            <a:r>
              <a:rPr lang="en-US" sz="1800"/>
              <a:t>IRCC and HSSC Work Program, ROPs, and priorities (covered by others)</a:t>
            </a:r>
            <a:endParaRPr sz="2400"/>
          </a:p>
          <a:p>
            <a:pPr marL="685800" lvl="1" indent="-228600" algn="l" rtl="0">
              <a:lnSpc>
                <a:spcPct val="90000"/>
              </a:lnSpc>
              <a:spcBef>
                <a:spcPts val="500"/>
              </a:spcBef>
              <a:spcAft>
                <a:spcPts val="0"/>
              </a:spcAft>
              <a:buClr>
                <a:schemeClr val="dk1"/>
              </a:buClr>
              <a:buSzPts val="1800"/>
              <a:buChar char="•"/>
            </a:pPr>
            <a:r>
              <a:rPr lang="en-US" sz="1800"/>
              <a:t>Updated of selected Resolutions (to be raised elsewhere in the MACHC agenda)</a:t>
            </a:r>
            <a:endParaRPr sz="2400"/>
          </a:p>
          <a:p>
            <a:pPr marL="1143000" lvl="2" indent="-228600" algn="l" rtl="0">
              <a:lnSpc>
                <a:spcPct val="90000"/>
              </a:lnSpc>
              <a:spcBef>
                <a:spcPts val="500"/>
              </a:spcBef>
              <a:spcAft>
                <a:spcPts val="0"/>
              </a:spcAft>
              <a:buClr>
                <a:schemeClr val="dk1"/>
              </a:buClr>
              <a:buSzPts val="1800"/>
              <a:buChar char="•"/>
            </a:pPr>
            <a:r>
              <a:rPr lang="en-US" sz="1800"/>
              <a:t>RES 2/2007, 1/2005, 2/1997, 6/2009, 1/2018</a:t>
            </a:r>
            <a:endParaRPr sz="20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4" name="Google Shape;15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077305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470c3fd843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470c3fd843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Strategic Plan rewrite is proceeding.  Please be aware the revision and drafting is going on- a meeting of the SPRWG is slated for January 30-31 at the Bureau and we expect a draft revision to be submitted to Council-3 in July.  If approved at C-3, it will go to the Assembly for decision.</a:t>
            </a:r>
            <a:endParaRPr/>
          </a:p>
          <a:p>
            <a:pPr marL="0" lvl="0" indent="0" algn="l" rtl="0">
              <a:spcBef>
                <a:spcPts val="0"/>
              </a:spcBef>
              <a:spcAft>
                <a:spcPts val="0"/>
              </a:spcAft>
              <a:buNone/>
            </a:pPr>
            <a:endParaRPr/>
          </a:p>
          <a:p>
            <a:pPr marL="0" lvl="0" indent="0" algn="l" rtl="0">
              <a:spcBef>
                <a:spcPts val="0"/>
              </a:spcBef>
              <a:spcAft>
                <a:spcPts val="0"/>
              </a:spcAft>
              <a:buNone/>
            </a:pPr>
            <a:r>
              <a:rPr lang="en-US"/>
              <a:t>And, we need to understand from the Seabed 2030 project how the RHCs can contribute to the project.  I hope this will be discussed in the context of the SB 2030 portion of the agenda in light of the presentation of Dr. Ferrini.</a:t>
            </a:r>
            <a:endParaRPr/>
          </a:p>
        </p:txBody>
      </p:sp>
      <p:sp>
        <p:nvSpPr>
          <p:cNvPr id="163" name="Google Shape;163;g470c3fd843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3456576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F5F9FC"/>
            </a:gs>
            <a:gs pos="75000">
              <a:srgbClr val="F5F9FC"/>
            </a:gs>
            <a:gs pos="100000">
              <a:srgbClr val="CEE1F1"/>
            </a:gs>
          </a:gsLst>
          <a:lin ang="5400000" scaled="0"/>
        </a:gradFill>
        <a:effectLst/>
      </p:bgPr>
    </p:bg>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p:nvPr/>
        </p:nvSpPr>
        <p:spPr>
          <a:xfrm>
            <a:off x="0" y="6040079"/>
            <a:ext cx="12192000" cy="8372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ftr" idx="11"/>
          </p:nvPr>
        </p:nvSpPr>
        <p:spPr>
          <a:xfrm>
            <a:off x="4038599" y="6276122"/>
            <a:ext cx="5365459"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p:nvPr/>
        </p:nvSpPr>
        <p:spPr>
          <a:xfrm>
            <a:off x="250262" y="6280348"/>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chemeClr val="dk1"/>
                </a:solidFill>
                <a:latin typeface="Calibri"/>
                <a:ea typeface="Calibri"/>
                <a:cs typeface="Calibri"/>
                <a:sym typeface="Calibri"/>
              </a:rPr>
              <a:t>International Hydrographic Organization</a:t>
            </a:r>
            <a:br>
              <a:rPr lang="en-US" sz="1200" b="0" i="0" u="none" strike="noStrike" cap="none">
                <a:solidFill>
                  <a:schemeClr val="dk1"/>
                </a:solidFill>
                <a:latin typeface="Calibri"/>
                <a:ea typeface="Calibri"/>
                <a:cs typeface="Calibri"/>
                <a:sym typeface="Calibri"/>
              </a:rPr>
            </a:br>
            <a:r>
              <a:rPr lang="en-US" sz="1200" b="0" i="1" u="none" strike="noStrike" cap="none">
                <a:solidFill>
                  <a:schemeClr val="dk1"/>
                </a:solidFill>
                <a:latin typeface="Calibri"/>
                <a:ea typeface="Calibri"/>
                <a:cs typeface="Calibri"/>
                <a:sym typeface="Calibri"/>
              </a:rPr>
              <a:t>Organisation Hydrographique Internationale</a:t>
            </a:r>
            <a:endParaRPr sz="1200" b="0" i="1" u="none" strike="noStrike" cap="none">
              <a:solidFill>
                <a:schemeClr val="dk1"/>
              </a:solidFill>
              <a:latin typeface="Calibri"/>
              <a:ea typeface="Calibri"/>
              <a:cs typeface="Calibri"/>
              <a:sym typeface="Calibri"/>
            </a:endParaRPr>
          </a:p>
        </p:txBody>
      </p:sp>
      <p:pic>
        <p:nvPicPr>
          <p:cNvPr id="20" name="Google Shape;20;p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75349" y="6049723"/>
            <a:ext cx="676525" cy="817921"/>
          </a:xfrm>
          <a:prstGeom prst="rect">
            <a:avLst/>
          </a:prstGeom>
          <a:noFill/>
          <a:ln>
            <a:noFill/>
          </a:ln>
        </p:spPr>
      </p:pic>
      <p:pic>
        <p:nvPicPr>
          <p:cNvPr id="21" name="Google Shape;21;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671276" y="6036734"/>
            <a:ext cx="2121007" cy="84055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gradFill>
          <a:gsLst>
            <a:gs pos="0">
              <a:srgbClr val="F5F9FC"/>
            </a:gs>
            <a:gs pos="75000">
              <a:srgbClr val="F5F9FC"/>
            </a:gs>
            <a:gs pos="100000">
              <a:srgbClr val="CEE1F1"/>
            </a:gs>
          </a:gsLst>
          <a:lin ang="5400000" scaled="0"/>
        </a:gradFill>
        <a:effectLst/>
      </p:bgPr>
    </p:bg>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0E57C4"/>
              </a:buClr>
              <a:buSzPts val="4400"/>
              <a:buFont typeface="Calibri"/>
              <a:buNone/>
              <a:defRPr>
                <a:solidFill>
                  <a:srgbClr val="0E57C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838201" y="1825625"/>
            <a:ext cx="7724182" cy="2158761"/>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5" name="Google Shape;25;p3"/>
          <p:cNvCxnSpPr/>
          <p:nvPr/>
        </p:nvCxnSpPr>
        <p:spPr>
          <a:xfrm rot="10800000" flipH="1">
            <a:off x="811992" y="893798"/>
            <a:ext cx="10568015" cy="5285"/>
          </a:xfrm>
          <a:prstGeom prst="straightConnector1">
            <a:avLst/>
          </a:prstGeom>
          <a:noFill/>
          <a:ln w="28575" cap="flat" cmpd="sng">
            <a:solidFill>
              <a:srgbClr val="0E57C4"/>
            </a:solidFill>
            <a:prstDash val="solid"/>
            <a:miter lim="800000"/>
            <a:headEnd type="none" w="sm" len="sm"/>
            <a:tailEnd type="none" w="sm" len="sm"/>
          </a:ln>
        </p:spPr>
      </p:cxnSp>
      <p:sp>
        <p:nvSpPr>
          <p:cNvPr id="26" name="Google Shape;26;p3"/>
          <p:cNvSpPr/>
          <p:nvPr/>
        </p:nvSpPr>
        <p:spPr>
          <a:xfrm>
            <a:off x="0" y="6020790"/>
            <a:ext cx="12192000" cy="8372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27;p3"/>
          <p:cNvSpPr txBox="1">
            <a:spLocks noGrp="1"/>
          </p:cNvSpPr>
          <p:nvPr>
            <p:ph type="sldNum" idx="12"/>
          </p:nvPr>
        </p:nvSpPr>
        <p:spPr>
          <a:xfrm>
            <a:off x="4700292" y="6266476"/>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0" i="0" u="none" strike="noStrike" cap="none">
                <a:solidFill>
                  <a:srgbClr val="888888"/>
                </a:solidFill>
                <a:latin typeface="Calibri"/>
                <a:ea typeface="Calibri"/>
                <a:cs typeface="Calibri"/>
                <a:sym typeface="Calibri"/>
              </a:defRPr>
            </a:lvl1pPr>
            <a:lvl2pPr marL="0" lvl="1" indent="0" algn="ctr">
              <a:spcBef>
                <a:spcPts val="0"/>
              </a:spcBef>
              <a:buNone/>
              <a:defRPr sz="1200" b="0" i="0" u="none" strike="noStrike" cap="none">
                <a:solidFill>
                  <a:srgbClr val="888888"/>
                </a:solidFill>
                <a:latin typeface="Calibri"/>
                <a:ea typeface="Calibri"/>
                <a:cs typeface="Calibri"/>
                <a:sym typeface="Calibri"/>
              </a:defRPr>
            </a:lvl2pPr>
            <a:lvl3pPr marL="0" lvl="2" indent="0" algn="ctr">
              <a:spcBef>
                <a:spcPts val="0"/>
              </a:spcBef>
              <a:buNone/>
              <a:defRPr sz="1200" b="0" i="0" u="none" strike="noStrike" cap="none">
                <a:solidFill>
                  <a:srgbClr val="888888"/>
                </a:solidFill>
                <a:latin typeface="Calibri"/>
                <a:ea typeface="Calibri"/>
                <a:cs typeface="Calibri"/>
                <a:sym typeface="Calibri"/>
              </a:defRPr>
            </a:lvl3pPr>
            <a:lvl4pPr marL="0" lvl="3" indent="0" algn="ctr">
              <a:spcBef>
                <a:spcPts val="0"/>
              </a:spcBef>
              <a:buNone/>
              <a:defRPr sz="1200" b="0" i="0" u="none" strike="noStrike" cap="none">
                <a:solidFill>
                  <a:srgbClr val="888888"/>
                </a:solidFill>
                <a:latin typeface="Calibri"/>
                <a:ea typeface="Calibri"/>
                <a:cs typeface="Calibri"/>
                <a:sym typeface="Calibri"/>
              </a:defRPr>
            </a:lvl4pPr>
            <a:lvl5pPr marL="0" lvl="4" indent="0" algn="ctr">
              <a:spcBef>
                <a:spcPts val="0"/>
              </a:spcBef>
              <a:buNone/>
              <a:defRPr sz="1200" b="0" i="0" u="none" strike="noStrike" cap="none">
                <a:solidFill>
                  <a:srgbClr val="888888"/>
                </a:solidFill>
                <a:latin typeface="Calibri"/>
                <a:ea typeface="Calibri"/>
                <a:cs typeface="Calibri"/>
                <a:sym typeface="Calibri"/>
              </a:defRPr>
            </a:lvl5pPr>
            <a:lvl6pPr marL="0" lvl="5" indent="0" algn="ctr">
              <a:spcBef>
                <a:spcPts val="0"/>
              </a:spcBef>
              <a:buNone/>
              <a:defRPr sz="1200" b="0" i="0" u="none" strike="noStrike" cap="none">
                <a:solidFill>
                  <a:srgbClr val="888888"/>
                </a:solidFill>
                <a:latin typeface="Calibri"/>
                <a:ea typeface="Calibri"/>
                <a:cs typeface="Calibri"/>
                <a:sym typeface="Calibri"/>
              </a:defRPr>
            </a:lvl6pPr>
            <a:lvl7pPr marL="0" lvl="6" indent="0" algn="ctr">
              <a:spcBef>
                <a:spcPts val="0"/>
              </a:spcBef>
              <a:buNone/>
              <a:defRPr sz="1200" b="0" i="0" u="none" strike="noStrike" cap="none">
                <a:solidFill>
                  <a:srgbClr val="888888"/>
                </a:solidFill>
                <a:latin typeface="Calibri"/>
                <a:ea typeface="Calibri"/>
                <a:cs typeface="Calibri"/>
                <a:sym typeface="Calibri"/>
              </a:defRPr>
            </a:lvl7pPr>
            <a:lvl8pPr marL="0" lvl="7" indent="0" algn="ctr">
              <a:spcBef>
                <a:spcPts val="0"/>
              </a:spcBef>
              <a:buNone/>
              <a:defRPr sz="1200" b="0" i="0" u="none" strike="noStrike" cap="none">
                <a:solidFill>
                  <a:srgbClr val="888888"/>
                </a:solidFill>
                <a:latin typeface="Calibri"/>
                <a:ea typeface="Calibri"/>
                <a:cs typeface="Calibri"/>
                <a:sym typeface="Calibri"/>
              </a:defRPr>
            </a:lvl8pPr>
            <a:lvl9pPr marL="0" lvl="8" indent="0" algn="ctr">
              <a:spcBef>
                <a:spcPts val="0"/>
              </a:spcBef>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28" name="Google Shape;28;p3"/>
          <p:cNvSpPr txBox="1"/>
          <p:nvPr/>
        </p:nvSpPr>
        <p:spPr>
          <a:xfrm>
            <a:off x="250262" y="6280348"/>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chemeClr val="dk1"/>
                </a:solidFill>
                <a:latin typeface="Calibri"/>
                <a:ea typeface="Calibri"/>
                <a:cs typeface="Calibri"/>
                <a:sym typeface="Calibri"/>
              </a:rPr>
              <a:t>International Hydrographic Organization</a:t>
            </a:r>
            <a:br>
              <a:rPr lang="en-US" sz="1200" b="0" i="0" u="none" strike="noStrike" cap="none">
                <a:solidFill>
                  <a:schemeClr val="dk1"/>
                </a:solidFill>
                <a:latin typeface="Calibri"/>
                <a:ea typeface="Calibri"/>
                <a:cs typeface="Calibri"/>
                <a:sym typeface="Calibri"/>
              </a:rPr>
            </a:br>
            <a:r>
              <a:rPr lang="en-US" sz="1200" b="0" i="1" u="none" strike="noStrike" cap="none">
                <a:solidFill>
                  <a:schemeClr val="dk1"/>
                </a:solidFill>
                <a:latin typeface="Calibri"/>
                <a:ea typeface="Calibri"/>
                <a:cs typeface="Calibri"/>
                <a:sym typeface="Calibri"/>
              </a:rPr>
              <a:t>Organisation Hydrographique Internationale</a:t>
            </a:r>
            <a:endParaRPr sz="1200" b="0" i="1" u="none" strike="noStrike" cap="none">
              <a:solidFill>
                <a:schemeClr val="dk1"/>
              </a:solidFill>
              <a:latin typeface="Calibri"/>
              <a:ea typeface="Calibri"/>
              <a:cs typeface="Calibri"/>
              <a:sym typeface="Calibri"/>
            </a:endParaRPr>
          </a:p>
        </p:txBody>
      </p:sp>
      <p:pic>
        <p:nvPicPr>
          <p:cNvPr id="29" name="Google Shape;29;p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35467" y="6040079"/>
            <a:ext cx="676525" cy="817921"/>
          </a:xfrm>
          <a:prstGeom prst="rect">
            <a:avLst/>
          </a:prstGeom>
          <a:noFill/>
          <a:ln>
            <a:noFill/>
          </a:ln>
        </p:spPr>
      </p:pic>
      <p:pic>
        <p:nvPicPr>
          <p:cNvPr id="30" name="Google Shape;30;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618137" y="6018762"/>
            <a:ext cx="2117682" cy="83923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3"/>
          <p:cNvSpPr txBox="1">
            <a:spLocks noGrp="1"/>
          </p:cNvSpPr>
          <p:nvPr>
            <p:ph type="ctrTitle"/>
          </p:nvPr>
        </p:nvSpPr>
        <p:spPr>
          <a:xfrm>
            <a:off x="1778924" y="2493817"/>
            <a:ext cx="8315498" cy="88314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5400"/>
              <a:buFont typeface="Calibri"/>
              <a:buNone/>
            </a:pPr>
            <a:r>
              <a:rPr lang="en-US" sz="5400"/>
              <a:t>Council-2 Readout</a:t>
            </a:r>
            <a:br>
              <a:rPr lang="en-US" sz="5400"/>
            </a:br>
            <a:r>
              <a:rPr lang="en-US" sz="2790"/>
              <a:t>MACHC19 </a:t>
            </a:r>
            <a:br>
              <a:rPr lang="en-US" sz="2790"/>
            </a:br>
            <a:r>
              <a:rPr lang="en-US" sz="2790"/>
              <a:t>November 29, 2018</a:t>
            </a:r>
            <a:endParaRPr sz="2790"/>
          </a:p>
        </p:txBody>
      </p:sp>
      <p:sp>
        <p:nvSpPr>
          <p:cNvPr id="93" name="Google Shape;93;p13"/>
          <p:cNvSpPr txBox="1">
            <a:spLocks noGrp="1"/>
          </p:cNvSpPr>
          <p:nvPr>
            <p:ph type="subTitle" idx="1"/>
          </p:nvPr>
        </p:nvSpPr>
        <p:spPr>
          <a:xfrm>
            <a:off x="1612669" y="4447308"/>
            <a:ext cx="9038706" cy="140069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en-US"/>
              <a:t>Chair 	Rear Admiral Shepard M. SMITH (USA) </a:t>
            </a:r>
            <a:endParaRPr/>
          </a:p>
          <a:p>
            <a:pPr marL="0" lvl="0" indent="0" algn="ctr" rtl="0">
              <a:lnSpc>
                <a:spcPct val="90000"/>
              </a:lnSpc>
              <a:spcBef>
                <a:spcPts val="1000"/>
              </a:spcBef>
              <a:spcAft>
                <a:spcPts val="0"/>
              </a:spcAft>
              <a:buClr>
                <a:schemeClr val="dk1"/>
              </a:buClr>
              <a:buSzPts val="2400"/>
              <a:buNone/>
            </a:pPr>
            <a:r>
              <a:rPr lang="en-US"/>
              <a:t>Vice-Chair 	Adm (Ret) Luiz Fernando PALMER Fonseca (Brazil)</a:t>
            </a:r>
            <a:endParaRPr/>
          </a:p>
          <a:p>
            <a:pPr marL="0" lvl="0" indent="0" algn="ctr" rtl="0">
              <a:lnSpc>
                <a:spcPct val="90000"/>
              </a:lnSpc>
              <a:spcBef>
                <a:spcPts val="1000"/>
              </a:spcBef>
              <a:spcAft>
                <a:spcPts val="0"/>
              </a:spcAft>
              <a:buClr>
                <a:schemeClr val="dk1"/>
              </a:buClr>
              <a:buSzPts val="2400"/>
              <a:buNone/>
            </a:pPr>
            <a:r>
              <a:rPr lang="en-US"/>
              <a:t>Secretariat 	Dr. Mathias JONAS, Secretary-General (IHO Secretariat)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2"/>
          <p:cNvSpPr txBox="1">
            <a:spLocks noGrp="1"/>
          </p:cNvSpPr>
          <p:nvPr>
            <p:ph type="title"/>
          </p:nvPr>
        </p:nvSpPr>
        <p:spPr>
          <a:xfrm>
            <a:off x="313765" y="89556"/>
            <a:ext cx="11663081" cy="63658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E57C4"/>
              </a:buClr>
              <a:buSzPts val="3959"/>
              <a:buFont typeface="Calibri"/>
              <a:buNone/>
            </a:pPr>
            <a:r>
              <a:rPr lang="en-US" sz="3959"/>
              <a:t>Countdowns for </a:t>
            </a:r>
            <a:r>
              <a:rPr lang="en-US" sz="3959">
                <a:solidFill>
                  <a:srgbClr val="00B050"/>
                </a:solidFill>
              </a:rPr>
              <a:t>HSSC</a:t>
            </a:r>
            <a:r>
              <a:rPr lang="en-US" sz="3959"/>
              <a:t>, </a:t>
            </a:r>
            <a:r>
              <a:rPr lang="en-US" sz="3959">
                <a:solidFill>
                  <a:srgbClr val="00B050"/>
                </a:solidFill>
              </a:rPr>
              <a:t>IRCC</a:t>
            </a:r>
            <a:r>
              <a:rPr lang="en-US" sz="3959"/>
              <a:t>, </a:t>
            </a:r>
            <a:r>
              <a:rPr lang="en-US" sz="3959">
                <a:solidFill>
                  <a:srgbClr val="FF0000"/>
                </a:solidFill>
              </a:rPr>
              <a:t>Council</a:t>
            </a:r>
            <a:r>
              <a:rPr lang="en-US" sz="3959"/>
              <a:t>, </a:t>
            </a:r>
            <a:r>
              <a:rPr lang="en-US" sz="3959">
                <a:solidFill>
                  <a:srgbClr val="FF0000"/>
                </a:solidFill>
              </a:rPr>
              <a:t>Assembly</a:t>
            </a:r>
            <a:r>
              <a:rPr lang="en-US" sz="3959">
                <a:solidFill>
                  <a:schemeClr val="dk1"/>
                </a:solidFill>
              </a:rPr>
              <a:t> by </a:t>
            </a:r>
            <a:r>
              <a:rPr lang="en-US" sz="3959"/>
              <a:t>2020</a:t>
            </a:r>
            <a:endParaRPr sz="3959"/>
          </a:p>
        </p:txBody>
      </p:sp>
      <p:cxnSp>
        <p:nvCxnSpPr>
          <p:cNvPr id="173" name="Google Shape;173;p22"/>
          <p:cNvCxnSpPr/>
          <p:nvPr/>
        </p:nvCxnSpPr>
        <p:spPr>
          <a:xfrm rot="10800000" flipH="1">
            <a:off x="313765" y="5235388"/>
            <a:ext cx="11555506" cy="17930"/>
          </a:xfrm>
          <a:prstGeom prst="straightConnector1">
            <a:avLst/>
          </a:prstGeom>
          <a:noFill/>
          <a:ln w="38100" cap="flat" cmpd="sng">
            <a:solidFill>
              <a:schemeClr val="dk1"/>
            </a:solidFill>
            <a:prstDash val="solid"/>
            <a:miter lim="800000"/>
            <a:headEnd type="none" w="sm" len="sm"/>
            <a:tailEnd type="none" w="sm" len="sm"/>
          </a:ln>
        </p:spPr>
      </p:cxnSp>
      <p:cxnSp>
        <p:nvCxnSpPr>
          <p:cNvPr id="174" name="Google Shape;174;p22"/>
          <p:cNvCxnSpPr/>
          <p:nvPr/>
        </p:nvCxnSpPr>
        <p:spPr>
          <a:xfrm rot="10800000" flipH="1">
            <a:off x="313765" y="1444146"/>
            <a:ext cx="11555506" cy="17930"/>
          </a:xfrm>
          <a:prstGeom prst="straightConnector1">
            <a:avLst/>
          </a:prstGeom>
          <a:noFill/>
          <a:ln w="38100" cap="flat" cmpd="sng">
            <a:solidFill>
              <a:srgbClr val="00B050"/>
            </a:solidFill>
            <a:prstDash val="solid"/>
            <a:miter lim="800000"/>
            <a:headEnd type="none" w="sm" len="sm"/>
            <a:tailEnd type="none" w="sm" len="sm"/>
          </a:ln>
        </p:spPr>
      </p:cxnSp>
      <p:cxnSp>
        <p:nvCxnSpPr>
          <p:cNvPr id="175" name="Google Shape;175;p22"/>
          <p:cNvCxnSpPr/>
          <p:nvPr/>
        </p:nvCxnSpPr>
        <p:spPr>
          <a:xfrm rot="10800000" flipH="1">
            <a:off x="313765" y="3339767"/>
            <a:ext cx="11555506" cy="17930"/>
          </a:xfrm>
          <a:prstGeom prst="straightConnector1">
            <a:avLst/>
          </a:prstGeom>
          <a:noFill/>
          <a:ln w="38100" cap="flat" cmpd="sng">
            <a:solidFill>
              <a:srgbClr val="FF0000"/>
            </a:solidFill>
            <a:prstDash val="solid"/>
            <a:miter lim="800000"/>
            <a:headEnd type="none" w="sm" len="sm"/>
            <a:tailEnd type="none" w="sm" len="sm"/>
          </a:ln>
        </p:spPr>
      </p:cxnSp>
      <p:grpSp>
        <p:nvGrpSpPr>
          <p:cNvPr id="176" name="Google Shape;176;p22"/>
          <p:cNvGrpSpPr/>
          <p:nvPr/>
        </p:nvGrpSpPr>
        <p:grpSpPr>
          <a:xfrm>
            <a:off x="3469333" y="2841806"/>
            <a:ext cx="1129558" cy="1023758"/>
            <a:chOff x="11062437" y="2796986"/>
            <a:chExt cx="1129558" cy="1023758"/>
          </a:xfrm>
        </p:grpSpPr>
        <p:cxnSp>
          <p:nvCxnSpPr>
            <p:cNvPr id="177" name="Google Shape;177;p22"/>
            <p:cNvCxnSpPr/>
            <p:nvPr/>
          </p:nvCxnSpPr>
          <p:spPr>
            <a:xfrm>
              <a:off x="11707901" y="3164541"/>
              <a:ext cx="0" cy="277906"/>
            </a:xfrm>
            <a:prstGeom prst="straightConnector1">
              <a:avLst/>
            </a:prstGeom>
            <a:noFill/>
            <a:ln w="9525" cap="flat" cmpd="sng">
              <a:solidFill>
                <a:schemeClr val="accent1"/>
              </a:solidFill>
              <a:prstDash val="solid"/>
              <a:miter lim="800000"/>
              <a:headEnd type="none" w="sm" len="sm"/>
              <a:tailEnd type="none" w="sm" len="sm"/>
            </a:ln>
          </p:spPr>
        </p:cxnSp>
        <p:sp>
          <p:nvSpPr>
            <p:cNvPr id="178" name="Google Shape;178;p22"/>
            <p:cNvSpPr txBox="1"/>
            <p:nvPr/>
          </p:nvSpPr>
          <p:spPr>
            <a:xfrm>
              <a:off x="11071407" y="2796986"/>
              <a:ext cx="1120588" cy="369332"/>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FF0000"/>
                  </a:solidFill>
                  <a:latin typeface="Calibri"/>
                  <a:ea typeface="Calibri"/>
                  <a:cs typeface="Calibri"/>
                  <a:sym typeface="Calibri"/>
                </a:rPr>
                <a:t>Oct. 2019</a:t>
              </a:r>
              <a:endParaRPr sz="1800">
                <a:solidFill>
                  <a:srgbClr val="FF0000"/>
                </a:solidFill>
                <a:latin typeface="Calibri"/>
                <a:ea typeface="Calibri"/>
                <a:cs typeface="Calibri"/>
                <a:sym typeface="Calibri"/>
              </a:endParaRPr>
            </a:p>
          </p:txBody>
        </p:sp>
        <p:sp>
          <p:nvSpPr>
            <p:cNvPr id="179" name="Google Shape;179;p22"/>
            <p:cNvSpPr txBox="1"/>
            <p:nvPr/>
          </p:nvSpPr>
          <p:spPr>
            <a:xfrm>
              <a:off x="11062437" y="3451412"/>
              <a:ext cx="1120588" cy="369332"/>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F0000"/>
                  </a:solidFill>
                  <a:latin typeface="Calibri"/>
                  <a:ea typeface="Calibri"/>
                  <a:cs typeface="Calibri"/>
                  <a:sym typeface="Calibri"/>
                </a:rPr>
                <a:t>Council-3</a:t>
              </a:r>
              <a:endParaRPr sz="1800" b="1">
                <a:solidFill>
                  <a:srgbClr val="FF0000"/>
                </a:solidFill>
                <a:latin typeface="Calibri"/>
                <a:ea typeface="Calibri"/>
                <a:cs typeface="Calibri"/>
                <a:sym typeface="Calibri"/>
              </a:endParaRPr>
            </a:p>
          </p:txBody>
        </p:sp>
      </p:grpSp>
      <p:grpSp>
        <p:nvGrpSpPr>
          <p:cNvPr id="180" name="Google Shape;180;p22"/>
          <p:cNvGrpSpPr/>
          <p:nvPr/>
        </p:nvGrpSpPr>
        <p:grpSpPr>
          <a:xfrm>
            <a:off x="5" y="923354"/>
            <a:ext cx="1246069" cy="1300757"/>
            <a:chOff x="11062437" y="2796986"/>
            <a:chExt cx="1246069" cy="1300757"/>
          </a:xfrm>
        </p:grpSpPr>
        <p:cxnSp>
          <p:nvCxnSpPr>
            <p:cNvPr id="181" name="Google Shape;181;p22"/>
            <p:cNvCxnSpPr/>
            <p:nvPr/>
          </p:nvCxnSpPr>
          <p:spPr>
            <a:xfrm>
              <a:off x="11707901" y="3164541"/>
              <a:ext cx="0" cy="277906"/>
            </a:xfrm>
            <a:prstGeom prst="straightConnector1">
              <a:avLst/>
            </a:prstGeom>
            <a:noFill/>
            <a:ln w="9525" cap="flat" cmpd="sng">
              <a:solidFill>
                <a:schemeClr val="accent1"/>
              </a:solidFill>
              <a:prstDash val="solid"/>
              <a:miter lim="800000"/>
              <a:headEnd type="none" w="sm" len="sm"/>
              <a:tailEnd type="none" w="sm" len="sm"/>
            </a:ln>
          </p:spPr>
        </p:cxnSp>
        <p:sp>
          <p:nvSpPr>
            <p:cNvPr id="182" name="Google Shape;182;p22"/>
            <p:cNvSpPr txBox="1"/>
            <p:nvPr/>
          </p:nvSpPr>
          <p:spPr>
            <a:xfrm>
              <a:off x="11071406" y="2796986"/>
              <a:ext cx="1237099" cy="276999"/>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May/June 2019</a:t>
              </a:r>
              <a:endParaRPr sz="1200" b="1">
                <a:solidFill>
                  <a:schemeClr val="dk1"/>
                </a:solidFill>
                <a:latin typeface="Calibri"/>
                <a:ea typeface="Calibri"/>
                <a:cs typeface="Calibri"/>
                <a:sym typeface="Calibri"/>
              </a:endParaRPr>
            </a:p>
          </p:txBody>
        </p:sp>
        <p:sp>
          <p:nvSpPr>
            <p:cNvPr id="183" name="Google Shape;183;p22"/>
            <p:cNvSpPr txBox="1"/>
            <p:nvPr/>
          </p:nvSpPr>
          <p:spPr>
            <a:xfrm>
              <a:off x="11062437" y="3451412"/>
              <a:ext cx="1120588" cy="646331"/>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HSSC11, IRCC11</a:t>
              </a:r>
              <a:endParaRPr sz="1800" b="1">
                <a:solidFill>
                  <a:schemeClr val="dk1"/>
                </a:solidFill>
                <a:latin typeface="Calibri"/>
                <a:ea typeface="Calibri"/>
                <a:cs typeface="Calibri"/>
                <a:sym typeface="Calibri"/>
              </a:endParaRPr>
            </a:p>
          </p:txBody>
        </p:sp>
      </p:grpSp>
      <p:grpSp>
        <p:nvGrpSpPr>
          <p:cNvPr id="184" name="Google Shape;184;p22"/>
          <p:cNvGrpSpPr/>
          <p:nvPr/>
        </p:nvGrpSpPr>
        <p:grpSpPr>
          <a:xfrm>
            <a:off x="1237103" y="932317"/>
            <a:ext cx="1452309" cy="1300757"/>
            <a:chOff x="1371578" y="932317"/>
            <a:chExt cx="1452309" cy="1300757"/>
          </a:xfrm>
        </p:grpSpPr>
        <p:cxnSp>
          <p:nvCxnSpPr>
            <p:cNvPr id="185" name="Google Shape;185;p22"/>
            <p:cNvCxnSpPr/>
            <p:nvPr/>
          </p:nvCxnSpPr>
          <p:spPr>
            <a:xfrm>
              <a:off x="2017043" y="1299872"/>
              <a:ext cx="0" cy="277906"/>
            </a:xfrm>
            <a:prstGeom prst="straightConnector1">
              <a:avLst/>
            </a:prstGeom>
            <a:noFill/>
            <a:ln w="9525" cap="flat" cmpd="sng">
              <a:solidFill>
                <a:schemeClr val="accent1"/>
              </a:solidFill>
              <a:prstDash val="solid"/>
              <a:miter lim="800000"/>
              <a:headEnd type="none" w="sm" len="sm"/>
              <a:tailEnd type="none" w="sm" len="sm"/>
            </a:ln>
          </p:spPr>
        </p:cxnSp>
        <p:sp>
          <p:nvSpPr>
            <p:cNvPr id="186" name="Google Shape;186;p22"/>
            <p:cNvSpPr txBox="1"/>
            <p:nvPr/>
          </p:nvSpPr>
          <p:spPr>
            <a:xfrm>
              <a:off x="1380548" y="932317"/>
              <a:ext cx="1443339" cy="369332"/>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July 2019</a:t>
              </a:r>
              <a:endParaRPr sz="1800">
                <a:solidFill>
                  <a:schemeClr val="dk1"/>
                </a:solidFill>
                <a:latin typeface="Calibri"/>
                <a:ea typeface="Calibri"/>
                <a:cs typeface="Calibri"/>
                <a:sym typeface="Calibri"/>
              </a:endParaRPr>
            </a:p>
          </p:txBody>
        </p:sp>
        <p:sp>
          <p:nvSpPr>
            <p:cNvPr id="187" name="Google Shape;187;p22"/>
            <p:cNvSpPr txBox="1"/>
            <p:nvPr/>
          </p:nvSpPr>
          <p:spPr>
            <a:xfrm>
              <a:off x="1371578" y="1586743"/>
              <a:ext cx="1443339" cy="646331"/>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Report/Prop. to C-3</a:t>
              </a:r>
              <a:endParaRPr sz="1800" b="1">
                <a:solidFill>
                  <a:schemeClr val="dk1"/>
                </a:solidFill>
                <a:latin typeface="Calibri"/>
                <a:ea typeface="Calibri"/>
                <a:cs typeface="Calibri"/>
                <a:sym typeface="Calibri"/>
              </a:endParaRPr>
            </a:p>
          </p:txBody>
        </p:sp>
      </p:grpSp>
      <p:grpSp>
        <p:nvGrpSpPr>
          <p:cNvPr id="188" name="Google Shape;188;p22"/>
          <p:cNvGrpSpPr/>
          <p:nvPr/>
        </p:nvGrpSpPr>
        <p:grpSpPr>
          <a:xfrm>
            <a:off x="7763434" y="4724401"/>
            <a:ext cx="1389536" cy="1023758"/>
            <a:chOff x="6490440" y="4724401"/>
            <a:chExt cx="1389536" cy="1023758"/>
          </a:xfrm>
        </p:grpSpPr>
        <p:cxnSp>
          <p:nvCxnSpPr>
            <p:cNvPr id="189" name="Google Shape;189;p22"/>
            <p:cNvCxnSpPr/>
            <p:nvPr/>
          </p:nvCxnSpPr>
          <p:spPr>
            <a:xfrm>
              <a:off x="7135905" y="5091956"/>
              <a:ext cx="0" cy="277906"/>
            </a:xfrm>
            <a:prstGeom prst="straightConnector1">
              <a:avLst/>
            </a:prstGeom>
            <a:noFill/>
            <a:ln w="9525" cap="flat" cmpd="sng">
              <a:solidFill>
                <a:schemeClr val="accent1"/>
              </a:solidFill>
              <a:prstDash val="solid"/>
              <a:miter lim="800000"/>
              <a:headEnd type="none" w="sm" len="sm"/>
              <a:tailEnd type="none" w="sm" len="sm"/>
            </a:ln>
          </p:spPr>
        </p:cxnSp>
        <p:sp>
          <p:nvSpPr>
            <p:cNvPr id="190" name="Google Shape;190;p22"/>
            <p:cNvSpPr txBox="1"/>
            <p:nvPr/>
          </p:nvSpPr>
          <p:spPr>
            <a:xfrm>
              <a:off x="6499410" y="4724401"/>
              <a:ext cx="1380566" cy="369332"/>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21 Apr. 2020</a:t>
              </a:r>
              <a:endParaRPr sz="1800" b="1">
                <a:solidFill>
                  <a:srgbClr val="FF0000"/>
                </a:solidFill>
                <a:latin typeface="Calibri"/>
                <a:ea typeface="Calibri"/>
                <a:cs typeface="Calibri"/>
                <a:sym typeface="Calibri"/>
              </a:endParaRPr>
            </a:p>
          </p:txBody>
        </p:sp>
        <p:sp>
          <p:nvSpPr>
            <p:cNvPr id="191" name="Google Shape;191;p22"/>
            <p:cNvSpPr txBox="1"/>
            <p:nvPr/>
          </p:nvSpPr>
          <p:spPr>
            <a:xfrm>
              <a:off x="6490440" y="5378827"/>
              <a:ext cx="1380566" cy="369332"/>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F0000"/>
                  </a:solidFill>
                  <a:latin typeface="Calibri"/>
                  <a:ea typeface="Calibri"/>
                  <a:cs typeface="Calibri"/>
                  <a:sym typeface="Calibri"/>
                </a:rPr>
                <a:t>Assembly-2</a:t>
              </a:r>
              <a:endParaRPr sz="1800" b="1">
                <a:solidFill>
                  <a:srgbClr val="FF0000"/>
                </a:solidFill>
                <a:latin typeface="Calibri"/>
                <a:ea typeface="Calibri"/>
                <a:cs typeface="Calibri"/>
                <a:sym typeface="Calibri"/>
              </a:endParaRPr>
            </a:p>
          </p:txBody>
        </p:sp>
      </p:grpSp>
      <p:grpSp>
        <p:nvGrpSpPr>
          <p:cNvPr id="192" name="Google Shape;192;p22"/>
          <p:cNvGrpSpPr/>
          <p:nvPr/>
        </p:nvGrpSpPr>
        <p:grpSpPr>
          <a:xfrm>
            <a:off x="3585893" y="4724396"/>
            <a:ext cx="1389536" cy="1300757"/>
            <a:chOff x="6490440" y="4724401"/>
            <a:chExt cx="1389536" cy="1300757"/>
          </a:xfrm>
        </p:grpSpPr>
        <p:cxnSp>
          <p:nvCxnSpPr>
            <p:cNvPr id="193" name="Google Shape;193;p22"/>
            <p:cNvCxnSpPr/>
            <p:nvPr/>
          </p:nvCxnSpPr>
          <p:spPr>
            <a:xfrm>
              <a:off x="7135905" y="5091956"/>
              <a:ext cx="0" cy="277906"/>
            </a:xfrm>
            <a:prstGeom prst="straightConnector1">
              <a:avLst/>
            </a:prstGeom>
            <a:noFill/>
            <a:ln w="9525" cap="flat" cmpd="sng">
              <a:solidFill>
                <a:schemeClr val="accent1"/>
              </a:solidFill>
              <a:prstDash val="solid"/>
              <a:miter lim="800000"/>
              <a:headEnd type="none" w="sm" len="sm"/>
              <a:tailEnd type="none" w="sm" len="sm"/>
            </a:ln>
          </p:spPr>
        </p:cxnSp>
        <p:sp>
          <p:nvSpPr>
            <p:cNvPr id="194" name="Google Shape;194;p22"/>
            <p:cNvSpPr txBox="1"/>
            <p:nvPr/>
          </p:nvSpPr>
          <p:spPr>
            <a:xfrm>
              <a:off x="6499410" y="4724401"/>
              <a:ext cx="1380566" cy="369332"/>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21 Oct. 2019</a:t>
              </a:r>
              <a:endParaRPr sz="1800">
                <a:solidFill>
                  <a:schemeClr val="dk1"/>
                </a:solidFill>
                <a:latin typeface="Calibri"/>
                <a:ea typeface="Calibri"/>
                <a:cs typeface="Calibri"/>
                <a:sym typeface="Calibri"/>
              </a:endParaRPr>
            </a:p>
          </p:txBody>
        </p:sp>
        <p:sp>
          <p:nvSpPr>
            <p:cNvPr id="195" name="Google Shape;195;p22"/>
            <p:cNvSpPr txBox="1"/>
            <p:nvPr/>
          </p:nvSpPr>
          <p:spPr>
            <a:xfrm>
              <a:off x="6490440" y="5378827"/>
              <a:ext cx="1380566" cy="646331"/>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Prov. Agenda A-2</a:t>
              </a:r>
              <a:endParaRPr sz="1800" b="1">
                <a:solidFill>
                  <a:schemeClr val="dk1"/>
                </a:solidFill>
                <a:latin typeface="Calibri"/>
                <a:ea typeface="Calibri"/>
                <a:cs typeface="Calibri"/>
                <a:sym typeface="Calibri"/>
              </a:endParaRPr>
            </a:p>
          </p:txBody>
        </p:sp>
      </p:grpSp>
      <p:grpSp>
        <p:nvGrpSpPr>
          <p:cNvPr id="196" name="Google Shape;196;p22"/>
          <p:cNvGrpSpPr/>
          <p:nvPr/>
        </p:nvGrpSpPr>
        <p:grpSpPr>
          <a:xfrm>
            <a:off x="4912672" y="4724391"/>
            <a:ext cx="1497088" cy="1300757"/>
            <a:chOff x="4733372" y="4724391"/>
            <a:chExt cx="1497088" cy="1300757"/>
          </a:xfrm>
        </p:grpSpPr>
        <p:cxnSp>
          <p:nvCxnSpPr>
            <p:cNvPr id="197" name="Google Shape;197;p22"/>
            <p:cNvCxnSpPr/>
            <p:nvPr/>
          </p:nvCxnSpPr>
          <p:spPr>
            <a:xfrm>
              <a:off x="5378837" y="5091946"/>
              <a:ext cx="0" cy="277906"/>
            </a:xfrm>
            <a:prstGeom prst="straightConnector1">
              <a:avLst/>
            </a:prstGeom>
            <a:noFill/>
            <a:ln w="9525" cap="flat" cmpd="sng">
              <a:solidFill>
                <a:schemeClr val="accent1"/>
              </a:solidFill>
              <a:prstDash val="solid"/>
              <a:miter lim="800000"/>
              <a:headEnd type="none" w="sm" len="sm"/>
              <a:tailEnd type="none" w="sm" len="sm"/>
            </a:ln>
          </p:spPr>
        </p:cxnSp>
        <p:sp>
          <p:nvSpPr>
            <p:cNvPr id="198" name="Google Shape;198;p22"/>
            <p:cNvSpPr txBox="1"/>
            <p:nvPr/>
          </p:nvSpPr>
          <p:spPr>
            <a:xfrm>
              <a:off x="4742342" y="4724391"/>
              <a:ext cx="1488118" cy="369332"/>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FF0000"/>
                  </a:solidFill>
                  <a:latin typeface="Calibri"/>
                  <a:ea typeface="Calibri"/>
                  <a:cs typeface="Calibri"/>
                  <a:sym typeface="Calibri"/>
                </a:rPr>
                <a:t>21 Dec. 2019</a:t>
              </a:r>
              <a:endParaRPr sz="1800">
                <a:solidFill>
                  <a:srgbClr val="FF0000"/>
                </a:solidFill>
                <a:latin typeface="Calibri"/>
                <a:ea typeface="Calibri"/>
                <a:cs typeface="Calibri"/>
                <a:sym typeface="Calibri"/>
              </a:endParaRPr>
            </a:p>
          </p:txBody>
        </p:sp>
        <p:sp>
          <p:nvSpPr>
            <p:cNvPr id="199" name="Google Shape;199;p22"/>
            <p:cNvSpPr txBox="1"/>
            <p:nvPr/>
          </p:nvSpPr>
          <p:spPr>
            <a:xfrm>
              <a:off x="4733372" y="5378817"/>
              <a:ext cx="1488118" cy="646331"/>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Proposals to  A-2</a:t>
              </a:r>
              <a:endParaRPr sz="1800" b="1">
                <a:solidFill>
                  <a:schemeClr val="dk1"/>
                </a:solidFill>
                <a:latin typeface="Calibri"/>
                <a:ea typeface="Calibri"/>
                <a:cs typeface="Calibri"/>
                <a:sym typeface="Calibri"/>
              </a:endParaRPr>
            </a:p>
          </p:txBody>
        </p:sp>
      </p:grpSp>
      <p:grpSp>
        <p:nvGrpSpPr>
          <p:cNvPr id="200" name="Google Shape;200;p22"/>
          <p:cNvGrpSpPr/>
          <p:nvPr/>
        </p:nvGrpSpPr>
        <p:grpSpPr>
          <a:xfrm>
            <a:off x="6347042" y="4724386"/>
            <a:ext cx="1488118" cy="1577756"/>
            <a:chOff x="4742342" y="4724391"/>
            <a:chExt cx="1488118" cy="1577756"/>
          </a:xfrm>
        </p:grpSpPr>
        <p:cxnSp>
          <p:nvCxnSpPr>
            <p:cNvPr id="201" name="Google Shape;201;p22"/>
            <p:cNvCxnSpPr/>
            <p:nvPr/>
          </p:nvCxnSpPr>
          <p:spPr>
            <a:xfrm>
              <a:off x="5378837" y="5091946"/>
              <a:ext cx="0" cy="277906"/>
            </a:xfrm>
            <a:prstGeom prst="straightConnector1">
              <a:avLst/>
            </a:prstGeom>
            <a:noFill/>
            <a:ln w="9525" cap="flat" cmpd="sng">
              <a:solidFill>
                <a:schemeClr val="accent1"/>
              </a:solidFill>
              <a:prstDash val="solid"/>
              <a:miter lim="800000"/>
              <a:headEnd type="none" w="sm" len="sm"/>
              <a:tailEnd type="none" w="sm" len="sm"/>
            </a:ln>
          </p:spPr>
        </p:cxnSp>
        <p:sp>
          <p:nvSpPr>
            <p:cNvPr id="202" name="Google Shape;202;p22"/>
            <p:cNvSpPr txBox="1"/>
            <p:nvPr/>
          </p:nvSpPr>
          <p:spPr>
            <a:xfrm>
              <a:off x="4742342" y="4724391"/>
              <a:ext cx="1488118" cy="369332"/>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21 Feb. 2020</a:t>
              </a:r>
              <a:endParaRPr sz="1800">
                <a:solidFill>
                  <a:schemeClr val="dk1"/>
                </a:solidFill>
                <a:latin typeface="Calibri"/>
                <a:ea typeface="Calibri"/>
                <a:cs typeface="Calibri"/>
                <a:sym typeface="Calibri"/>
              </a:endParaRPr>
            </a:p>
          </p:txBody>
        </p:sp>
        <p:sp>
          <p:nvSpPr>
            <p:cNvPr id="203" name="Google Shape;203;p22"/>
            <p:cNvSpPr txBox="1"/>
            <p:nvPr/>
          </p:nvSpPr>
          <p:spPr>
            <a:xfrm>
              <a:off x="4748802" y="5378817"/>
              <a:ext cx="1481657" cy="92333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Rev. Prov. Agenda&amp;</a:t>
              </a:r>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Red Book A-2</a:t>
              </a:r>
              <a:endParaRPr sz="1800" b="1">
                <a:solidFill>
                  <a:schemeClr val="dk1"/>
                </a:solidFill>
                <a:latin typeface="Calibri"/>
                <a:ea typeface="Calibri"/>
                <a:cs typeface="Calibri"/>
                <a:sym typeface="Calibri"/>
              </a:endParaRPr>
            </a:p>
          </p:txBody>
        </p:sp>
      </p:grpSp>
      <p:grpSp>
        <p:nvGrpSpPr>
          <p:cNvPr id="204" name="Google Shape;204;p22"/>
          <p:cNvGrpSpPr/>
          <p:nvPr/>
        </p:nvGrpSpPr>
        <p:grpSpPr>
          <a:xfrm>
            <a:off x="1943099" y="2838470"/>
            <a:ext cx="1456767" cy="1014793"/>
            <a:chOff x="1380548" y="932317"/>
            <a:chExt cx="1456767" cy="1014793"/>
          </a:xfrm>
        </p:grpSpPr>
        <p:cxnSp>
          <p:nvCxnSpPr>
            <p:cNvPr id="205" name="Google Shape;205;p22"/>
            <p:cNvCxnSpPr/>
            <p:nvPr/>
          </p:nvCxnSpPr>
          <p:spPr>
            <a:xfrm>
              <a:off x="2017043" y="1299872"/>
              <a:ext cx="0" cy="277906"/>
            </a:xfrm>
            <a:prstGeom prst="straightConnector1">
              <a:avLst/>
            </a:prstGeom>
            <a:noFill/>
            <a:ln w="9525" cap="flat" cmpd="sng">
              <a:solidFill>
                <a:schemeClr val="accent1"/>
              </a:solidFill>
              <a:prstDash val="solid"/>
              <a:miter lim="800000"/>
              <a:headEnd type="none" w="sm" len="sm"/>
              <a:tailEnd type="none" w="sm" len="sm"/>
            </a:ln>
          </p:spPr>
        </p:cxnSp>
        <p:sp>
          <p:nvSpPr>
            <p:cNvPr id="206" name="Google Shape;206;p22"/>
            <p:cNvSpPr txBox="1"/>
            <p:nvPr/>
          </p:nvSpPr>
          <p:spPr>
            <a:xfrm>
              <a:off x="1380548" y="932317"/>
              <a:ext cx="1443339" cy="369332"/>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Aug. 2019</a:t>
              </a:r>
              <a:endParaRPr sz="1800">
                <a:solidFill>
                  <a:schemeClr val="dk1"/>
                </a:solidFill>
                <a:latin typeface="Calibri"/>
                <a:ea typeface="Calibri"/>
                <a:cs typeface="Calibri"/>
                <a:sym typeface="Calibri"/>
              </a:endParaRPr>
            </a:p>
          </p:txBody>
        </p:sp>
        <p:sp>
          <p:nvSpPr>
            <p:cNvPr id="207" name="Google Shape;207;p22"/>
            <p:cNvSpPr txBox="1"/>
            <p:nvPr/>
          </p:nvSpPr>
          <p:spPr>
            <a:xfrm>
              <a:off x="1393976" y="1577778"/>
              <a:ext cx="1443339" cy="369332"/>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Red Book C-3</a:t>
              </a:r>
              <a:endParaRPr sz="1800" b="1">
                <a:solidFill>
                  <a:schemeClr val="dk1"/>
                </a:solidFill>
                <a:latin typeface="Calibri"/>
                <a:ea typeface="Calibri"/>
                <a:cs typeface="Calibri"/>
                <a:sym typeface="Calibri"/>
              </a:endParaRPr>
            </a:p>
          </p:txBody>
        </p:sp>
      </p:grpSp>
      <p:grpSp>
        <p:nvGrpSpPr>
          <p:cNvPr id="208" name="Google Shape;208;p22"/>
          <p:cNvGrpSpPr/>
          <p:nvPr/>
        </p:nvGrpSpPr>
        <p:grpSpPr>
          <a:xfrm>
            <a:off x="4515968" y="2847430"/>
            <a:ext cx="1456767" cy="1291792"/>
            <a:chOff x="1380548" y="932317"/>
            <a:chExt cx="1456767" cy="1291792"/>
          </a:xfrm>
        </p:grpSpPr>
        <p:cxnSp>
          <p:nvCxnSpPr>
            <p:cNvPr id="209" name="Google Shape;209;p22"/>
            <p:cNvCxnSpPr/>
            <p:nvPr/>
          </p:nvCxnSpPr>
          <p:spPr>
            <a:xfrm>
              <a:off x="2017043" y="1299872"/>
              <a:ext cx="0" cy="277906"/>
            </a:xfrm>
            <a:prstGeom prst="straightConnector1">
              <a:avLst/>
            </a:prstGeom>
            <a:noFill/>
            <a:ln w="9525" cap="flat" cmpd="sng">
              <a:solidFill>
                <a:schemeClr val="accent1"/>
              </a:solidFill>
              <a:prstDash val="solid"/>
              <a:miter lim="800000"/>
              <a:headEnd type="none" w="sm" len="sm"/>
              <a:tailEnd type="none" w="sm" len="sm"/>
            </a:ln>
          </p:spPr>
        </p:cxnSp>
        <p:sp>
          <p:nvSpPr>
            <p:cNvPr id="210" name="Google Shape;210;p22"/>
            <p:cNvSpPr txBox="1"/>
            <p:nvPr/>
          </p:nvSpPr>
          <p:spPr>
            <a:xfrm>
              <a:off x="1380548" y="932317"/>
              <a:ext cx="1443339" cy="369332"/>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Nov. 2019</a:t>
              </a:r>
              <a:endParaRPr sz="1800">
                <a:solidFill>
                  <a:schemeClr val="dk1"/>
                </a:solidFill>
                <a:latin typeface="Calibri"/>
                <a:ea typeface="Calibri"/>
                <a:cs typeface="Calibri"/>
                <a:sym typeface="Calibri"/>
              </a:endParaRPr>
            </a:p>
          </p:txBody>
        </p:sp>
        <p:sp>
          <p:nvSpPr>
            <p:cNvPr id="211" name="Google Shape;211;p22"/>
            <p:cNvSpPr txBox="1"/>
            <p:nvPr/>
          </p:nvSpPr>
          <p:spPr>
            <a:xfrm>
              <a:off x="1393976" y="1577778"/>
              <a:ext cx="1443339" cy="646331"/>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Report/Prop. to A-2</a:t>
              </a:r>
              <a:endParaRPr sz="1800" b="1">
                <a:solidFill>
                  <a:schemeClr val="dk1"/>
                </a:solidFill>
                <a:latin typeface="Calibri"/>
                <a:ea typeface="Calibri"/>
                <a:cs typeface="Calibri"/>
                <a:sym typeface="Calibri"/>
              </a:endParaRPr>
            </a:p>
          </p:txBody>
        </p:sp>
      </p:grpSp>
      <p:cxnSp>
        <p:nvCxnSpPr>
          <p:cNvPr id="212" name="Google Shape;212;p22"/>
          <p:cNvCxnSpPr>
            <a:stCxn id="183" idx="2"/>
            <a:endCxn id="187" idx="1"/>
          </p:cNvCxnSpPr>
          <p:nvPr/>
        </p:nvCxnSpPr>
        <p:spPr>
          <a:xfrm rot="-5400000">
            <a:off x="741649" y="1728661"/>
            <a:ext cx="314100" cy="676800"/>
          </a:xfrm>
          <a:prstGeom prst="bentConnector4">
            <a:avLst>
              <a:gd name="adj1" fmla="val -72780"/>
              <a:gd name="adj2" fmla="val 91394"/>
            </a:avLst>
          </a:prstGeom>
          <a:noFill/>
          <a:ln w="38100" cap="flat" cmpd="sng">
            <a:solidFill>
              <a:srgbClr val="FFC000"/>
            </a:solidFill>
            <a:prstDash val="solid"/>
            <a:miter lim="800000"/>
            <a:headEnd type="none" w="sm" len="sm"/>
            <a:tailEnd type="triangle" w="med" len="med"/>
          </a:ln>
        </p:spPr>
      </p:cxnSp>
      <p:cxnSp>
        <p:nvCxnSpPr>
          <p:cNvPr id="213" name="Google Shape;213;p22"/>
          <p:cNvCxnSpPr>
            <a:stCxn id="187" idx="2"/>
            <a:endCxn id="207" idx="2"/>
          </p:cNvCxnSpPr>
          <p:nvPr/>
        </p:nvCxnSpPr>
        <p:spPr>
          <a:xfrm rot="-5400000" flipH="1">
            <a:off x="1508323" y="2683524"/>
            <a:ext cx="1620300" cy="719400"/>
          </a:xfrm>
          <a:prstGeom prst="bentConnector5">
            <a:avLst>
              <a:gd name="adj1" fmla="val 28087"/>
              <a:gd name="adj2" fmla="val -115577"/>
              <a:gd name="adj3" fmla="val 114101"/>
            </a:avLst>
          </a:prstGeom>
          <a:noFill/>
          <a:ln w="38100" cap="flat" cmpd="sng">
            <a:solidFill>
              <a:srgbClr val="FFC000"/>
            </a:solidFill>
            <a:prstDash val="solid"/>
            <a:miter lim="800000"/>
            <a:headEnd type="none" w="sm" len="sm"/>
            <a:tailEnd type="triangle" w="med" len="med"/>
          </a:ln>
        </p:spPr>
      </p:cxnSp>
      <p:cxnSp>
        <p:nvCxnSpPr>
          <p:cNvPr id="214" name="Google Shape;214;p22"/>
          <p:cNvCxnSpPr>
            <a:stCxn id="211" idx="2"/>
            <a:endCxn id="198" idx="0"/>
          </p:cNvCxnSpPr>
          <p:nvPr/>
        </p:nvCxnSpPr>
        <p:spPr>
          <a:xfrm rot="-5400000" flipH="1">
            <a:off x="5165715" y="4224572"/>
            <a:ext cx="585300" cy="414600"/>
          </a:xfrm>
          <a:prstGeom prst="bentConnector3">
            <a:avLst>
              <a:gd name="adj1" fmla="val 50000"/>
            </a:avLst>
          </a:prstGeom>
          <a:noFill/>
          <a:ln w="38100" cap="flat" cmpd="sng">
            <a:solidFill>
              <a:srgbClr val="FFC000"/>
            </a:solidFill>
            <a:prstDash val="solid"/>
            <a:miter lim="800000"/>
            <a:headEnd type="none" w="sm" len="sm"/>
            <a:tailEnd type="triangle" w="med" len="med"/>
          </a:ln>
        </p:spPr>
      </p:cxnSp>
      <p:cxnSp>
        <p:nvCxnSpPr>
          <p:cNvPr id="215" name="Google Shape;215;p22"/>
          <p:cNvCxnSpPr>
            <a:stCxn id="199" idx="2"/>
          </p:cNvCxnSpPr>
          <p:nvPr/>
        </p:nvCxnSpPr>
        <p:spPr>
          <a:xfrm rot="-5400000" flipH="1">
            <a:off x="6230931" y="5450948"/>
            <a:ext cx="285900" cy="1434300"/>
          </a:xfrm>
          <a:prstGeom prst="bentConnector2">
            <a:avLst/>
          </a:prstGeom>
          <a:noFill/>
          <a:ln w="38100" cap="flat" cmpd="sng">
            <a:solidFill>
              <a:srgbClr val="FFC000"/>
            </a:solidFill>
            <a:prstDash val="solid"/>
            <a:miter lim="800000"/>
            <a:headEnd type="none" w="sm" len="sm"/>
            <a:tailEnd type="triangle" w="med" len="med"/>
          </a:ln>
        </p:spPr>
      </p:cxnSp>
      <p:cxnSp>
        <p:nvCxnSpPr>
          <p:cNvPr id="216" name="Google Shape;216;p22"/>
          <p:cNvCxnSpPr>
            <a:stCxn id="206" idx="0"/>
            <a:endCxn id="178" idx="0"/>
          </p:cNvCxnSpPr>
          <p:nvPr/>
        </p:nvCxnSpPr>
        <p:spPr>
          <a:xfrm rot="-5400000" flipH="1">
            <a:off x="3349969" y="2153270"/>
            <a:ext cx="3300" cy="1373700"/>
          </a:xfrm>
          <a:prstGeom prst="bentConnector3">
            <a:avLst>
              <a:gd name="adj1" fmla="val -6927273"/>
            </a:avLst>
          </a:prstGeom>
          <a:noFill/>
          <a:ln w="38100" cap="flat" cmpd="sng">
            <a:solidFill>
              <a:srgbClr val="FFC000"/>
            </a:solidFill>
            <a:prstDash val="solid"/>
            <a:miter lim="800000"/>
            <a:headEnd type="none" w="sm" len="sm"/>
            <a:tailEnd type="triangle" w="med" len="med"/>
          </a:ln>
        </p:spPr>
      </p:cxnSp>
      <p:sp>
        <p:nvSpPr>
          <p:cNvPr id="217" name="Google Shape;217;p22"/>
          <p:cNvSpPr txBox="1"/>
          <p:nvPr/>
        </p:nvSpPr>
        <p:spPr>
          <a:xfrm>
            <a:off x="8408899" y="898981"/>
            <a:ext cx="363624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i="1">
                <a:solidFill>
                  <a:schemeClr val="dk1"/>
                </a:solidFill>
                <a:latin typeface="Calibri"/>
                <a:ea typeface="Calibri"/>
                <a:cs typeface="Calibri"/>
                <a:sym typeface="Calibri"/>
              </a:rPr>
              <a:t>*See C2 meeting document (C2.7) </a:t>
            </a:r>
            <a:endParaRPr sz="1800" i="1">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3"/>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E57C4"/>
              </a:buClr>
              <a:buSzPts val="3959"/>
              <a:buFont typeface="Calibri"/>
              <a:buNone/>
            </a:pPr>
            <a:r>
              <a:rPr lang="en-US" sz="3959"/>
              <a:t>Thank you</a:t>
            </a:r>
            <a:endParaRPr sz="3959"/>
          </a:p>
        </p:txBody>
      </p:sp>
      <p:sp>
        <p:nvSpPr>
          <p:cNvPr id="223" name="Google Shape;223;p23"/>
          <p:cNvSpPr txBox="1">
            <a:spLocks noGrp="1"/>
          </p:cNvSpPr>
          <p:nvPr>
            <p:ph type="body" idx="1"/>
          </p:nvPr>
        </p:nvSpPr>
        <p:spPr>
          <a:xfrm>
            <a:off x="838201" y="1825625"/>
            <a:ext cx="7724182" cy="2158761"/>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endParaRPr/>
          </a:p>
        </p:txBody>
      </p:sp>
      <p:sp>
        <p:nvSpPr>
          <p:cNvPr id="224" name="Google Shape;224;p23"/>
          <p:cNvSpPr txBox="1">
            <a:spLocks noGrp="1"/>
          </p:cNvSpPr>
          <p:nvPr>
            <p:ph type="sldNum" idx="12"/>
          </p:nvPr>
        </p:nvSpPr>
        <p:spPr>
          <a:xfrm>
            <a:off x="4700292" y="6266476"/>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11</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E57C4"/>
              </a:buClr>
              <a:buSzPts val="3959"/>
              <a:buFont typeface="Calibri"/>
              <a:buNone/>
            </a:pPr>
            <a:r>
              <a:rPr lang="en-US" sz="3959"/>
              <a:t>Overview</a:t>
            </a:r>
            <a:endParaRPr sz="3959"/>
          </a:p>
        </p:txBody>
      </p:sp>
      <p:sp>
        <p:nvSpPr>
          <p:cNvPr id="99" name="Google Shape;99;p14"/>
          <p:cNvSpPr txBox="1">
            <a:spLocks noGrp="1"/>
          </p:cNvSpPr>
          <p:nvPr>
            <p:ph type="body" idx="1"/>
          </p:nvPr>
        </p:nvSpPr>
        <p:spPr>
          <a:xfrm>
            <a:off x="421675" y="1054450"/>
            <a:ext cx="6508500" cy="4853400"/>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Clr>
                <a:schemeClr val="dk1"/>
              </a:buClr>
              <a:buSzPts val="2590"/>
              <a:buChar char="•"/>
            </a:pPr>
            <a:r>
              <a:rPr lang="en-US" sz="2590"/>
              <a:t>Council-2</a:t>
            </a:r>
            <a:endParaRPr/>
          </a:p>
          <a:p>
            <a:pPr marL="685800" lvl="1" indent="-228600" algn="l" rtl="0">
              <a:lnSpc>
                <a:spcPct val="70000"/>
              </a:lnSpc>
              <a:spcBef>
                <a:spcPts val="500"/>
              </a:spcBef>
              <a:spcAft>
                <a:spcPts val="0"/>
              </a:spcAft>
              <a:buClr>
                <a:schemeClr val="dk1"/>
              </a:buClr>
              <a:buSzPts val="2220"/>
              <a:buChar char="•"/>
            </a:pPr>
            <a:r>
              <a:rPr lang="en-US" sz="2220"/>
              <a:t>October 9-11, 2018, London</a:t>
            </a:r>
            <a:endParaRPr/>
          </a:p>
          <a:p>
            <a:pPr marL="685800" lvl="1" indent="-228600" algn="l" rtl="0">
              <a:lnSpc>
                <a:spcPct val="70000"/>
              </a:lnSpc>
              <a:spcBef>
                <a:spcPts val="500"/>
              </a:spcBef>
              <a:spcAft>
                <a:spcPts val="0"/>
              </a:spcAft>
              <a:buClr>
                <a:schemeClr val="dk1"/>
              </a:buClr>
              <a:buSzPts val="2220"/>
              <a:buChar char="•"/>
            </a:pPr>
            <a:r>
              <a:rPr lang="en-US" sz="2220"/>
              <a:t>28 Council Members and 10 IHO MS Observers</a:t>
            </a:r>
            <a:endParaRPr sz="2220"/>
          </a:p>
          <a:p>
            <a:pPr marL="914400" lvl="2" indent="0" algn="l" rtl="0">
              <a:lnSpc>
                <a:spcPct val="70000"/>
              </a:lnSpc>
              <a:spcBef>
                <a:spcPts val="500"/>
              </a:spcBef>
              <a:spcAft>
                <a:spcPts val="0"/>
              </a:spcAft>
              <a:buClr>
                <a:schemeClr val="dk1"/>
              </a:buClr>
              <a:buSzPts val="1850"/>
              <a:buNone/>
            </a:pPr>
            <a:r>
              <a:rPr lang="en-US" sz="1400"/>
              <a:t>(</a:t>
            </a:r>
            <a:r>
              <a:rPr lang="en-US" sz="1400" i="1"/>
              <a:t>MACHC participants:  Brazil, Columbia, France, Netherlands, UK, USA</a:t>
            </a:r>
            <a:r>
              <a:rPr lang="en-US" sz="1400"/>
              <a:t>)  </a:t>
            </a:r>
            <a:endParaRPr sz="1400"/>
          </a:p>
          <a:p>
            <a:pPr marL="228600" lvl="0" indent="-228600" algn="l" rtl="0">
              <a:lnSpc>
                <a:spcPct val="70000"/>
              </a:lnSpc>
              <a:spcBef>
                <a:spcPts val="1000"/>
              </a:spcBef>
              <a:spcAft>
                <a:spcPts val="0"/>
              </a:spcAft>
              <a:buClr>
                <a:schemeClr val="dk1"/>
              </a:buClr>
              <a:buSzPts val="2590"/>
              <a:buChar char="•"/>
            </a:pPr>
            <a:r>
              <a:rPr lang="en-US" sz="2590"/>
              <a:t>Key Agenda items</a:t>
            </a:r>
            <a:endParaRPr/>
          </a:p>
          <a:p>
            <a:pPr marL="685800" lvl="1" indent="-228600" algn="l" rtl="0">
              <a:lnSpc>
                <a:spcPct val="70000"/>
              </a:lnSpc>
              <a:spcBef>
                <a:spcPts val="500"/>
              </a:spcBef>
              <a:spcAft>
                <a:spcPts val="0"/>
              </a:spcAft>
              <a:buClr>
                <a:schemeClr val="dk1"/>
              </a:buClr>
              <a:buSzPts val="2220"/>
              <a:buChar char="•"/>
            </a:pPr>
            <a:r>
              <a:rPr lang="en-US" sz="2220"/>
              <a:t>Strategic Plan Review Working Group Report</a:t>
            </a:r>
            <a:endParaRPr/>
          </a:p>
          <a:p>
            <a:pPr marL="685800" lvl="1" indent="-228600" algn="l" rtl="0">
              <a:lnSpc>
                <a:spcPct val="70000"/>
              </a:lnSpc>
              <a:spcBef>
                <a:spcPts val="500"/>
              </a:spcBef>
              <a:spcAft>
                <a:spcPts val="0"/>
              </a:spcAft>
              <a:buClr>
                <a:schemeClr val="dk1"/>
              </a:buClr>
              <a:buSzPts val="2220"/>
              <a:buChar char="•"/>
            </a:pPr>
            <a:r>
              <a:rPr lang="en-US" sz="2220"/>
              <a:t>S-100 Product Provision</a:t>
            </a:r>
            <a:endParaRPr/>
          </a:p>
          <a:p>
            <a:pPr marL="685800" lvl="1" indent="-228600" algn="l" rtl="0">
              <a:lnSpc>
                <a:spcPct val="70000"/>
              </a:lnSpc>
              <a:spcBef>
                <a:spcPts val="500"/>
              </a:spcBef>
              <a:spcAft>
                <a:spcPts val="0"/>
              </a:spcAft>
              <a:buClr>
                <a:schemeClr val="dk1"/>
              </a:buClr>
              <a:buSzPts val="2220"/>
              <a:buChar char="•"/>
            </a:pPr>
            <a:r>
              <a:rPr lang="en-US" sz="2220"/>
              <a:t>Crowdsourced Bathymetry Working Group Guidelines </a:t>
            </a:r>
            <a:endParaRPr/>
          </a:p>
          <a:p>
            <a:pPr marL="685800" lvl="1" indent="-228600" algn="l" rtl="0">
              <a:lnSpc>
                <a:spcPct val="70000"/>
              </a:lnSpc>
              <a:spcBef>
                <a:spcPts val="500"/>
              </a:spcBef>
              <a:spcAft>
                <a:spcPts val="0"/>
              </a:spcAft>
              <a:buClr>
                <a:schemeClr val="dk1"/>
              </a:buClr>
              <a:buSzPts val="2220"/>
              <a:buChar char="•"/>
            </a:pPr>
            <a:r>
              <a:rPr lang="en-US" sz="2220"/>
              <a:t>Seabed 2030</a:t>
            </a:r>
            <a:endParaRPr/>
          </a:p>
          <a:p>
            <a:pPr marL="685800" lvl="1" indent="-228600" algn="l" rtl="0">
              <a:lnSpc>
                <a:spcPct val="70000"/>
              </a:lnSpc>
              <a:spcBef>
                <a:spcPts val="500"/>
              </a:spcBef>
              <a:spcAft>
                <a:spcPts val="0"/>
              </a:spcAft>
              <a:buClr>
                <a:schemeClr val="dk1"/>
              </a:buClr>
              <a:buSzPts val="2220"/>
              <a:buChar char="•"/>
            </a:pPr>
            <a:r>
              <a:rPr lang="en-US" sz="2220"/>
              <a:t>Preparations for Council-3 and Assembly-2</a:t>
            </a:r>
            <a:endParaRPr sz="2220"/>
          </a:p>
          <a:p>
            <a:pPr marL="685800" lvl="1" indent="-228600" algn="l" rtl="0">
              <a:lnSpc>
                <a:spcPct val="70000"/>
              </a:lnSpc>
              <a:spcBef>
                <a:spcPts val="500"/>
              </a:spcBef>
              <a:spcAft>
                <a:spcPts val="0"/>
              </a:spcAft>
              <a:buClr>
                <a:schemeClr val="dk1"/>
              </a:buClr>
              <a:buSzPts val="2220"/>
              <a:buChar char="•"/>
            </a:pPr>
            <a:r>
              <a:rPr lang="en-US" sz="2220"/>
              <a:t>Other </a:t>
            </a:r>
            <a:endParaRPr/>
          </a:p>
          <a:p>
            <a:pPr marL="228600" marR="0" lvl="0" indent="0" algn="l" rtl="0">
              <a:lnSpc>
                <a:spcPct val="70000"/>
              </a:lnSpc>
              <a:spcBef>
                <a:spcPts val="1000"/>
              </a:spcBef>
              <a:spcAft>
                <a:spcPts val="0"/>
              </a:spcAft>
              <a:buNone/>
            </a:pPr>
            <a:endParaRPr sz="2220"/>
          </a:p>
        </p:txBody>
      </p:sp>
      <p:pic>
        <p:nvPicPr>
          <p:cNvPr id="100" name="Google Shape;100;p1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853100" y="1352487"/>
            <a:ext cx="5120921" cy="415302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838200" y="259414"/>
            <a:ext cx="10515600" cy="54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Strategic Plan</a:t>
            </a:r>
            <a:endParaRPr/>
          </a:p>
        </p:txBody>
      </p:sp>
      <p:sp>
        <p:nvSpPr>
          <p:cNvPr id="107" name="Google Shape;107;p15"/>
          <p:cNvSpPr txBox="1">
            <a:spLocks noGrp="1"/>
          </p:cNvSpPr>
          <p:nvPr>
            <p:ph type="body" idx="1"/>
          </p:nvPr>
        </p:nvSpPr>
        <p:spPr>
          <a:xfrm>
            <a:off x="8498750" y="1115900"/>
            <a:ext cx="3346200" cy="4516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r>
              <a:rPr lang="en-US"/>
              <a:t>July 2019</a:t>
            </a:r>
            <a:endParaRPr/>
          </a:p>
          <a:p>
            <a:pPr marL="0" lvl="0" indent="0" algn="l" rtl="0">
              <a:spcBef>
                <a:spcPts val="1000"/>
              </a:spcBef>
              <a:spcAft>
                <a:spcPts val="0"/>
              </a:spcAft>
              <a:buNone/>
            </a:pPr>
            <a:r>
              <a:rPr lang="en-US" sz="1800"/>
              <a:t>proposed new Strategic Plan submitted for Council 3</a:t>
            </a:r>
            <a:endParaRPr sz="1800"/>
          </a:p>
        </p:txBody>
      </p:sp>
      <p:sp>
        <p:nvSpPr>
          <p:cNvPr id="108" name="Google Shape;108;p15"/>
          <p:cNvSpPr txBox="1">
            <a:spLocks noGrp="1"/>
          </p:cNvSpPr>
          <p:nvPr>
            <p:ph type="sldNum" idx="12"/>
          </p:nvPr>
        </p:nvSpPr>
        <p:spPr>
          <a:xfrm>
            <a:off x="4700292" y="6266476"/>
            <a:ext cx="27432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3</a:t>
            </a:fld>
            <a:endParaRPr/>
          </a:p>
        </p:txBody>
      </p:sp>
      <p:pic>
        <p:nvPicPr>
          <p:cNvPr id="109" name="Google Shape;109;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2775" y="992528"/>
            <a:ext cx="8096751" cy="5081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6"/>
          <p:cNvSpPr txBox="1">
            <a:spLocks noGrp="1"/>
          </p:cNvSpPr>
          <p:nvPr>
            <p:ph type="title"/>
          </p:nvPr>
        </p:nvSpPr>
        <p:spPr>
          <a:xfrm>
            <a:off x="166255" y="259414"/>
            <a:ext cx="11187545" cy="54051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E57C4"/>
              </a:buClr>
              <a:buSzPts val="3959"/>
              <a:buFont typeface="Calibri"/>
              <a:buNone/>
            </a:pPr>
            <a:r>
              <a:rPr lang="en-US" sz="3959"/>
              <a:t>Development and Future Provision of S-100 Products</a:t>
            </a:r>
            <a:endParaRPr sz="3959"/>
          </a:p>
        </p:txBody>
      </p:sp>
      <p:pic>
        <p:nvPicPr>
          <p:cNvPr id="115" name="Google Shape;115;p16"/>
          <p:cNvPicPr preferRelativeResize="0"/>
          <p:nvPr/>
        </p:nvPicPr>
        <p:blipFill>
          <a:blip r:embed="rId3">
            <a:alphaModFix/>
          </a:blip>
          <a:stretch>
            <a:fillRect/>
          </a:stretch>
        </p:blipFill>
        <p:spPr>
          <a:xfrm>
            <a:off x="1394113" y="985825"/>
            <a:ext cx="9382125" cy="5038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E57C4"/>
              </a:buClr>
              <a:buSzPts val="3959"/>
              <a:buFont typeface="Calibri"/>
              <a:buNone/>
            </a:pPr>
            <a:r>
              <a:rPr lang="en-US" sz="3959"/>
              <a:t>Crowdsourced Bathymetry</a:t>
            </a:r>
            <a:endParaRPr sz="3959"/>
          </a:p>
        </p:txBody>
      </p:sp>
      <p:sp>
        <p:nvSpPr>
          <p:cNvPr id="121" name="Google Shape;121;p17"/>
          <p:cNvSpPr txBox="1">
            <a:spLocks noGrp="1"/>
          </p:cNvSpPr>
          <p:nvPr>
            <p:ph type="body" idx="1"/>
          </p:nvPr>
        </p:nvSpPr>
        <p:spPr>
          <a:xfrm>
            <a:off x="838200" y="1825625"/>
            <a:ext cx="5565300" cy="21588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B-12 - IHO Guidelines on Crowdsourced Bathymetry Edition 1.0.0 </a:t>
            </a:r>
            <a:r>
              <a:rPr lang="en-US">
                <a:solidFill>
                  <a:srgbClr val="00B050"/>
                </a:solidFill>
              </a:rPr>
              <a:t>Adopted</a:t>
            </a:r>
            <a:endParaRPr/>
          </a:p>
          <a:p>
            <a:pPr marL="228600" lvl="0" indent="-228600" algn="l" rtl="0">
              <a:lnSpc>
                <a:spcPct val="90000"/>
              </a:lnSpc>
              <a:spcBef>
                <a:spcPts val="1000"/>
              </a:spcBef>
              <a:spcAft>
                <a:spcPts val="0"/>
              </a:spcAft>
              <a:buClr>
                <a:schemeClr val="dk1"/>
              </a:buClr>
              <a:buSzPts val="2800"/>
              <a:buChar char="•"/>
            </a:pPr>
            <a:r>
              <a:rPr lang="en-US"/>
              <a:t>Further work is needed for depicting the data flow (sensor, coastal States information, DCDB) before these guidelines can come into force with full effect.  </a:t>
            </a:r>
            <a:r>
              <a:rPr lang="en-US">
                <a:solidFill>
                  <a:srgbClr val="00B050"/>
                </a:solidFill>
              </a:rPr>
              <a:t>Action to IRCC</a:t>
            </a:r>
            <a:endParaRPr>
              <a:solidFill>
                <a:srgbClr val="00B050"/>
              </a:solidFill>
            </a:endParaRPr>
          </a:p>
        </p:txBody>
      </p:sp>
      <p:pic>
        <p:nvPicPr>
          <p:cNvPr id="122" name="Google Shape;122;p1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289250" y="1688972"/>
            <a:ext cx="4417674" cy="3196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E57C4"/>
              </a:buClr>
              <a:buSzPts val="3959"/>
              <a:buFont typeface="Calibri"/>
              <a:buNone/>
            </a:pPr>
            <a:r>
              <a:rPr lang="en-US" sz="3959"/>
              <a:t>Seabed 2030</a:t>
            </a:r>
            <a:endParaRPr sz="3959"/>
          </a:p>
        </p:txBody>
      </p:sp>
      <p:sp>
        <p:nvSpPr>
          <p:cNvPr id="128" name="Google Shape;128;p18"/>
          <p:cNvSpPr txBox="1">
            <a:spLocks noGrp="1"/>
          </p:cNvSpPr>
          <p:nvPr>
            <p:ph type="body" idx="1"/>
          </p:nvPr>
        </p:nvSpPr>
        <p:spPr>
          <a:xfrm>
            <a:off x="8741050" y="1018173"/>
            <a:ext cx="2612749" cy="2158761"/>
          </a:xfrm>
          <a:prstGeom prst="rect">
            <a:avLst/>
          </a:prstGeom>
          <a:noFill/>
          <a:ln>
            <a:noFill/>
          </a:ln>
        </p:spPr>
        <p:txBody>
          <a:bodyPr spcFirstLastPara="1" wrap="square" lIns="91425" tIns="45700" rIns="91425" bIns="45700" anchor="t" anchorCtr="0">
            <a:noAutofit/>
          </a:bodyPr>
          <a:lstStyle/>
          <a:p>
            <a:pPr marL="228600" lvl="0" indent="-117475" algn="l" rtl="0">
              <a:lnSpc>
                <a:spcPct val="70000"/>
              </a:lnSpc>
              <a:spcBef>
                <a:spcPts val="0"/>
              </a:spcBef>
              <a:spcAft>
                <a:spcPts val="0"/>
              </a:spcAft>
              <a:buClr>
                <a:schemeClr val="dk1"/>
              </a:buClr>
              <a:buSzPts val="1750"/>
              <a:buNone/>
            </a:pPr>
            <a:endParaRPr sz="1750"/>
          </a:p>
          <a:p>
            <a:pPr marL="0" lvl="0" indent="0" algn="l" rtl="0">
              <a:lnSpc>
                <a:spcPct val="70000"/>
              </a:lnSpc>
              <a:spcBef>
                <a:spcPts val="1000"/>
              </a:spcBef>
              <a:spcAft>
                <a:spcPts val="0"/>
              </a:spcAft>
              <a:buClr>
                <a:schemeClr val="dk1"/>
              </a:buClr>
              <a:buSzPts val="1750"/>
              <a:buNone/>
            </a:pPr>
            <a:r>
              <a:rPr lang="en-US" sz="1750"/>
              <a:t>RHCs are an important and key resource to achieve the Seabed 2030 vision</a:t>
            </a:r>
            <a:endParaRPr/>
          </a:p>
          <a:p>
            <a:pPr marL="228600" lvl="0" indent="-117475" algn="l" rtl="0">
              <a:lnSpc>
                <a:spcPct val="70000"/>
              </a:lnSpc>
              <a:spcBef>
                <a:spcPts val="1000"/>
              </a:spcBef>
              <a:spcAft>
                <a:spcPts val="0"/>
              </a:spcAft>
              <a:buClr>
                <a:schemeClr val="dk1"/>
              </a:buClr>
              <a:buSzPts val="1750"/>
              <a:buNone/>
            </a:pPr>
            <a:endParaRPr sz="1750"/>
          </a:p>
          <a:p>
            <a:pPr marL="0" lvl="0" indent="0" algn="l" rtl="0">
              <a:lnSpc>
                <a:spcPct val="70000"/>
              </a:lnSpc>
              <a:spcBef>
                <a:spcPts val="1000"/>
              </a:spcBef>
              <a:spcAft>
                <a:spcPts val="0"/>
              </a:spcAft>
              <a:buClr>
                <a:schemeClr val="dk1"/>
              </a:buClr>
              <a:buSzPts val="1750"/>
              <a:buNone/>
            </a:pPr>
            <a:r>
              <a:rPr lang="en-US" sz="1750"/>
              <a:t>MACHC area in three RDACs</a:t>
            </a:r>
            <a:endParaRPr sz="1750"/>
          </a:p>
          <a:p>
            <a:pPr marL="228600" lvl="0" indent="-117475" algn="l" rtl="0">
              <a:lnSpc>
                <a:spcPct val="70000"/>
              </a:lnSpc>
              <a:spcBef>
                <a:spcPts val="1000"/>
              </a:spcBef>
              <a:spcAft>
                <a:spcPts val="0"/>
              </a:spcAft>
              <a:buClr>
                <a:schemeClr val="dk1"/>
              </a:buClr>
              <a:buSzPts val="1750"/>
              <a:buNone/>
            </a:pPr>
            <a:endParaRPr sz="1750"/>
          </a:p>
        </p:txBody>
      </p:sp>
      <p:sp>
        <p:nvSpPr>
          <p:cNvPr id="129" name="Google Shape;129;p18"/>
          <p:cNvSpPr txBox="1">
            <a:spLocks noGrp="1"/>
          </p:cNvSpPr>
          <p:nvPr>
            <p:ph type="sldNum" idx="12"/>
          </p:nvPr>
        </p:nvSpPr>
        <p:spPr>
          <a:xfrm>
            <a:off x="4700292" y="6266476"/>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6</a:t>
            </a:fld>
            <a:endParaRPr/>
          </a:p>
        </p:txBody>
      </p:sp>
      <p:pic>
        <p:nvPicPr>
          <p:cNvPr id="130" name="Google Shape;130;p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4408" y="799925"/>
            <a:ext cx="9403541" cy="5259326"/>
          </a:xfrm>
          <a:prstGeom prst="rect">
            <a:avLst/>
          </a:prstGeom>
          <a:noFill/>
          <a:ln>
            <a:noFill/>
          </a:ln>
        </p:spPr>
      </p:pic>
      <p:pic>
        <p:nvPicPr>
          <p:cNvPr id="131" name="Google Shape;131;p1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850431" y="3326659"/>
            <a:ext cx="2153093" cy="273259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9"/>
          <p:cNvSpPr txBox="1">
            <a:spLocks noGrp="1"/>
          </p:cNvSpPr>
          <p:nvPr>
            <p:ph type="title"/>
          </p:nvPr>
        </p:nvSpPr>
        <p:spPr>
          <a:xfrm>
            <a:off x="1030778" y="76657"/>
            <a:ext cx="9559636" cy="914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E57C4"/>
              </a:buClr>
              <a:buSzPts val="4400"/>
              <a:buFont typeface="Calibri"/>
              <a:buNone/>
            </a:pPr>
            <a:r>
              <a:rPr lang="en-US"/>
              <a:t>Target GEBCO Grid Variable Resolution</a:t>
            </a:r>
            <a:endParaRPr/>
          </a:p>
        </p:txBody>
      </p:sp>
      <p:pic>
        <p:nvPicPr>
          <p:cNvPr id="137" name="Google Shape;137;p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60589" y="913220"/>
            <a:ext cx="6769395" cy="3931497"/>
          </a:xfrm>
          <a:prstGeom prst="rect">
            <a:avLst/>
          </a:prstGeom>
          <a:noFill/>
          <a:ln>
            <a:noFill/>
          </a:ln>
        </p:spPr>
      </p:pic>
      <p:grpSp>
        <p:nvGrpSpPr>
          <p:cNvPr id="138" name="Google Shape;138;p19"/>
          <p:cNvGrpSpPr/>
          <p:nvPr/>
        </p:nvGrpSpPr>
        <p:grpSpPr>
          <a:xfrm>
            <a:off x="10119604" y="1124745"/>
            <a:ext cx="1550748" cy="1302461"/>
            <a:chOff x="7290506" y="1880867"/>
            <a:chExt cx="1550748" cy="1302461"/>
          </a:xfrm>
        </p:grpSpPr>
        <p:sp>
          <p:nvSpPr>
            <p:cNvPr id="139" name="Google Shape;139;p19"/>
            <p:cNvSpPr/>
            <p:nvPr/>
          </p:nvSpPr>
          <p:spPr>
            <a:xfrm>
              <a:off x="7290506" y="1925373"/>
              <a:ext cx="327336" cy="223580"/>
            </a:xfrm>
            <a:prstGeom prst="rect">
              <a:avLst/>
            </a:prstGeom>
            <a:solidFill>
              <a:srgbClr val="BEFFE9"/>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0" name="Google Shape;140;p19"/>
            <p:cNvSpPr txBox="1"/>
            <p:nvPr/>
          </p:nvSpPr>
          <p:spPr>
            <a:xfrm>
              <a:off x="7596336" y="1880867"/>
              <a:ext cx="122341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100x100 m</a:t>
              </a:r>
              <a:endParaRPr/>
            </a:p>
          </p:txBody>
        </p:sp>
        <p:sp>
          <p:nvSpPr>
            <p:cNvPr id="141" name="Google Shape;141;p19"/>
            <p:cNvSpPr txBox="1"/>
            <p:nvPr/>
          </p:nvSpPr>
          <p:spPr>
            <a:xfrm>
              <a:off x="7600918" y="2188355"/>
              <a:ext cx="122341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200x200 m</a:t>
              </a:r>
              <a:endParaRPr/>
            </a:p>
          </p:txBody>
        </p:sp>
        <p:sp>
          <p:nvSpPr>
            <p:cNvPr id="142" name="Google Shape;142;p19"/>
            <p:cNvSpPr/>
            <p:nvPr/>
          </p:nvSpPr>
          <p:spPr>
            <a:xfrm>
              <a:off x="7290506" y="2232861"/>
              <a:ext cx="327336" cy="223580"/>
            </a:xfrm>
            <a:prstGeom prst="rect">
              <a:avLst/>
            </a:prstGeom>
            <a:solidFill>
              <a:srgbClr val="73B2FF"/>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3" name="Google Shape;143;p19"/>
            <p:cNvSpPr/>
            <p:nvPr/>
          </p:nvSpPr>
          <p:spPr>
            <a:xfrm>
              <a:off x="7290506" y="2529805"/>
              <a:ext cx="327336" cy="223580"/>
            </a:xfrm>
            <a:prstGeom prst="rect">
              <a:avLst/>
            </a:prstGeom>
            <a:solidFill>
              <a:srgbClr val="002672"/>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4" name="Google Shape;144;p19"/>
            <p:cNvSpPr txBox="1"/>
            <p:nvPr/>
          </p:nvSpPr>
          <p:spPr>
            <a:xfrm>
              <a:off x="7596336" y="2495843"/>
              <a:ext cx="122341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400x400 m</a:t>
              </a:r>
              <a:endParaRPr/>
            </a:p>
          </p:txBody>
        </p:sp>
        <p:sp>
          <p:nvSpPr>
            <p:cNvPr id="145" name="Google Shape;145;p19"/>
            <p:cNvSpPr txBox="1"/>
            <p:nvPr/>
          </p:nvSpPr>
          <p:spPr>
            <a:xfrm>
              <a:off x="7617842" y="2813996"/>
              <a:ext cx="122341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800x800 m</a:t>
              </a:r>
              <a:endParaRPr/>
            </a:p>
          </p:txBody>
        </p:sp>
        <p:sp>
          <p:nvSpPr>
            <p:cNvPr id="146" name="Google Shape;146;p19"/>
            <p:cNvSpPr/>
            <p:nvPr/>
          </p:nvSpPr>
          <p:spPr>
            <a:xfrm>
              <a:off x="7295110" y="2847958"/>
              <a:ext cx="327336" cy="223580"/>
            </a:xfrm>
            <a:prstGeom prst="rect">
              <a:avLst/>
            </a:prstGeom>
            <a:solidFill>
              <a:srgbClr val="8708AB"/>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aphicFrame>
        <p:nvGraphicFramePr>
          <p:cNvPr id="147" name="Google Shape;147;p19"/>
          <p:cNvGraphicFramePr/>
          <p:nvPr/>
        </p:nvGraphicFramePr>
        <p:xfrm>
          <a:off x="7029984" y="3541222"/>
          <a:ext cx="5089950" cy="2452740"/>
        </p:xfrm>
        <a:graphic>
          <a:graphicData uri="http://schemas.openxmlformats.org/drawingml/2006/table">
            <a:tbl>
              <a:tblPr>
                <a:noFill/>
                <a:tableStyleId>{B4DB7F60-272A-44C4-A5F6-993CB66DB84D}</a:tableStyleId>
              </a:tblPr>
              <a:tblGrid>
                <a:gridCol w="1696650"/>
                <a:gridCol w="1696650"/>
                <a:gridCol w="1696650"/>
              </a:tblGrid>
              <a:tr h="458875">
                <a:tc>
                  <a:txBody>
                    <a:bodyPr/>
                    <a:lstStyle/>
                    <a:p>
                      <a:pPr marL="0" marR="0" lvl="0" indent="0" algn="ctr" rtl="0">
                        <a:spcBef>
                          <a:spcPts val="0"/>
                        </a:spcBef>
                        <a:spcAft>
                          <a:spcPts val="0"/>
                        </a:spcAft>
                        <a:buNone/>
                      </a:pPr>
                      <a:r>
                        <a:rPr lang="en-US" sz="1800" b="1" u="none" strike="noStrike" cap="none">
                          <a:solidFill>
                            <a:srgbClr val="222222"/>
                          </a:solidFill>
                        </a:rPr>
                        <a:t>Depth Range</a:t>
                      </a:r>
                      <a:endParaRPr/>
                    </a:p>
                  </a:txBody>
                  <a:tcPr marL="68575" marR="68575" marT="34300" marB="34300" anchor="ctr">
                    <a:lnL w="12700" cap="flat" cmpd="sng">
                      <a:solidFill>
                        <a:srgbClr val="E0CBFD"/>
                      </a:solidFill>
                      <a:prstDash val="solid"/>
                      <a:round/>
                      <a:headEnd type="none" w="sm" len="sm"/>
                      <a:tailEnd type="none" w="sm" len="sm"/>
                    </a:lnL>
                    <a:lnR w="12700" cap="flat" cmpd="sng">
                      <a:solidFill>
                        <a:srgbClr val="E0CBFD"/>
                      </a:solidFill>
                      <a:prstDash val="solid"/>
                      <a:round/>
                      <a:headEnd type="none" w="sm" len="sm"/>
                      <a:tailEnd type="none" w="sm" len="sm"/>
                    </a:lnR>
                    <a:lnT w="12700" cap="flat" cmpd="sng">
                      <a:solidFill>
                        <a:srgbClr val="E0CBFD"/>
                      </a:solidFill>
                      <a:prstDash val="solid"/>
                      <a:round/>
                      <a:headEnd type="none" w="sm" len="sm"/>
                      <a:tailEnd type="none" w="sm" len="sm"/>
                    </a:lnT>
                    <a:lnB w="12700" cap="flat" cmpd="sng">
                      <a:solidFill>
                        <a:srgbClr val="E0CBF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1800" b="1" u="none" strike="noStrike" cap="none">
                          <a:solidFill>
                            <a:srgbClr val="222222"/>
                          </a:solidFill>
                        </a:rPr>
                        <a:t>Resolution</a:t>
                      </a:r>
                      <a:endParaRPr sz="1800" b="1" u="none" strike="noStrike" cap="none">
                        <a:solidFill>
                          <a:srgbClr val="222222"/>
                        </a:solidFill>
                      </a:endParaRPr>
                    </a:p>
                  </a:txBody>
                  <a:tcPr marL="68575" marR="68575" marT="34300" marB="34300" anchor="ctr">
                    <a:lnL w="12700" cap="flat" cmpd="sng">
                      <a:solidFill>
                        <a:srgbClr val="E0CBFD"/>
                      </a:solidFill>
                      <a:prstDash val="solid"/>
                      <a:round/>
                      <a:headEnd type="none" w="sm" len="sm"/>
                      <a:tailEnd type="none" w="sm" len="sm"/>
                    </a:lnL>
                    <a:lnR w="12700" cap="flat" cmpd="sng">
                      <a:solidFill>
                        <a:srgbClr val="E0CBFD"/>
                      </a:solidFill>
                      <a:prstDash val="solid"/>
                      <a:round/>
                      <a:headEnd type="none" w="sm" len="sm"/>
                      <a:tailEnd type="none" w="sm" len="sm"/>
                    </a:lnR>
                    <a:lnT w="12700" cap="flat" cmpd="sng">
                      <a:solidFill>
                        <a:srgbClr val="E0CBFD"/>
                      </a:solidFill>
                      <a:prstDash val="solid"/>
                      <a:round/>
                      <a:headEnd type="none" w="sm" len="sm"/>
                      <a:tailEnd type="none" w="sm" len="sm"/>
                    </a:lnT>
                    <a:lnB w="12700" cap="flat" cmpd="sng">
                      <a:solidFill>
                        <a:srgbClr val="E0CBF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1800" b="1" u="none" strike="noStrike" cap="none">
                          <a:solidFill>
                            <a:srgbClr val="222222"/>
                          </a:solidFill>
                        </a:rPr>
                        <a:t>% of ocean</a:t>
                      </a:r>
                      <a:endParaRPr sz="1800" b="1" u="none" strike="noStrike" cap="none">
                        <a:solidFill>
                          <a:srgbClr val="222222"/>
                        </a:solidFill>
                      </a:endParaRPr>
                    </a:p>
                  </a:txBody>
                  <a:tcPr marL="68575" marR="68575" marT="34300" marB="34300" anchor="ctr">
                    <a:lnL w="12700" cap="flat" cmpd="sng">
                      <a:solidFill>
                        <a:srgbClr val="E0CBFD"/>
                      </a:solidFill>
                      <a:prstDash val="solid"/>
                      <a:round/>
                      <a:headEnd type="none" w="sm" len="sm"/>
                      <a:tailEnd type="none" w="sm" len="sm"/>
                    </a:lnL>
                    <a:lnR w="12700" cap="flat" cmpd="sng">
                      <a:solidFill>
                        <a:srgbClr val="E0CBFD"/>
                      </a:solidFill>
                      <a:prstDash val="solid"/>
                      <a:round/>
                      <a:headEnd type="none" w="sm" len="sm"/>
                      <a:tailEnd type="none" w="sm" len="sm"/>
                    </a:lnR>
                    <a:lnT w="12700" cap="flat" cmpd="sng">
                      <a:solidFill>
                        <a:srgbClr val="E0CBFD"/>
                      </a:solidFill>
                      <a:prstDash val="solid"/>
                      <a:round/>
                      <a:headEnd type="none" w="sm" len="sm"/>
                      <a:tailEnd type="none" w="sm" len="sm"/>
                    </a:lnT>
                    <a:lnB w="12700" cap="flat" cmpd="sng">
                      <a:solidFill>
                        <a:srgbClr val="E0CBFD"/>
                      </a:solidFill>
                      <a:prstDash val="solid"/>
                      <a:round/>
                      <a:headEnd type="none" w="sm" len="sm"/>
                      <a:tailEnd type="none" w="sm" len="sm"/>
                    </a:lnB>
                    <a:solidFill>
                      <a:srgbClr val="FFFFFF"/>
                    </a:solidFill>
                  </a:tcPr>
                </a:tc>
              </a:tr>
              <a:tr h="458875">
                <a:tc>
                  <a:txBody>
                    <a:bodyPr/>
                    <a:lstStyle/>
                    <a:p>
                      <a:pPr marL="0" marR="0" lvl="0" indent="0" algn="ctr" rtl="0">
                        <a:spcBef>
                          <a:spcPts val="0"/>
                        </a:spcBef>
                        <a:spcAft>
                          <a:spcPts val="0"/>
                        </a:spcAft>
                        <a:buNone/>
                      </a:pPr>
                      <a:r>
                        <a:rPr lang="en-US" sz="1800" u="none" strike="noStrike" cap="none">
                          <a:solidFill>
                            <a:srgbClr val="222222"/>
                          </a:solidFill>
                        </a:rPr>
                        <a:t>0–1500 m</a:t>
                      </a:r>
                      <a:endParaRPr/>
                    </a:p>
                  </a:txBody>
                  <a:tcPr marL="68575" marR="68575" marT="34300" marB="34300" anchor="ctr">
                    <a:lnL w="12700" cap="flat" cmpd="sng">
                      <a:solidFill>
                        <a:srgbClr val="E0CBFD"/>
                      </a:solidFill>
                      <a:prstDash val="solid"/>
                      <a:round/>
                      <a:headEnd type="none" w="sm" len="sm"/>
                      <a:tailEnd type="none" w="sm" len="sm"/>
                    </a:lnL>
                    <a:lnR w="12700" cap="flat" cmpd="sng">
                      <a:solidFill>
                        <a:srgbClr val="E0CBFD"/>
                      </a:solidFill>
                      <a:prstDash val="solid"/>
                      <a:round/>
                      <a:headEnd type="none" w="sm" len="sm"/>
                      <a:tailEnd type="none" w="sm" len="sm"/>
                    </a:lnR>
                    <a:lnT w="12700" cap="flat" cmpd="sng">
                      <a:solidFill>
                        <a:srgbClr val="E0CBFD"/>
                      </a:solidFill>
                      <a:prstDash val="solid"/>
                      <a:round/>
                      <a:headEnd type="none" w="sm" len="sm"/>
                      <a:tailEnd type="none" w="sm" len="sm"/>
                    </a:lnT>
                    <a:lnB w="12700" cap="flat" cmpd="sng">
                      <a:solidFill>
                        <a:srgbClr val="E0CBF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1800" u="none" strike="noStrike" cap="none">
                          <a:solidFill>
                            <a:srgbClr val="222222"/>
                          </a:solidFill>
                        </a:rPr>
                        <a:t>100 × 100 m</a:t>
                      </a:r>
                      <a:endParaRPr/>
                    </a:p>
                  </a:txBody>
                  <a:tcPr marL="68575" marR="68575" marT="34300" marB="34300" anchor="ctr">
                    <a:lnL w="12700" cap="flat" cmpd="sng">
                      <a:solidFill>
                        <a:srgbClr val="E0CBFD"/>
                      </a:solidFill>
                      <a:prstDash val="solid"/>
                      <a:round/>
                      <a:headEnd type="none" w="sm" len="sm"/>
                      <a:tailEnd type="none" w="sm" len="sm"/>
                    </a:lnL>
                    <a:lnR w="12700" cap="flat" cmpd="sng">
                      <a:solidFill>
                        <a:srgbClr val="E0CBFD"/>
                      </a:solidFill>
                      <a:prstDash val="solid"/>
                      <a:round/>
                      <a:headEnd type="none" w="sm" len="sm"/>
                      <a:tailEnd type="none" w="sm" len="sm"/>
                    </a:lnR>
                    <a:lnT w="12700" cap="flat" cmpd="sng">
                      <a:solidFill>
                        <a:srgbClr val="E0CBFD"/>
                      </a:solidFill>
                      <a:prstDash val="solid"/>
                      <a:round/>
                      <a:headEnd type="none" w="sm" len="sm"/>
                      <a:tailEnd type="none" w="sm" len="sm"/>
                    </a:lnT>
                    <a:lnB w="12700" cap="flat" cmpd="sng">
                      <a:solidFill>
                        <a:srgbClr val="E0CBF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1800" u="none" strike="noStrike" cap="none">
                          <a:solidFill>
                            <a:srgbClr val="222222"/>
                          </a:solidFill>
                        </a:rPr>
                        <a:t>13.7</a:t>
                      </a:r>
                      <a:endParaRPr/>
                    </a:p>
                  </a:txBody>
                  <a:tcPr marL="68575" marR="68575" marT="34300" marB="34300" anchor="ctr">
                    <a:lnL w="12700" cap="flat" cmpd="sng">
                      <a:solidFill>
                        <a:srgbClr val="E0CBFD"/>
                      </a:solidFill>
                      <a:prstDash val="solid"/>
                      <a:round/>
                      <a:headEnd type="none" w="sm" len="sm"/>
                      <a:tailEnd type="none" w="sm" len="sm"/>
                    </a:lnL>
                    <a:lnR w="12700" cap="flat" cmpd="sng">
                      <a:solidFill>
                        <a:srgbClr val="E0CBFD"/>
                      </a:solidFill>
                      <a:prstDash val="solid"/>
                      <a:round/>
                      <a:headEnd type="none" w="sm" len="sm"/>
                      <a:tailEnd type="none" w="sm" len="sm"/>
                    </a:lnR>
                    <a:lnT w="12700" cap="flat" cmpd="sng">
                      <a:solidFill>
                        <a:srgbClr val="E0CBFD"/>
                      </a:solidFill>
                      <a:prstDash val="solid"/>
                      <a:round/>
                      <a:headEnd type="none" w="sm" len="sm"/>
                      <a:tailEnd type="none" w="sm" len="sm"/>
                    </a:lnT>
                    <a:lnB w="12700" cap="flat" cmpd="sng">
                      <a:solidFill>
                        <a:srgbClr val="E0CBFD"/>
                      </a:solidFill>
                      <a:prstDash val="solid"/>
                      <a:round/>
                      <a:headEnd type="none" w="sm" len="sm"/>
                      <a:tailEnd type="none" w="sm" len="sm"/>
                    </a:lnB>
                    <a:solidFill>
                      <a:srgbClr val="FFFFFF"/>
                    </a:solidFill>
                  </a:tcPr>
                </a:tc>
              </a:tr>
              <a:tr h="458875">
                <a:tc>
                  <a:txBody>
                    <a:bodyPr/>
                    <a:lstStyle/>
                    <a:p>
                      <a:pPr marL="0" marR="0" lvl="0" indent="0" algn="ctr" rtl="0">
                        <a:spcBef>
                          <a:spcPts val="0"/>
                        </a:spcBef>
                        <a:spcAft>
                          <a:spcPts val="0"/>
                        </a:spcAft>
                        <a:buNone/>
                      </a:pPr>
                      <a:r>
                        <a:rPr lang="en-US" sz="1800" u="none" strike="noStrike" cap="none">
                          <a:solidFill>
                            <a:srgbClr val="222222"/>
                          </a:solidFill>
                        </a:rPr>
                        <a:t>1500–3000 m</a:t>
                      </a:r>
                      <a:endParaRPr/>
                    </a:p>
                  </a:txBody>
                  <a:tcPr marL="68575" marR="68575" marT="34300" marB="34300" anchor="ctr">
                    <a:lnL w="12700" cap="flat" cmpd="sng">
                      <a:solidFill>
                        <a:srgbClr val="E0CBFD"/>
                      </a:solidFill>
                      <a:prstDash val="solid"/>
                      <a:round/>
                      <a:headEnd type="none" w="sm" len="sm"/>
                      <a:tailEnd type="none" w="sm" len="sm"/>
                    </a:lnL>
                    <a:lnR w="12700" cap="flat" cmpd="sng">
                      <a:solidFill>
                        <a:srgbClr val="E0CBFD"/>
                      </a:solidFill>
                      <a:prstDash val="solid"/>
                      <a:round/>
                      <a:headEnd type="none" w="sm" len="sm"/>
                      <a:tailEnd type="none" w="sm" len="sm"/>
                    </a:lnR>
                    <a:lnT w="12700" cap="flat" cmpd="sng">
                      <a:solidFill>
                        <a:srgbClr val="E0CBFD"/>
                      </a:solidFill>
                      <a:prstDash val="solid"/>
                      <a:round/>
                      <a:headEnd type="none" w="sm" len="sm"/>
                      <a:tailEnd type="none" w="sm" len="sm"/>
                    </a:lnT>
                    <a:lnB w="12700" cap="flat" cmpd="sng">
                      <a:solidFill>
                        <a:srgbClr val="E0CBFD"/>
                      </a:solidFill>
                      <a:prstDash val="solid"/>
                      <a:round/>
                      <a:headEnd type="none" w="sm" len="sm"/>
                      <a:tailEnd type="none" w="sm" len="sm"/>
                    </a:lnB>
                    <a:solidFill>
                      <a:srgbClr val="F9F9F9"/>
                    </a:solidFill>
                  </a:tcPr>
                </a:tc>
                <a:tc>
                  <a:txBody>
                    <a:bodyPr/>
                    <a:lstStyle/>
                    <a:p>
                      <a:pPr marL="0" marR="0" lvl="0" indent="0" algn="ctr" rtl="0">
                        <a:spcBef>
                          <a:spcPts val="0"/>
                        </a:spcBef>
                        <a:spcAft>
                          <a:spcPts val="0"/>
                        </a:spcAft>
                        <a:buNone/>
                      </a:pPr>
                      <a:r>
                        <a:rPr lang="en-US" sz="1800" u="none" strike="noStrike" cap="none">
                          <a:solidFill>
                            <a:srgbClr val="222222"/>
                          </a:solidFill>
                        </a:rPr>
                        <a:t>200 × 200 m</a:t>
                      </a:r>
                      <a:endParaRPr/>
                    </a:p>
                  </a:txBody>
                  <a:tcPr marL="68575" marR="68575" marT="34300" marB="34300" anchor="ctr">
                    <a:lnL w="12700" cap="flat" cmpd="sng">
                      <a:solidFill>
                        <a:srgbClr val="E0CBFD"/>
                      </a:solidFill>
                      <a:prstDash val="solid"/>
                      <a:round/>
                      <a:headEnd type="none" w="sm" len="sm"/>
                      <a:tailEnd type="none" w="sm" len="sm"/>
                    </a:lnL>
                    <a:lnR w="12700" cap="flat" cmpd="sng">
                      <a:solidFill>
                        <a:srgbClr val="E0CBFD"/>
                      </a:solidFill>
                      <a:prstDash val="solid"/>
                      <a:round/>
                      <a:headEnd type="none" w="sm" len="sm"/>
                      <a:tailEnd type="none" w="sm" len="sm"/>
                    </a:lnR>
                    <a:lnT w="12700" cap="flat" cmpd="sng">
                      <a:solidFill>
                        <a:srgbClr val="E0CBFD"/>
                      </a:solidFill>
                      <a:prstDash val="solid"/>
                      <a:round/>
                      <a:headEnd type="none" w="sm" len="sm"/>
                      <a:tailEnd type="none" w="sm" len="sm"/>
                    </a:lnT>
                    <a:lnB w="12700" cap="flat" cmpd="sng">
                      <a:solidFill>
                        <a:srgbClr val="E0CBFD"/>
                      </a:solidFill>
                      <a:prstDash val="solid"/>
                      <a:round/>
                      <a:headEnd type="none" w="sm" len="sm"/>
                      <a:tailEnd type="none" w="sm" len="sm"/>
                    </a:lnB>
                    <a:solidFill>
                      <a:srgbClr val="F9F9F9"/>
                    </a:solidFill>
                  </a:tcPr>
                </a:tc>
                <a:tc>
                  <a:txBody>
                    <a:bodyPr/>
                    <a:lstStyle/>
                    <a:p>
                      <a:pPr marL="0" marR="0" lvl="0" indent="0" algn="ctr" rtl="0">
                        <a:spcBef>
                          <a:spcPts val="0"/>
                        </a:spcBef>
                        <a:spcAft>
                          <a:spcPts val="0"/>
                        </a:spcAft>
                        <a:buNone/>
                      </a:pPr>
                      <a:r>
                        <a:rPr lang="en-US" sz="1800" u="none" strike="noStrike" cap="none">
                          <a:solidFill>
                            <a:srgbClr val="222222"/>
                          </a:solidFill>
                        </a:rPr>
                        <a:t>11</a:t>
                      </a:r>
                      <a:endParaRPr/>
                    </a:p>
                  </a:txBody>
                  <a:tcPr marL="68575" marR="68575" marT="34300" marB="34300" anchor="ctr">
                    <a:lnL w="12700" cap="flat" cmpd="sng">
                      <a:solidFill>
                        <a:srgbClr val="E0CBFD"/>
                      </a:solidFill>
                      <a:prstDash val="solid"/>
                      <a:round/>
                      <a:headEnd type="none" w="sm" len="sm"/>
                      <a:tailEnd type="none" w="sm" len="sm"/>
                    </a:lnL>
                    <a:lnR w="12700" cap="flat" cmpd="sng">
                      <a:solidFill>
                        <a:srgbClr val="E0CBFD"/>
                      </a:solidFill>
                      <a:prstDash val="solid"/>
                      <a:round/>
                      <a:headEnd type="none" w="sm" len="sm"/>
                      <a:tailEnd type="none" w="sm" len="sm"/>
                    </a:lnR>
                    <a:lnT w="12700" cap="flat" cmpd="sng">
                      <a:solidFill>
                        <a:srgbClr val="E0CBFD"/>
                      </a:solidFill>
                      <a:prstDash val="solid"/>
                      <a:round/>
                      <a:headEnd type="none" w="sm" len="sm"/>
                      <a:tailEnd type="none" w="sm" len="sm"/>
                    </a:lnT>
                    <a:lnB w="12700" cap="flat" cmpd="sng">
                      <a:solidFill>
                        <a:srgbClr val="E0CBFD"/>
                      </a:solidFill>
                      <a:prstDash val="solid"/>
                      <a:round/>
                      <a:headEnd type="none" w="sm" len="sm"/>
                      <a:tailEnd type="none" w="sm" len="sm"/>
                    </a:lnB>
                    <a:solidFill>
                      <a:srgbClr val="F9F9F9"/>
                    </a:solidFill>
                  </a:tcPr>
                </a:tc>
              </a:tr>
              <a:tr h="458875">
                <a:tc>
                  <a:txBody>
                    <a:bodyPr/>
                    <a:lstStyle/>
                    <a:p>
                      <a:pPr marL="0" marR="0" lvl="0" indent="0" algn="ctr" rtl="0">
                        <a:spcBef>
                          <a:spcPts val="0"/>
                        </a:spcBef>
                        <a:spcAft>
                          <a:spcPts val="0"/>
                        </a:spcAft>
                        <a:buNone/>
                      </a:pPr>
                      <a:r>
                        <a:rPr lang="en-US" sz="1800" u="none" strike="noStrike" cap="none">
                          <a:solidFill>
                            <a:srgbClr val="222222"/>
                          </a:solidFill>
                        </a:rPr>
                        <a:t>3000–5750 m</a:t>
                      </a:r>
                      <a:endParaRPr/>
                    </a:p>
                  </a:txBody>
                  <a:tcPr marL="68575" marR="68575" marT="34300" marB="34300" anchor="ctr">
                    <a:lnL w="12700" cap="flat" cmpd="sng">
                      <a:solidFill>
                        <a:srgbClr val="E0CBFD"/>
                      </a:solidFill>
                      <a:prstDash val="solid"/>
                      <a:round/>
                      <a:headEnd type="none" w="sm" len="sm"/>
                      <a:tailEnd type="none" w="sm" len="sm"/>
                    </a:lnL>
                    <a:lnR w="12700" cap="flat" cmpd="sng">
                      <a:solidFill>
                        <a:srgbClr val="E0CBFD"/>
                      </a:solidFill>
                      <a:prstDash val="solid"/>
                      <a:round/>
                      <a:headEnd type="none" w="sm" len="sm"/>
                      <a:tailEnd type="none" w="sm" len="sm"/>
                    </a:lnR>
                    <a:lnT w="12700" cap="flat" cmpd="sng">
                      <a:solidFill>
                        <a:srgbClr val="E0CBFD"/>
                      </a:solidFill>
                      <a:prstDash val="solid"/>
                      <a:round/>
                      <a:headEnd type="none" w="sm" len="sm"/>
                      <a:tailEnd type="none" w="sm" len="sm"/>
                    </a:lnT>
                    <a:lnB w="12700" cap="flat" cmpd="sng">
                      <a:solidFill>
                        <a:srgbClr val="E0CBF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1800" u="none" strike="noStrike" cap="none">
                          <a:solidFill>
                            <a:srgbClr val="222222"/>
                          </a:solidFill>
                        </a:rPr>
                        <a:t>400 × 400 m</a:t>
                      </a:r>
                      <a:endParaRPr/>
                    </a:p>
                  </a:txBody>
                  <a:tcPr marL="68575" marR="68575" marT="34300" marB="34300" anchor="ctr">
                    <a:lnL w="12700" cap="flat" cmpd="sng">
                      <a:solidFill>
                        <a:srgbClr val="E0CBFD"/>
                      </a:solidFill>
                      <a:prstDash val="solid"/>
                      <a:round/>
                      <a:headEnd type="none" w="sm" len="sm"/>
                      <a:tailEnd type="none" w="sm" len="sm"/>
                    </a:lnL>
                    <a:lnR w="12700" cap="flat" cmpd="sng">
                      <a:solidFill>
                        <a:srgbClr val="E0CBFD"/>
                      </a:solidFill>
                      <a:prstDash val="solid"/>
                      <a:round/>
                      <a:headEnd type="none" w="sm" len="sm"/>
                      <a:tailEnd type="none" w="sm" len="sm"/>
                    </a:lnR>
                    <a:lnT w="12700" cap="flat" cmpd="sng">
                      <a:solidFill>
                        <a:srgbClr val="E0CBFD"/>
                      </a:solidFill>
                      <a:prstDash val="solid"/>
                      <a:round/>
                      <a:headEnd type="none" w="sm" len="sm"/>
                      <a:tailEnd type="none" w="sm" len="sm"/>
                    </a:lnT>
                    <a:lnB w="12700" cap="flat" cmpd="sng">
                      <a:solidFill>
                        <a:srgbClr val="E0CBF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1800" u="none" strike="noStrike" cap="none">
                          <a:solidFill>
                            <a:srgbClr val="222222"/>
                          </a:solidFill>
                        </a:rPr>
                        <a:t>72.6</a:t>
                      </a:r>
                      <a:endParaRPr/>
                    </a:p>
                  </a:txBody>
                  <a:tcPr marL="68575" marR="68575" marT="34300" marB="34300" anchor="ctr">
                    <a:lnL w="12700" cap="flat" cmpd="sng">
                      <a:solidFill>
                        <a:srgbClr val="E0CBFD"/>
                      </a:solidFill>
                      <a:prstDash val="solid"/>
                      <a:round/>
                      <a:headEnd type="none" w="sm" len="sm"/>
                      <a:tailEnd type="none" w="sm" len="sm"/>
                    </a:lnL>
                    <a:lnR w="12700" cap="flat" cmpd="sng">
                      <a:solidFill>
                        <a:srgbClr val="E0CBFD"/>
                      </a:solidFill>
                      <a:prstDash val="solid"/>
                      <a:round/>
                      <a:headEnd type="none" w="sm" len="sm"/>
                      <a:tailEnd type="none" w="sm" len="sm"/>
                    </a:lnR>
                    <a:lnT w="12700" cap="flat" cmpd="sng">
                      <a:solidFill>
                        <a:srgbClr val="E0CBFD"/>
                      </a:solidFill>
                      <a:prstDash val="solid"/>
                      <a:round/>
                      <a:headEnd type="none" w="sm" len="sm"/>
                      <a:tailEnd type="none" w="sm" len="sm"/>
                    </a:lnT>
                    <a:lnB w="12700" cap="flat" cmpd="sng">
                      <a:solidFill>
                        <a:srgbClr val="E0CBFD"/>
                      </a:solidFill>
                      <a:prstDash val="solid"/>
                      <a:round/>
                      <a:headEnd type="none" w="sm" len="sm"/>
                      <a:tailEnd type="none" w="sm" len="sm"/>
                    </a:lnB>
                    <a:solidFill>
                      <a:srgbClr val="FFFFFF"/>
                    </a:solidFill>
                  </a:tcPr>
                </a:tc>
              </a:tr>
              <a:tr h="458875">
                <a:tc>
                  <a:txBody>
                    <a:bodyPr/>
                    <a:lstStyle/>
                    <a:p>
                      <a:pPr marL="0" marR="0" lvl="0" indent="0" algn="ctr" rtl="0">
                        <a:spcBef>
                          <a:spcPts val="0"/>
                        </a:spcBef>
                        <a:spcAft>
                          <a:spcPts val="0"/>
                        </a:spcAft>
                        <a:buNone/>
                      </a:pPr>
                      <a:r>
                        <a:rPr lang="en-US" sz="1800" u="none" strike="noStrike" cap="none">
                          <a:solidFill>
                            <a:srgbClr val="222222"/>
                          </a:solidFill>
                        </a:rPr>
                        <a:t>5750–11,000 m</a:t>
                      </a:r>
                      <a:endParaRPr/>
                    </a:p>
                  </a:txBody>
                  <a:tcPr marL="68575" marR="68575" marT="34300" marB="34300" anchor="ctr">
                    <a:lnL w="12700" cap="flat" cmpd="sng">
                      <a:solidFill>
                        <a:srgbClr val="E0CBFD"/>
                      </a:solidFill>
                      <a:prstDash val="solid"/>
                      <a:round/>
                      <a:headEnd type="none" w="sm" len="sm"/>
                      <a:tailEnd type="none" w="sm" len="sm"/>
                    </a:lnL>
                    <a:lnR w="12700" cap="flat" cmpd="sng">
                      <a:solidFill>
                        <a:srgbClr val="E0CBFD"/>
                      </a:solidFill>
                      <a:prstDash val="solid"/>
                      <a:round/>
                      <a:headEnd type="none" w="sm" len="sm"/>
                      <a:tailEnd type="none" w="sm" len="sm"/>
                    </a:lnR>
                    <a:lnT w="12700" cap="flat" cmpd="sng">
                      <a:solidFill>
                        <a:srgbClr val="E0CBFD"/>
                      </a:solidFill>
                      <a:prstDash val="solid"/>
                      <a:round/>
                      <a:headEnd type="none" w="sm" len="sm"/>
                      <a:tailEnd type="none" w="sm" len="sm"/>
                    </a:lnT>
                    <a:lnB w="12700" cap="flat" cmpd="sng">
                      <a:solidFill>
                        <a:srgbClr val="E0CBFD"/>
                      </a:solidFill>
                      <a:prstDash val="solid"/>
                      <a:round/>
                      <a:headEnd type="none" w="sm" len="sm"/>
                      <a:tailEnd type="none" w="sm" len="sm"/>
                    </a:lnB>
                    <a:solidFill>
                      <a:srgbClr val="EEEEEE"/>
                    </a:solidFill>
                  </a:tcPr>
                </a:tc>
                <a:tc>
                  <a:txBody>
                    <a:bodyPr/>
                    <a:lstStyle/>
                    <a:p>
                      <a:pPr marL="0" marR="0" lvl="0" indent="0" algn="ctr" rtl="0">
                        <a:spcBef>
                          <a:spcPts val="0"/>
                        </a:spcBef>
                        <a:spcAft>
                          <a:spcPts val="0"/>
                        </a:spcAft>
                        <a:buNone/>
                      </a:pPr>
                      <a:r>
                        <a:rPr lang="en-US" sz="1800" u="none" strike="noStrike" cap="none">
                          <a:solidFill>
                            <a:srgbClr val="222222"/>
                          </a:solidFill>
                        </a:rPr>
                        <a:t>800 × 800 m</a:t>
                      </a:r>
                      <a:endParaRPr/>
                    </a:p>
                  </a:txBody>
                  <a:tcPr marL="68575" marR="68575" marT="34300" marB="34300" anchor="ctr">
                    <a:lnL w="12700" cap="flat" cmpd="sng">
                      <a:solidFill>
                        <a:srgbClr val="E0CBFD"/>
                      </a:solidFill>
                      <a:prstDash val="solid"/>
                      <a:round/>
                      <a:headEnd type="none" w="sm" len="sm"/>
                      <a:tailEnd type="none" w="sm" len="sm"/>
                    </a:lnL>
                    <a:lnR w="12700" cap="flat" cmpd="sng">
                      <a:solidFill>
                        <a:srgbClr val="E0CBFD"/>
                      </a:solidFill>
                      <a:prstDash val="solid"/>
                      <a:round/>
                      <a:headEnd type="none" w="sm" len="sm"/>
                      <a:tailEnd type="none" w="sm" len="sm"/>
                    </a:lnR>
                    <a:lnT w="12700" cap="flat" cmpd="sng">
                      <a:solidFill>
                        <a:srgbClr val="E0CBFD"/>
                      </a:solidFill>
                      <a:prstDash val="solid"/>
                      <a:round/>
                      <a:headEnd type="none" w="sm" len="sm"/>
                      <a:tailEnd type="none" w="sm" len="sm"/>
                    </a:lnT>
                    <a:lnB w="12700" cap="flat" cmpd="sng">
                      <a:solidFill>
                        <a:srgbClr val="E0CBFD"/>
                      </a:solidFill>
                      <a:prstDash val="solid"/>
                      <a:round/>
                      <a:headEnd type="none" w="sm" len="sm"/>
                      <a:tailEnd type="none" w="sm" len="sm"/>
                    </a:lnB>
                    <a:solidFill>
                      <a:srgbClr val="EEEEEE"/>
                    </a:solidFill>
                  </a:tcPr>
                </a:tc>
                <a:tc>
                  <a:txBody>
                    <a:bodyPr/>
                    <a:lstStyle/>
                    <a:p>
                      <a:pPr marL="0" marR="0" lvl="0" indent="0" algn="ctr" rtl="0">
                        <a:spcBef>
                          <a:spcPts val="0"/>
                        </a:spcBef>
                        <a:spcAft>
                          <a:spcPts val="0"/>
                        </a:spcAft>
                        <a:buNone/>
                      </a:pPr>
                      <a:r>
                        <a:rPr lang="en-US" sz="1800" u="none" strike="noStrike" cap="none">
                          <a:solidFill>
                            <a:srgbClr val="222222"/>
                          </a:solidFill>
                        </a:rPr>
                        <a:t>2.7</a:t>
                      </a:r>
                      <a:endParaRPr/>
                    </a:p>
                  </a:txBody>
                  <a:tcPr marL="68575" marR="68575" marT="34300" marB="34300" anchor="ctr">
                    <a:lnL w="12700" cap="flat" cmpd="sng">
                      <a:solidFill>
                        <a:srgbClr val="E0CBFD"/>
                      </a:solidFill>
                      <a:prstDash val="solid"/>
                      <a:round/>
                      <a:headEnd type="none" w="sm" len="sm"/>
                      <a:tailEnd type="none" w="sm" len="sm"/>
                    </a:lnL>
                    <a:lnR w="12700" cap="flat" cmpd="sng">
                      <a:solidFill>
                        <a:srgbClr val="E0CBFD"/>
                      </a:solidFill>
                      <a:prstDash val="solid"/>
                      <a:round/>
                      <a:headEnd type="none" w="sm" len="sm"/>
                      <a:tailEnd type="none" w="sm" len="sm"/>
                    </a:lnR>
                    <a:lnT w="12700" cap="flat" cmpd="sng">
                      <a:solidFill>
                        <a:srgbClr val="E0CBFD"/>
                      </a:solidFill>
                      <a:prstDash val="solid"/>
                      <a:round/>
                      <a:headEnd type="none" w="sm" len="sm"/>
                      <a:tailEnd type="none" w="sm" len="sm"/>
                    </a:lnT>
                    <a:lnB w="12700" cap="flat" cmpd="sng">
                      <a:solidFill>
                        <a:srgbClr val="E0CBFD"/>
                      </a:solidFill>
                      <a:prstDash val="solid"/>
                      <a:round/>
                      <a:headEnd type="none" w="sm" len="sm"/>
                      <a:tailEnd type="none" w="sm" len="sm"/>
                    </a:lnB>
                    <a:solidFill>
                      <a:srgbClr val="EEEEEE"/>
                    </a:solidFill>
                  </a:tcPr>
                </a:tc>
              </a:tr>
            </a:tbl>
          </a:graphicData>
        </a:graphic>
      </p:graphicFrame>
      <p:sp>
        <p:nvSpPr>
          <p:cNvPr id="148" name="Google Shape;148;p19"/>
          <p:cNvSpPr txBox="1"/>
          <p:nvPr/>
        </p:nvSpPr>
        <p:spPr>
          <a:xfrm>
            <a:off x="1215743" y="5095757"/>
            <a:ext cx="430390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u="none">
                <a:solidFill>
                  <a:schemeClr val="dk1"/>
                </a:solidFill>
                <a:latin typeface="Arial"/>
                <a:ea typeface="Arial"/>
                <a:cs typeface="Arial"/>
                <a:sym typeface="Arial"/>
              </a:rPr>
              <a:t>Depth-dependent, variable resolution</a:t>
            </a:r>
            <a:endParaRPr/>
          </a:p>
        </p:txBody>
      </p:sp>
      <p:pic>
        <p:nvPicPr>
          <p:cNvPr id="149" name="Google Shape;149;p1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533965" y="954418"/>
            <a:ext cx="1834406" cy="2369441"/>
          </a:xfrm>
          <a:prstGeom prst="rect">
            <a:avLst/>
          </a:prstGeom>
          <a:noFill/>
          <a:ln>
            <a:noFill/>
          </a:ln>
        </p:spPr>
      </p:pic>
      <p:sp>
        <p:nvSpPr>
          <p:cNvPr id="150" name="Google Shape;150;p19"/>
          <p:cNvSpPr txBox="1"/>
          <p:nvPr/>
        </p:nvSpPr>
        <p:spPr>
          <a:xfrm>
            <a:off x="260589" y="5716129"/>
            <a:ext cx="3703706"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Additional Details: See C2-7.3 INF and Meeting Summary</a:t>
            </a:r>
            <a:endParaRPr sz="12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0"/>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E57C4"/>
              </a:buClr>
              <a:buSzPts val="3959"/>
              <a:buFont typeface="Calibri"/>
              <a:buNone/>
            </a:pPr>
            <a:r>
              <a:rPr lang="en-US" sz="3959"/>
              <a:t>IHO Communications</a:t>
            </a:r>
            <a:endParaRPr sz="3959"/>
          </a:p>
        </p:txBody>
      </p:sp>
      <p:sp>
        <p:nvSpPr>
          <p:cNvPr id="157" name="Google Shape;157;p20"/>
          <p:cNvSpPr txBox="1">
            <a:spLocks noGrp="1"/>
          </p:cNvSpPr>
          <p:nvPr>
            <p:ph type="body" idx="1"/>
          </p:nvPr>
        </p:nvSpPr>
        <p:spPr>
          <a:xfrm>
            <a:off x="348911" y="1163782"/>
            <a:ext cx="7606369" cy="4605251"/>
          </a:xfrm>
          <a:prstGeom prst="rect">
            <a:avLst/>
          </a:prstGeom>
          <a:noFill/>
          <a:ln>
            <a:noFill/>
          </a:ln>
        </p:spPr>
        <p:txBody>
          <a:bodyPr spcFirstLastPara="1" wrap="square" lIns="91425" tIns="45700" rIns="91425" bIns="45700" anchor="t" anchorCtr="0">
            <a:noAutofit/>
          </a:bodyPr>
          <a:lstStyle/>
          <a:p>
            <a:pPr marL="228600" lvl="0" indent="-304800" algn="l" rtl="0">
              <a:lnSpc>
                <a:spcPct val="90000"/>
              </a:lnSpc>
              <a:spcBef>
                <a:spcPts val="0"/>
              </a:spcBef>
              <a:spcAft>
                <a:spcPts val="0"/>
              </a:spcAft>
              <a:buClr>
                <a:schemeClr val="dk1"/>
              </a:buClr>
              <a:buSzPts val="3000"/>
              <a:buChar char="•"/>
            </a:pPr>
            <a:r>
              <a:rPr lang="en-US" sz="3000"/>
              <a:t>New logo </a:t>
            </a:r>
            <a:endParaRPr sz="3000"/>
          </a:p>
          <a:p>
            <a:pPr marL="228600" lvl="0" indent="0" algn="l" rtl="0">
              <a:lnSpc>
                <a:spcPct val="90000"/>
              </a:lnSpc>
              <a:spcBef>
                <a:spcPts val="0"/>
              </a:spcBef>
              <a:spcAft>
                <a:spcPts val="0"/>
              </a:spcAft>
              <a:buNone/>
            </a:pPr>
            <a:endParaRPr sz="3000"/>
          </a:p>
          <a:p>
            <a:pPr marL="228600" lvl="0" indent="-304800" algn="l" rtl="0">
              <a:lnSpc>
                <a:spcPct val="90000"/>
              </a:lnSpc>
              <a:spcBef>
                <a:spcPts val="0"/>
              </a:spcBef>
              <a:spcAft>
                <a:spcPts val="0"/>
              </a:spcAft>
              <a:buClr>
                <a:schemeClr val="dk1"/>
              </a:buClr>
              <a:buSzPts val="3000"/>
              <a:buChar char="•"/>
            </a:pPr>
            <a:r>
              <a:rPr lang="en-US" sz="3000"/>
              <a:t>Revamping of website and IHR</a:t>
            </a:r>
            <a:endParaRPr sz="3000"/>
          </a:p>
          <a:p>
            <a:pPr marL="228600" lvl="0" indent="0" algn="l" rtl="0">
              <a:lnSpc>
                <a:spcPct val="90000"/>
              </a:lnSpc>
              <a:spcBef>
                <a:spcPts val="0"/>
              </a:spcBef>
              <a:spcAft>
                <a:spcPts val="0"/>
              </a:spcAft>
              <a:buNone/>
            </a:pPr>
            <a:endParaRPr sz="3000"/>
          </a:p>
          <a:p>
            <a:pPr marL="228600" lvl="0" indent="-304800" algn="l" rtl="0">
              <a:lnSpc>
                <a:spcPct val="90000"/>
              </a:lnSpc>
              <a:spcBef>
                <a:spcPts val="0"/>
              </a:spcBef>
              <a:spcAft>
                <a:spcPts val="0"/>
              </a:spcAft>
              <a:buClr>
                <a:schemeClr val="dk1"/>
              </a:buClr>
              <a:buSzPts val="3000"/>
              <a:buChar char="•"/>
            </a:pPr>
            <a:r>
              <a:rPr lang="en-US" sz="3000"/>
              <a:t>IHO-100 Centenary </a:t>
            </a:r>
            <a:endParaRPr sz="3000"/>
          </a:p>
          <a:p>
            <a:pPr marL="228600" lvl="0" indent="0" algn="l" rtl="0">
              <a:lnSpc>
                <a:spcPct val="90000"/>
              </a:lnSpc>
              <a:spcBef>
                <a:spcPts val="0"/>
              </a:spcBef>
              <a:spcAft>
                <a:spcPts val="0"/>
              </a:spcAft>
              <a:buNone/>
            </a:pPr>
            <a:endParaRPr sz="3000"/>
          </a:p>
          <a:p>
            <a:pPr marL="228600" lvl="0" indent="-304800" algn="l" rtl="0">
              <a:lnSpc>
                <a:spcPct val="90000"/>
              </a:lnSpc>
              <a:spcBef>
                <a:spcPts val="0"/>
              </a:spcBef>
              <a:spcAft>
                <a:spcPts val="0"/>
              </a:spcAft>
              <a:buClr>
                <a:schemeClr val="dk1"/>
              </a:buClr>
              <a:buSzPts val="3000"/>
              <a:buChar char="•"/>
            </a:pPr>
            <a:r>
              <a:rPr lang="en-US" sz="3000"/>
              <a:t>Social media (LinkedIn, YouTube, etc…)</a:t>
            </a:r>
            <a:endParaRPr sz="3000"/>
          </a:p>
          <a:p>
            <a:pPr marL="228600" lvl="0" indent="0" algn="l" rtl="0">
              <a:lnSpc>
                <a:spcPct val="90000"/>
              </a:lnSpc>
              <a:spcBef>
                <a:spcPts val="0"/>
              </a:spcBef>
              <a:spcAft>
                <a:spcPts val="0"/>
              </a:spcAft>
              <a:buNone/>
            </a:pPr>
            <a:endParaRPr sz="3000"/>
          </a:p>
          <a:p>
            <a:pPr marL="228600" lvl="0" indent="-304800" algn="l" rtl="0">
              <a:lnSpc>
                <a:spcPct val="90000"/>
              </a:lnSpc>
              <a:spcBef>
                <a:spcPts val="0"/>
              </a:spcBef>
              <a:spcAft>
                <a:spcPts val="0"/>
              </a:spcAft>
              <a:buClr>
                <a:schemeClr val="dk1"/>
              </a:buClr>
              <a:buSzPts val="3000"/>
              <a:buChar char="•"/>
            </a:pPr>
            <a:r>
              <a:rPr lang="en-US" sz="3000"/>
              <a:t>World Hydrography Day 2019: </a:t>
            </a:r>
            <a:endParaRPr sz="3000"/>
          </a:p>
          <a:p>
            <a:pPr marL="228600" lvl="0" indent="0" algn="l" rtl="0">
              <a:lnSpc>
                <a:spcPct val="90000"/>
              </a:lnSpc>
              <a:spcBef>
                <a:spcPts val="0"/>
              </a:spcBef>
              <a:spcAft>
                <a:spcPts val="0"/>
              </a:spcAft>
              <a:buNone/>
            </a:pPr>
            <a:r>
              <a:rPr lang="en-US" sz="2400" i="1"/>
              <a:t>“Hydrographic information to drive marine knowledge”</a:t>
            </a:r>
            <a:endParaRPr sz="2400" i="1"/>
          </a:p>
          <a:p>
            <a:pPr marL="1143000" lvl="2" indent="-114300" algn="l" rtl="0">
              <a:lnSpc>
                <a:spcPct val="90000"/>
              </a:lnSpc>
              <a:spcBef>
                <a:spcPts val="500"/>
              </a:spcBef>
              <a:spcAft>
                <a:spcPts val="0"/>
              </a:spcAft>
              <a:buClr>
                <a:schemeClr val="dk1"/>
              </a:buClr>
              <a:buSzPts val="1800"/>
              <a:buNone/>
            </a:pPr>
            <a:endParaRPr sz="1800"/>
          </a:p>
          <a:p>
            <a:pPr marL="685800" lvl="1" indent="-114300" algn="l" rtl="0">
              <a:lnSpc>
                <a:spcPct val="90000"/>
              </a:lnSpc>
              <a:spcBef>
                <a:spcPts val="500"/>
              </a:spcBef>
              <a:spcAft>
                <a:spcPts val="0"/>
              </a:spcAft>
              <a:buClr>
                <a:schemeClr val="dk1"/>
              </a:buClr>
              <a:buSzPts val="1800"/>
              <a:buNone/>
            </a:pPr>
            <a:endParaRPr sz="1800"/>
          </a:p>
          <a:p>
            <a:pPr marL="228600" lvl="0" indent="-114300" algn="l" rtl="0">
              <a:lnSpc>
                <a:spcPct val="90000"/>
              </a:lnSpc>
              <a:spcBef>
                <a:spcPts val="1000"/>
              </a:spcBef>
              <a:spcAft>
                <a:spcPts val="0"/>
              </a:spcAft>
              <a:buClr>
                <a:schemeClr val="dk1"/>
              </a:buClr>
              <a:buSzPts val="1800"/>
              <a:buNone/>
            </a:pPr>
            <a:endParaRPr sz="1800"/>
          </a:p>
        </p:txBody>
      </p:sp>
      <p:pic>
        <p:nvPicPr>
          <p:cNvPr id="158" name="Google Shape;158;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28550" y="872151"/>
            <a:ext cx="3874900" cy="5113700"/>
          </a:xfrm>
          <a:prstGeom prst="rect">
            <a:avLst/>
          </a:prstGeom>
          <a:noFill/>
          <a:ln>
            <a:noFill/>
          </a:ln>
        </p:spPr>
      </p:pic>
      <p:pic>
        <p:nvPicPr>
          <p:cNvPr id="159" name="Google Shape;159;p2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968377" y="5998602"/>
            <a:ext cx="2582676" cy="859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1"/>
          <p:cNvSpPr txBox="1">
            <a:spLocks noGrp="1"/>
          </p:cNvSpPr>
          <p:nvPr>
            <p:ph type="title"/>
          </p:nvPr>
        </p:nvSpPr>
        <p:spPr>
          <a:xfrm>
            <a:off x="838200" y="259414"/>
            <a:ext cx="10515600" cy="54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Specifically for the MACHC,  </a:t>
            </a:r>
            <a:endParaRPr/>
          </a:p>
        </p:txBody>
      </p:sp>
      <p:sp>
        <p:nvSpPr>
          <p:cNvPr id="166" name="Google Shape;166;p21"/>
          <p:cNvSpPr txBox="1">
            <a:spLocks noGrp="1"/>
          </p:cNvSpPr>
          <p:nvPr>
            <p:ph type="body" idx="1"/>
          </p:nvPr>
        </p:nvSpPr>
        <p:spPr>
          <a:xfrm>
            <a:off x="838200" y="1825625"/>
            <a:ext cx="10515600" cy="3803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Strategic Plan: review and contribute to the drafting process</a:t>
            </a:r>
            <a:endParaRPr/>
          </a:p>
          <a:p>
            <a:pPr marL="0" lvl="0" indent="0" algn="l" rtl="0">
              <a:spcBef>
                <a:spcPts val="1000"/>
              </a:spcBef>
              <a:spcAft>
                <a:spcPts val="0"/>
              </a:spcAft>
              <a:buNone/>
            </a:pPr>
            <a:r>
              <a:rPr lang="en-US"/>
              <a:t>Seabed 2030: next steps for the MACHC</a:t>
            </a:r>
            <a:endParaRPr/>
          </a:p>
          <a:p>
            <a:pPr marL="0" lvl="0" indent="0" algn="l" rtl="0">
              <a:spcBef>
                <a:spcPts val="1000"/>
              </a:spcBef>
              <a:spcAft>
                <a:spcPts val="0"/>
              </a:spcAft>
              <a:buNone/>
            </a:pPr>
            <a:endParaRPr/>
          </a:p>
          <a:p>
            <a:pPr marL="0" lvl="0" indent="0" algn="l" rtl="0">
              <a:spcBef>
                <a:spcPts val="0"/>
              </a:spcBef>
              <a:spcAft>
                <a:spcPts val="0"/>
              </a:spcAft>
              <a:buNone/>
            </a:pPr>
            <a:r>
              <a:rPr lang="en-US" sz="2590"/>
              <a:t>Full Council Reports </a:t>
            </a:r>
            <a:endParaRPr/>
          </a:p>
          <a:p>
            <a:pPr marL="1143000" lvl="2" indent="-255269" algn="l" rtl="0">
              <a:lnSpc>
                <a:spcPct val="70000"/>
              </a:lnSpc>
              <a:spcBef>
                <a:spcPts val="500"/>
              </a:spcBef>
              <a:spcAft>
                <a:spcPts val="0"/>
              </a:spcAft>
              <a:buSzPts val="2220"/>
              <a:buChar char="•"/>
            </a:pPr>
            <a:r>
              <a:rPr lang="en-US" sz="2220"/>
              <a:t>Summary Report on the Council-2 Meeting Site</a:t>
            </a:r>
            <a:endParaRPr sz="2220"/>
          </a:p>
          <a:p>
            <a:pPr marL="1143000" lvl="2" indent="-255269" algn="l" rtl="0">
              <a:lnSpc>
                <a:spcPct val="70000"/>
              </a:lnSpc>
              <a:spcBef>
                <a:spcPts val="500"/>
              </a:spcBef>
              <a:spcAft>
                <a:spcPts val="0"/>
              </a:spcAft>
              <a:buSzPts val="2220"/>
              <a:buChar char="•"/>
            </a:pPr>
            <a:r>
              <a:rPr lang="en-US" sz="2220"/>
              <a:t>CL 51/2018 “</a:t>
            </a:r>
            <a:r>
              <a:rPr lang="en-US" sz="2220" i="1"/>
              <a:t>Outcome of the Second Meeting of the IHO Council</a:t>
            </a:r>
            <a:r>
              <a:rPr lang="en-US" sz="2220"/>
              <a:t>” </a:t>
            </a:r>
            <a:endParaRPr/>
          </a:p>
          <a:p>
            <a:pPr marL="0" lvl="0" indent="0" algn="l" rtl="0">
              <a:spcBef>
                <a:spcPts val="1000"/>
              </a:spcBef>
              <a:spcAft>
                <a:spcPts val="0"/>
              </a:spcAft>
              <a:buNone/>
            </a:pPr>
            <a:endParaRPr/>
          </a:p>
        </p:txBody>
      </p:sp>
      <p:sp>
        <p:nvSpPr>
          <p:cNvPr id="167" name="Google Shape;167;p21"/>
          <p:cNvSpPr txBox="1">
            <a:spLocks noGrp="1"/>
          </p:cNvSpPr>
          <p:nvPr>
            <p:ph type="sldNum" idx="12"/>
          </p:nvPr>
        </p:nvSpPr>
        <p:spPr>
          <a:xfrm>
            <a:off x="4700292" y="6266476"/>
            <a:ext cx="27432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IHO_Presentations_template-Blank">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1017</Words>
  <Application>Microsoft Office PowerPoint</Application>
  <PresentationFormat>Widescreen</PresentationFormat>
  <Paragraphs>126</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IHO_Presentations_template-Blank</vt:lpstr>
      <vt:lpstr>Council-2 Readout MACHC19  November 29, 2018</vt:lpstr>
      <vt:lpstr>Overview</vt:lpstr>
      <vt:lpstr>Strategic Plan</vt:lpstr>
      <vt:lpstr>Development and Future Provision of S-100 Products</vt:lpstr>
      <vt:lpstr>Crowdsourced Bathymetry</vt:lpstr>
      <vt:lpstr>Seabed 2030</vt:lpstr>
      <vt:lpstr>Target GEBCO Grid Variable Resolution</vt:lpstr>
      <vt:lpstr>IHO Communications</vt:lpstr>
      <vt:lpstr>Specifically for the MACHC,  </vt:lpstr>
      <vt:lpstr>Countdowns for HSSC, IRCC, Council, Assembly by 2020</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Council-2 Readout MACHC19  November 29, 2018</dc:title>
  <cp:lastModifiedBy>Alberto Costa Neves</cp:lastModifiedBy>
  <cp:revision>2</cp:revision>
  <dcterms:modified xsi:type="dcterms:W3CDTF">2018-12-06T00:03:34Z</dcterms:modified>
</cp:coreProperties>
</file>