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9" r:id="rId2"/>
    <p:sldId id="261" r:id="rId3"/>
    <p:sldId id="259" r:id="rId4"/>
    <p:sldId id="262" r:id="rId5"/>
    <p:sldId id="284" r:id="rId6"/>
    <p:sldId id="294" r:id="rId7"/>
    <p:sldId id="310" r:id="rId8"/>
    <p:sldId id="303" r:id="rId9"/>
    <p:sldId id="304" r:id="rId10"/>
    <p:sldId id="305" r:id="rId11"/>
    <p:sldId id="307" r:id="rId12"/>
    <p:sldId id="308" r:id="rId13"/>
    <p:sldId id="309" r:id="rId14"/>
    <p:sldId id="311" r:id="rId15"/>
    <p:sldId id="30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54">
          <p15:clr>
            <a:srgbClr val="A4A3A4"/>
          </p15:clr>
        </p15:guide>
        <p15:guide id="3" orient="horz" pos="822">
          <p15:clr>
            <a:srgbClr val="A4A3A4"/>
          </p15:clr>
        </p15:guide>
        <p15:guide id="4" orient="horz" pos="3929">
          <p15:clr>
            <a:srgbClr val="A4A3A4"/>
          </p15:clr>
        </p15:guide>
        <p15:guide id="5" orient="horz" pos="164">
          <p15:clr>
            <a:srgbClr val="A4A3A4"/>
          </p15:clr>
        </p15:guide>
        <p15:guide id="6" orient="horz" pos="4020">
          <p15:clr>
            <a:srgbClr val="A4A3A4"/>
          </p15:clr>
        </p15:guide>
        <p15:guide id="7" orient="horz" pos="2682">
          <p15:clr>
            <a:srgbClr val="A4A3A4"/>
          </p15:clr>
        </p15:guide>
        <p15:guide id="8" pos="2880">
          <p15:clr>
            <a:srgbClr val="A4A3A4"/>
          </p15:clr>
        </p15:guide>
        <p15:guide id="9" pos="431">
          <p15:clr>
            <a:srgbClr val="A4A3A4"/>
          </p15:clr>
        </p15:guide>
        <p15:guide id="10" pos="5329">
          <p15:clr>
            <a:srgbClr val="A4A3A4"/>
          </p15:clr>
        </p15:guide>
        <p15:guide id="11"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00"/>
    <a:srgbClr val="0076A2"/>
    <a:srgbClr val="00B5D2"/>
    <a:srgbClr val="9D9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showGuides="1">
      <p:cViewPr varScale="1">
        <p:scale>
          <a:sx n="64" d="100"/>
          <a:sy n="64" d="100"/>
        </p:scale>
        <p:origin x="1340" y="36"/>
      </p:cViewPr>
      <p:guideLst>
        <p:guide orient="horz" pos="2160"/>
        <p:guide orient="horz" pos="754"/>
        <p:guide orient="horz" pos="822"/>
        <p:guide orient="horz" pos="3929"/>
        <p:guide orient="horz" pos="164"/>
        <p:guide orient="horz" pos="4020"/>
        <p:guide orient="horz" pos="2682"/>
        <p:guide pos="2880"/>
        <p:guide pos="431"/>
        <p:guide pos="5329"/>
        <p:guide pos="5556"/>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FA62A-CE70-485D-88C9-D5281E6FD8B3}" type="datetimeFigureOut">
              <a:rPr lang="fr-FR" smtClean="0"/>
              <a:t>25/11/2018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52FE5-1AD8-4D12-BBD3-45164A135A3E}" type="slidenum">
              <a:rPr lang="fr-FR" smtClean="0"/>
              <a:t>‹#›</a:t>
            </a:fld>
            <a:endParaRPr lang="fr-FR" dirty="0"/>
          </a:p>
        </p:txBody>
      </p:sp>
    </p:spTree>
    <p:extLst>
      <p:ext uri="{BB962C8B-B14F-4D97-AF65-F5344CB8AC3E}">
        <p14:creationId xmlns:p14="http://schemas.microsoft.com/office/powerpoint/2010/main" val="18450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A1B7D2-BA7A-480E-950F-06D106636258}"/>
              </a:ext>
            </a:extLst>
          </p:cNvPr>
          <p:cNvSpPr>
            <a:spLocks noGrp="1" noChangeArrowheads="1"/>
          </p:cNvSpPr>
          <p:nvPr>
            <p:ph type="sldNum" sz="quarter" idx="5"/>
          </p:nvPr>
        </p:nvSpPr>
        <p:spPr>
          <a:ln/>
        </p:spPr>
        <p:txBody>
          <a:bodyPr/>
          <a:lstStyle/>
          <a:p>
            <a:fld id="{D4D14BD7-4CAF-41E7-B1AE-F5C05630E5D4}" type="slidenum">
              <a:rPr lang="en-US" altLang="ja-JP"/>
              <a:pPr/>
              <a:t>2</a:t>
            </a:fld>
            <a:endParaRPr lang="en-US" altLang="ja-JP"/>
          </a:p>
        </p:txBody>
      </p:sp>
      <p:sp>
        <p:nvSpPr>
          <p:cNvPr id="12290" name="Rectangle 2">
            <a:extLst>
              <a:ext uri="{FF2B5EF4-FFF2-40B4-BE49-F238E27FC236}">
                <a16:creationId xmlns:a16="http://schemas.microsoft.com/office/drawing/2014/main" id="{DB55EACE-2EF3-4EE8-818F-1E94A3C2828D}"/>
              </a:ext>
            </a:extLst>
          </p:cNvPr>
          <p:cNvSpPr>
            <a:spLocks noGrp="1" noRot="1" noChangeAspect="1" noChangeArrowheads="1" noTextEdit="1"/>
          </p:cNvSpPr>
          <p:nvPr>
            <p:ph type="sldImg"/>
          </p:nvPr>
        </p:nvSpPr>
        <p:spPr>
          <a:xfrm>
            <a:off x="909638" y="741363"/>
            <a:ext cx="4930775" cy="3697287"/>
          </a:xfrm>
          <a:ln/>
        </p:spPr>
      </p:sp>
      <p:sp>
        <p:nvSpPr>
          <p:cNvPr id="12291" name="Rectangle 3">
            <a:extLst>
              <a:ext uri="{FF2B5EF4-FFF2-40B4-BE49-F238E27FC236}">
                <a16:creationId xmlns:a16="http://schemas.microsoft.com/office/drawing/2014/main" id="{9A602DD9-3F35-4CD2-A5E4-9BE80B3B1AC6}"/>
              </a:ext>
            </a:extLst>
          </p:cNvPr>
          <p:cNvSpPr>
            <a:spLocks noGrp="1" noChangeArrowheads="1"/>
          </p:cNvSpPr>
          <p:nvPr>
            <p:ph type="body" idx="1"/>
          </p:nvPr>
        </p:nvSpPr>
        <p:spPr>
          <a:xfrm>
            <a:off x="674688" y="4686300"/>
            <a:ext cx="5386387" cy="443865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fld id="{ABB264FF-0C91-4544-AE8A-923F6FCB3A9B}" type="datetime1">
              <a:rPr lang="en-GB" noProof="0" smtClean="0">
                <a:solidFill>
                  <a:schemeClr val="bg1"/>
                </a:solidFill>
              </a:rPr>
              <a:t>25/11/2018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US" noProof="0"/>
              <a:t>MACHC-19 Awareness Seminar, Columbia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63303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B612-5EDE-4F91-A988-421A0C64B2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1C5807-9C7B-4C12-BE09-DD698872B0C4}"/>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A30E3B-156D-4E53-BBD0-4E5B89E1242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6A0EF8-D4CE-4C04-A634-38E91A0315D2}"/>
              </a:ext>
            </a:extLst>
          </p:cNvPr>
          <p:cNvSpPr>
            <a:spLocks noGrp="1"/>
          </p:cNvSpPr>
          <p:nvPr>
            <p:ph type="dt" sz="half" idx="10"/>
          </p:nvPr>
        </p:nvSpPr>
        <p:spPr/>
        <p:txBody>
          <a:bodyPr/>
          <a:lstStyle>
            <a:lvl1pPr>
              <a:defRPr/>
            </a:lvl1pPr>
          </a:lstStyle>
          <a:p>
            <a:endParaRPr lang="en-US" altLang="ja-JP"/>
          </a:p>
        </p:txBody>
      </p:sp>
      <p:sp>
        <p:nvSpPr>
          <p:cNvPr id="6" name="Footer Placeholder 5">
            <a:extLst>
              <a:ext uri="{FF2B5EF4-FFF2-40B4-BE49-F238E27FC236}">
                <a16:creationId xmlns:a16="http://schemas.microsoft.com/office/drawing/2014/main" id="{CFE0D052-9B17-4A11-8924-7FBDA02D9EA8}"/>
              </a:ext>
            </a:extLst>
          </p:cNvPr>
          <p:cNvSpPr>
            <a:spLocks noGrp="1"/>
          </p:cNvSpPr>
          <p:nvPr>
            <p:ph type="ftr" sz="quarter" idx="11"/>
          </p:nvPr>
        </p:nvSpPr>
        <p:spPr/>
        <p:txBody>
          <a:bodyPr/>
          <a:lstStyle>
            <a:lvl1pPr>
              <a:defRPr/>
            </a:lvl1pPr>
          </a:lstStyle>
          <a:p>
            <a:endParaRPr lang="en-US" altLang="ja-JP"/>
          </a:p>
        </p:txBody>
      </p:sp>
      <p:sp>
        <p:nvSpPr>
          <p:cNvPr id="7" name="Slide Number Placeholder 6">
            <a:extLst>
              <a:ext uri="{FF2B5EF4-FFF2-40B4-BE49-F238E27FC236}">
                <a16:creationId xmlns:a16="http://schemas.microsoft.com/office/drawing/2014/main" id="{D3BC7361-C4EF-41EA-B1E7-4AE3AF6B1FFA}"/>
              </a:ext>
            </a:extLst>
          </p:cNvPr>
          <p:cNvSpPr>
            <a:spLocks noGrp="1"/>
          </p:cNvSpPr>
          <p:nvPr>
            <p:ph type="sldNum" sz="quarter" idx="12"/>
          </p:nvPr>
        </p:nvSpPr>
        <p:spPr/>
        <p:txBody>
          <a:bodyPr/>
          <a:lstStyle>
            <a:lvl1pPr>
              <a:defRPr/>
            </a:lvl1pPr>
          </a:lstStyle>
          <a:p>
            <a:fld id="{28E1B463-5466-454D-910D-AF644926E908}" type="slidenum">
              <a:rPr lang="en-US" altLang="ja-JP"/>
              <a:pPr/>
              <a:t>‹#›</a:t>
            </a:fld>
            <a:endParaRPr lang="en-US" altLang="ja-JP"/>
          </a:p>
        </p:txBody>
      </p:sp>
    </p:spTree>
    <p:extLst>
      <p:ext uri="{BB962C8B-B14F-4D97-AF65-F5344CB8AC3E}">
        <p14:creationId xmlns:p14="http://schemas.microsoft.com/office/powerpoint/2010/main" val="119502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8FB6-A3B0-4624-B265-B7C5131714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2E1D23-72CF-4F28-92EE-3909C64E48DE}"/>
              </a:ext>
            </a:extLst>
          </p:cNvPr>
          <p:cNvSpPr>
            <a:spLocks noGrp="1"/>
          </p:cNvSpPr>
          <p:nvPr>
            <p:ph type="dt" sz="half" idx="10"/>
          </p:nvPr>
        </p:nvSpPr>
        <p:spPr/>
        <p:txBody>
          <a:bodyPr/>
          <a:lstStyle>
            <a:lvl1pPr>
              <a:defRPr/>
            </a:lvl1pPr>
          </a:lstStyle>
          <a:p>
            <a:endParaRPr lang="en-US" altLang="ja-JP"/>
          </a:p>
        </p:txBody>
      </p:sp>
      <p:sp>
        <p:nvSpPr>
          <p:cNvPr id="4" name="Footer Placeholder 3">
            <a:extLst>
              <a:ext uri="{FF2B5EF4-FFF2-40B4-BE49-F238E27FC236}">
                <a16:creationId xmlns:a16="http://schemas.microsoft.com/office/drawing/2014/main" id="{A44A7645-4D61-450A-BD38-1C7A6AD821DD}"/>
              </a:ext>
            </a:extLst>
          </p:cNvPr>
          <p:cNvSpPr>
            <a:spLocks noGrp="1"/>
          </p:cNvSpPr>
          <p:nvPr>
            <p:ph type="ftr" sz="quarter" idx="11"/>
          </p:nvPr>
        </p:nvSpPr>
        <p:spPr/>
        <p:txBody>
          <a:bodyPr/>
          <a:lstStyle>
            <a:lvl1pPr>
              <a:defRPr/>
            </a:lvl1pPr>
          </a:lstStyle>
          <a:p>
            <a:endParaRPr lang="en-US" altLang="ja-JP"/>
          </a:p>
        </p:txBody>
      </p:sp>
      <p:sp>
        <p:nvSpPr>
          <p:cNvPr id="5" name="Slide Number Placeholder 4">
            <a:extLst>
              <a:ext uri="{FF2B5EF4-FFF2-40B4-BE49-F238E27FC236}">
                <a16:creationId xmlns:a16="http://schemas.microsoft.com/office/drawing/2014/main" id="{35878EC7-C6B1-4CC2-A639-8FFC30829CBC}"/>
              </a:ext>
            </a:extLst>
          </p:cNvPr>
          <p:cNvSpPr>
            <a:spLocks noGrp="1"/>
          </p:cNvSpPr>
          <p:nvPr>
            <p:ph type="sldNum" sz="quarter" idx="12"/>
          </p:nvPr>
        </p:nvSpPr>
        <p:spPr/>
        <p:txBody>
          <a:bodyPr/>
          <a:lstStyle>
            <a:lvl1pPr>
              <a:defRPr/>
            </a:lvl1pPr>
          </a:lstStyle>
          <a:p>
            <a:fld id="{9EAE27A0-0C14-4F99-B1F1-1D777D4FFD53}" type="slidenum">
              <a:rPr lang="en-US" altLang="ja-JP"/>
              <a:pPr/>
              <a:t>‹#›</a:t>
            </a:fld>
            <a:endParaRPr lang="en-US" altLang="ja-JP"/>
          </a:p>
        </p:txBody>
      </p:sp>
    </p:spTree>
    <p:extLst>
      <p:ext uri="{BB962C8B-B14F-4D97-AF65-F5344CB8AC3E}">
        <p14:creationId xmlns:p14="http://schemas.microsoft.com/office/powerpoint/2010/main" val="311996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fld id="{E4A0EF06-C515-432F-B414-5D2F205ED5D4}" type="datetime1">
              <a:rPr lang="en-GB" noProof="0" smtClean="0">
                <a:solidFill>
                  <a:schemeClr val="bg1"/>
                </a:solidFill>
              </a:rPr>
              <a:t>25/11/2018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US" noProof="0"/>
              <a:t>MACHC-19 Awareness Seminar, Columbia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33895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B40639AA-B651-4CE7-9721-6182160ABE47}" type="datetime1">
              <a:rPr lang="en-GB" noProof="0" smtClean="0">
                <a:solidFill>
                  <a:schemeClr val="bg1"/>
                </a:solidFill>
              </a:rPr>
              <a:t>25/11/2018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US" noProof="0"/>
              <a:t>MACHC-19 Awareness Seminar, Columbia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1603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B0996A98-6653-4FE4-8629-05355087FD2C}" type="datetime1">
              <a:rPr lang="en-GB" noProof="0" smtClean="0">
                <a:solidFill>
                  <a:schemeClr val="bg1"/>
                </a:solidFill>
              </a:rPr>
              <a:t>25/11/2018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US" noProof="0"/>
              <a:t>MACHC-19 Awareness Seminar, Columbia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59824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fld id="{5F881361-D214-46E2-8EC5-A3E71C29B63E}" type="datetime1">
              <a:rPr lang="en-GB" noProof="0" smtClean="0"/>
              <a:t>25/11/2018</a:t>
            </a:fld>
            <a:endParaRPr lang="en-GB" noProof="0" dirty="0"/>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US" noProof="0"/>
              <a:t>MACHC-19 Awareness Seminar, Columbia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a:t>Title</a:t>
            </a: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82485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a:t>Title</a:t>
            </a:r>
          </a:p>
        </p:txBody>
      </p:sp>
      <p:sp>
        <p:nvSpPr>
          <p:cNvPr id="11" name="Espace réservé de la date 10"/>
          <p:cNvSpPr>
            <a:spLocks noGrp="1"/>
          </p:cNvSpPr>
          <p:nvPr>
            <p:ph type="dt" sz="half" idx="10"/>
          </p:nvPr>
        </p:nvSpPr>
        <p:spPr bwMode="gray"/>
        <p:txBody>
          <a:bodyPr/>
          <a:lstStyle/>
          <a:p>
            <a:fld id="{2035BE87-A23D-4867-9DE1-D79D14D5D20C}" type="datetime1">
              <a:rPr lang="en-GB" noProof="0" smtClean="0"/>
              <a:t>25/11/2018</a:t>
            </a:fld>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US" noProof="0"/>
              <a:t>MACHC-19 Awareness Seminar, Columbia 2018</a:t>
            </a:r>
            <a:endParaRPr lang="en-GB" noProof="0" dirty="0"/>
          </a:p>
        </p:txBody>
      </p:sp>
      <p:pic>
        <p:nvPicPr>
          <p:cNvPr id="8" name="Image 7" descr="Logo_50x5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a:t>Chapter title</a:t>
            </a:r>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5131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a:t>Chapter title</a:t>
            </a:r>
          </a:p>
        </p:txBody>
      </p:sp>
      <p:pic>
        <p:nvPicPr>
          <p:cNvPr id="11" name="Image 10" descr="Logo_40x4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a:t> </a:t>
            </a:r>
          </a:p>
        </p:txBody>
      </p:sp>
      <p:sp>
        <p:nvSpPr>
          <p:cNvPr id="16" name="Espace réservé de la date 10"/>
          <p:cNvSpPr>
            <a:spLocks noGrp="1"/>
          </p:cNvSpPr>
          <p:nvPr>
            <p:ph type="dt" sz="half" idx="10"/>
          </p:nvPr>
        </p:nvSpPr>
        <p:spPr bwMode="gray">
          <a:xfrm>
            <a:off x="684213" y="6381750"/>
            <a:ext cx="2123591" cy="476251"/>
          </a:xfrm>
        </p:spPr>
        <p:txBody>
          <a:bodyPr/>
          <a:lstStyle/>
          <a:p>
            <a:fld id="{59DC959E-1748-42AD-B8C0-87BEC4957E5F}" type="datetime1">
              <a:rPr lang="en-GB" noProof="0" smtClean="0"/>
              <a:t>25/11/2018</a:t>
            </a:fld>
            <a:endParaRPr lang="en-GB" noProof="0" dirty="0"/>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noProof="0" smtClean="0"/>
              <a:t>‹#›</a:t>
            </a:fld>
            <a:endParaRPr lang="en-GB" noProof="0" dirty="0"/>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US" noProof="0"/>
              <a:t>MACHC-19 Awareness Seminar, Columbia 2018</a:t>
            </a:r>
            <a:endParaRPr lang="en-GB" noProof="0" dirty="0"/>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3094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_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fld id="{308C0D00-4573-44D1-AB45-A40930D399CD}" type="datetime1">
              <a:rPr lang="en-GB" noProof="0" smtClean="0"/>
              <a:t>25/11/2018</a:t>
            </a:fld>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US" noProof="0"/>
              <a:t>MACHC-19 Awareness Seminar, Columbia 2018</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fld id="{73737332-F2FE-4218-8E55-BD4EB24A9765}" type="datetime1">
              <a:rPr lang="en-GB" noProof="0" smtClean="0"/>
              <a:t>25/11/2018</a:t>
            </a:fld>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US" noProof="0"/>
              <a:t>MACHC-19 Awareness Seminar, Columbia 2018</a:t>
            </a:r>
            <a:endParaRPr lang="en-GB" noProof="0" dirty="0"/>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a:t> </a:t>
            </a:r>
          </a:p>
        </p:txBody>
      </p:sp>
    </p:spTree>
    <p:extLst>
      <p:ext uri="{BB962C8B-B14F-4D97-AF65-F5344CB8AC3E}">
        <p14:creationId xmlns:p14="http://schemas.microsoft.com/office/powerpoint/2010/main" val="11286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a:t>Title</a:t>
            </a:r>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fld id="{DE31D2C5-2663-434B-9118-749641FB6F2A}" type="datetime1">
              <a:rPr lang="en-GB" noProof="0" smtClean="0"/>
              <a:t>25/11/2018</a:t>
            </a:fld>
            <a:endParaRPr lang="en-GB" noProof="0" dirty="0"/>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US" noProof="0"/>
              <a:t>MACHC-19 Awareness Seminar, Columbia 2018</a:t>
            </a:r>
            <a:endParaRPr lang="en-GB" noProof="0" dirty="0"/>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noProof="0" smtClean="0"/>
              <a:pPr/>
              <a:t>‹#›</a:t>
            </a:fld>
            <a:endParaRPr lang="en-GB" noProof="0" dirty="0"/>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9" name="Image 8" descr="suite_15x15_RVB.pdf"/>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63" r:id="rId8"/>
    <p:sldLayoutId id="2147483673" r:id="rId9"/>
    <p:sldLayoutId id="2147483674" r:id="rId10"/>
    <p:sldLayoutId id="2147483675" r:id="rId11"/>
  </p:sldLayoutIdLst>
  <p:hf hd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4"/>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4"/>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3"/>
          </p:nvPr>
        </p:nvSpPr>
        <p:spPr>
          <a:xfrm>
            <a:off x="684213" y="5373216"/>
            <a:ext cx="7775575" cy="1152550"/>
          </a:xfrm>
        </p:spPr>
        <p:txBody>
          <a:bodyPr/>
          <a:lstStyle/>
          <a:p>
            <a:r>
              <a:rPr lang="en-US" dirty="0"/>
              <a:t>G</a:t>
            </a:r>
            <a:r>
              <a:rPr lang="en-GB" dirty="0" err="1"/>
              <a:t>erardine</a:t>
            </a:r>
            <a:r>
              <a:rPr lang="en-GB" dirty="0"/>
              <a:t> DELANOYE</a:t>
            </a:r>
          </a:p>
          <a:p>
            <a:r>
              <a:rPr lang="en-GB" dirty="0"/>
              <a:t>Programme manager; IALA World-Wide Academy</a:t>
            </a:r>
          </a:p>
        </p:txBody>
      </p:sp>
      <p:sp>
        <p:nvSpPr>
          <p:cNvPr id="8" name="Titre 7"/>
          <p:cNvSpPr>
            <a:spLocks noGrp="1"/>
          </p:cNvSpPr>
          <p:nvPr>
            <p:ph type="title"/>
          </p:nvPr>
        </p:nvSpPr>
        <p:spPr>
          <a:xfrm>
            <a:off x="684213" y="3429000"/>
            <a:ext cx="7775575" cy="1800199"/>
          </a:xfrm>
        </p:spPr>
        <p:txBody>
          <a:bodyPr/>
          <a:lstStyle/>
          <a:p>
            <a:r>
              <a:rPr lang="en-US" dirty="0"/>
              <a:t>Maritime disasters; virtual and mobile </a:t>
            </a:r>
            <a:r>
              <a:rPr lang="en-US" dirty="0" err="1"/>
              <a:t>aton</a:t>
            </a:r>
            <a:endParaRPr lang="en-GB" dirty="0"/>
          </a:p>
        </p:txBody>
      </p:sp>
      <p:sp>
        <p:nvSpPr>
          <p:cNvPr id="10" name="Espace réservé de la date 9"/>
          <p:cNvSpPr>
            <a:spLocks noGrp="1"/>
          </p:cNvSpPr>
          <p:nvPr>
            <p:ph type="dt" sz="half" idx="10"/>
          </p:nvPr>
        </p:nvSpPr>
        <p:spPr/>
        <p:txBody>
          <a:bodyPr/>
          <a:lstStyle/>
          <a:p>
            <a:pPr algn="r"/>
            <a:fld id="{D56B3079-A104-4EF1-8CBF-9DBC0A77402D}" type="datetime1">
              <a:rPr lang="en-GB" smtClean="0">
                <a:solidFill>
                  <a:schemeClr val="bg1"/>
                </a:solidFill>
              </a:rPr>
              <a:t>25/11/2018</a:t>
            </a:fld>
            <a:endParaRPr lang="en-GB" dirty="0">
              <a:solidFill>
                <a:schemeClr val="bg1"/>
              </a:solidFill>
            </a:endParaRPr>
          </a:p>
        </p:txBody>
      </p:sp>
      <p:sp>
        <p:nvSpPr>
          <p:cNvPr id="2" name="Footer Placeholder 1"/>
          <p:cNvSpPr>
            <a:spLocks noGrp="1"/>
          </p:cNvSpPr>
          <p:nvPr>
            <p:ph type="ftr" sz="quarter" idx="11"/>
          </p:nvPr>
        </p:nvSpPr>
        <p:spPr/>
        <p:txBody>
          <a:bodyPr/>
          <a:lstStyle/>
          <a:p>
            <a:r>
              <a:rPr lang="en-US" noProof="0"/>
              <a:t>MACHC-19 Awareness Seminar, Columbia 2018</a:t>
            </a:r>
            <a:endParaRPr lang="en-GB" noProof="0" dirty="0"/>
          </a:p>
        </p:txBody>
      </p:sp>
      <p:sp>
        <p:nvSpPr>
          <p:cNvPr id="3" name="Slide Number Placeholder 2"/>
          <p:cNvSpPr>
            <a:spLocks noGrp="1"/>
          </p:cNvSpPr>
          <p:nvPr>
            <p:ph type="sldNum" sz="quarter" idx="12"/>
          </p:nvPr>
        </p:nvSpPr>
        <p:spPr/>
        <p:txBody>
          <a:bodyPr/>
          <a:lstStyle/>
          <a:p>
            <a:fld id="{10C140CD-8AED-46FF-A9A2-77308F3F39AE}" type="slidenum">
              <a:rPr lang="en-GB" noProof="0" smtClean="0"/>
              <a:pPr/>
              <a:t>1</a:t>
            </a:fld>
            <a:endParaRPr lang="en-GB" noProof="0" dirty="0"/>
          </a:p>
        </p:txBody>
      </p:sp>
    </p:spTree>
    <p:extLst>
      <p:ext uri="{BB962C8B-B14F-4D97-AF65-F5344CB8AC3E}">
        <p14:creationId xmlns:p14="http://schemas.microsoft.com/office/powerpoint/2010/main" val="321358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852704"/>
          </a:xfrm>
        </p:spPr>
        <p:txBody>
          <a:bodyPr/>
          <a:lstStyle/>
          <a:p>
            <a:r>
              <a:rPr lang="en-GB" dirty="0"/>
              <a:t>IMO policy on the use of Virtual </a:t>
            </a:r>
            <a:r>
              <a:rPr lang="en-GB" dirty="0" err="1"/>
              <a:t>AtoN</a:t>
            </a:r>
            <a:r>
              <a:rPr lang="en-GB" dirty="0"/>
              <a:t> </a:t>
            </a:r>
          </a:p>
        </p:txBody>
      </p:sp>
      <p:sp>
        <p:nvSpPr>
          <p:cNvPr id="9" name="Content Placeholder 8"/>
          <p:cNvSpPr>
            <a:spLocks noGrp="1"/>
          </p:cNvSpPr>
          <p:nvPr>
            <p:ph idx="1"/>
          </p:nvPr>
        </p:nvSpPr>
        <p:spPr>
          <a:xfrm>
            <a:off x="457200" y="1628800"/>
            <a:ext cx="8229600" cy="4212468"/>
          </a:xfrm>
        </p:spPr>
        <p:txBody>
          <a:bodyPr>
            <a:normAutofit/>
          </a:bodyPr>
          <a:lstStyle/>
          <a:p>
            <a:pPr algn="just"/>
            <a:r>
              <a:rPr lang="en-US" sz="2000" dirty="0">
                <a:solidFill>
                  <a:schemeClr val="tx1"/>
                </a:solidFill>
              </a:rPr>
              <a:t>Virtual AIS </a:t>
            </a:r>
            <a:r>
              <a:rPr lang="en-US" sz="2000" dirty="0" err="1">
                <a:solidFill>
                  <a:schemeClr val="tx1"/>
                </a:solidFill>
              </a:rPr>
              <a:t>AtoN</a:t>
            </a:r>
            <a:r>
              <a:rPr lang="en-US" sz="2000" dirty="0">
                <a:solidFill>
                  <a:schemeClr val="tx1"/>
                </a:solidFill>
              </a:rPr>
              <a:t> should </a:t>
            </a:r>
            <a:r>
              <a:rPr lang="en-US" sz="2000" b="1" dirty="0">
                <a:solidFill>
                  <a:schemeClr val="tx1"/>
                </a:solidFill>
              </a:rPr>
              <a:t>not be used for permanently marking </a:t>
            </a:r>
            <a:r>
              <a:rPr lang="en-US" sz="2000" dirty="0">
                <a:solidFill>
                  <a:schemeClr val="tx1"/>
                </a:solidFill>
              </a:rPr>
              <a:t>an object for which Physical </a:t>
            </a:r>
            <a:r>
              <a:rPr lang="en-US" sz="2000" dirty="0" err="1">
                <a:solidFill>
                  <a:schemeClr val="tx1"/>
                </a:solidFill>
              </a:rPr>
              <a:t>AtoN</a:t>
            </a:r>
            <a:r>
              <a:rPr lang="en-US" sz="2000" dirty="0">
                <a:solidFill>
                  <a:schemeClr val="tx1"/>
                </a:solidFill>
              </a:rPr>
              <a:t> would be possible, but, may be considered for marking an object or feature where it is difficult or economically unreasonable to establish a Physical </a:t>
            </a:r>
            <a:r>
              <a:rPr lang="en-US" sz="2000" dirty="0" err="1">
                <a:solidFill>
                  <a:schemeClr val="tx1"/>
                </a:solidFill>
              </a:rPr>
              <a:t>AtoN</a:t>
            </a:r>
            <a:r>
              <a:rPr lang="en-US" sz="2000" dirty="0">
                <a:solidFill>
                  <a:schemeClr val="tx1"/>
                </a:solidFill>
              </a:rPr>
              <a:t> due to environmental constraints e.g. deep water, harsh sea conditions.  Another case of the permanent application of Virtual AIS </a:t>
            </a:r>
            <a:r>
              <a:rPr lang="en-US" sz="2000" dirty="0" err="1">
                <a:solidFill>
                  <a:schemeClr val="tx1"/>
                </a:solidFill>
              </a:rPr>
              <a:t>AtoN</a:t>
            </a:r>
            <a:r>
              <a:rPr lang="en-US" sz="2000" dirty="0">
                <a:solidFill>
                  <a:schemeClr val="tx1"/>
                </a:solidFill>
              </a:rPr>
              <a:t> is for example marking a shoal that changes with time due to current or weather effects; and, where the object or feature is impossible to maintain as charted because of changes that occur over.</a:t>
            </a:r>
          </a:p>
          <a:p>
            <a:pPr algn="just"/>
            <a:r>
              <a:rPr lang="en-US" sz="2000" dirty="0">
                <a:solidFill>
                  <a:schemeClr val="tx1"/>
                </a:solidFill>
              </a:rPr>
              <a:t>The permanent usage of Virtual AIS </a:t>
            </a:r>
            <a:r>
              <a:rPr lang="en-US" sz="2000" dirty="0" err="1">
                <a:solidFill>
                  <a:schemeClr val="tx1"/>
                </a:solidFill>
              </a:rPr>
              <a:t>AtoN</a:t>
            </a:r>
            <a:r>
              <a:rPr lang="en-US" sz="2000" dirty="0">
                <a:solidFill>
                  <a:schemeClr val="tx1"/>
                </a:solidFill>
              </a:rPr>
              <a:t> should be included in ENCs, paper nautical charts and nautical publications, and should, in general, not be duplicated as a multiple layer by AIS </a:t>
            </a:r>
            <a:r>
              <a:rPr lang="en-US" sz="2000" dirty="0" err="1">
                <a:solidFill>
                  <a:schemeClr val="tx1"/>
                </a:solidFill>
              </a:rPr>
              <a:t>AtoN</a:t>
            </a:r>
            <a:r>
              <a:rPr lang="en-US" sz="2000" dirty="0">
                <a:solidFill>
                  <a:schemeClr val="tx1"/>
                </a:solidFill>
              </a:rPr>
              <a:t>;</a:t>
            </a:r>
            <a:endParaRPr lang="en-GB" sz="2000" dirty="0">
              <a:solidFill>
                <a:schemeClr val="tx1"/>
              </a:solidFill>
            </a:endParaRPr>
          </a:p>
        </p:txBody>
      </p:sp>
      <p:sp>
        <p:nvSpPr>
          <p:cNvPr id="5" name="Date Placeholder 4"/>
          <p:cNvSpPr>
            <a:spLocks noGrp="1"/>
          </p:cNvSpPr>
          <p:nvPr>
            <p:ph type="dt" sz="half" idx="10"/>
          </p:nvPr>
        </p:nvSpPr>
        <p:spPr/>
        <p:txBody>
          <a:bodyPr/>
          <a:lstStyle/>
          <a:p>
            <a:fld id="{4EA3B97E-B163-4499-BB66-1AEBD46DE61A}" type="datetime1">
              <a:rPr lang="en-GB" smtClean="0"/>
              <a:t>25/11/2018</a:t>
            </a:fld>
            <a:endParaRPr lang="en-US"/>
          </a:p>
        </p:txBody>
      </p:sp>
      <p:sp>
        <p:nvSpPr>
          <p:cNvPr id="6" name="Footer Placeholder 5"/>
          <p:cNvSpPr>
            <a:spLocks noGrp="1"/>
          </p:cNvSpPr>
          <p:nvPr>
            <p:ph type="ftr" sz="quarter" idx="11"/>
          </p:nvPr>
        </p:nvSpPr>
        <p:spPr>
          <a:xfrm>
            <a:off x="2667000" y="6356350"/>
            <a:ext cx="4137248" cy="365125"/>
          </a:xfrm>
        </p:spPr>
        <p:txBody>
          <a:bodyPr/>
          <a:lstStyle/>
          <a:p>
            <a:r>
              <a:rPr lang="en-US"/>
              <a:t>MACHC-19 Awareness Seminar, Columbia 2018</a:t>
            </a:r>
            <a:endParaRPr lang="en-US" dirty="0"/>
          </a:p>
        </p:txBody>
      </p:sp>
      <p:sp>
        <p:nvSpPr>
          <p:cNvPr id="7" name="Slide Number Placeholder 6"/>
          <p:cNvSpPr>
            <a:spLocks noGrp="1"/>
          </p:cNvSpPr>
          <p:nvPr>
            <p:ph type="sldNum" sz="quarter" idx="12"/>
          </p:nvPr>
        </p:nvSpPr>
        <p:spPr/>
        <p:txBody>
          <a:bodyPr/>
          <a:lstStyle/>
          <a:p>
            <a:fld id="{85CF3216-CAFE-F04D-8201-583F3982750E}" type="slidenum">
              <a:rPr lang="en-US" smtClean="0"/>
              <a:t>10</a:t>
            </a:fld>
            <a:endParaRPr lang="en-US"/>
          </a:p>
        </p:txBody>
      </p:sp>
    </p:spTree>
    <p:extLst>
      <p:ext uri="{BB962C8B-B14F-4D97-AF65-F5344CB8AC3E}">
        <p14:creationId xmlns:p14="http://schemas.microsoft.com/office/powerpoint/2010/main" val="166709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852704"/>
          </a:xfrm>
        </p:spPr>
        <p:txBody>
          <a:bodyPr/>
          <a:lstStyle/>
          <a:p>
            <a:r>
              <a:rPr lang="en-GB" dirty="0"/>
              <a:t>IMO policy on the use of (Virtual) AIS </a:t>
            </a:r>
            <a:r>
              <a:rPr lang="en-GB" dirty="0" err="1"/>
              <a:t>AtoN</a:t>
            </a:r>
            <a:r>
              <a:rPr lang="en-GB" dirty="0"/>
              <a:t> </a:t>
            </a:r>
          </a:p>
        </p:txBody>
      </p:sp>
      <p:sp>
        <p:nvSpPr>
          <p:cNvPr id="9" name="Content Placeholder 8"/>
          <p:cNvSpPr>
            <a:spLocks noGrp="1"/>
          </p:cNvSpPr>
          <p:nvPr>
            <p:ph idx="1"/>
          </p:nvPr>
        </p:nvSpPr>
        <p:spPr>
          <a:xfrm>
            <a:off x="457200" y="1628800"/>
            <a:ext cx="8229600" cy="4695800"/>
          </a:xfrm>
        </p:spPr>
        <p:txBody>
          <a:bodyPr>
            <a:normAutofit/>
          </a:bodyPr>
          <a:lstStyle/>
          <a:p>
            <a:pPr algn="just">
              <a:buNone/>
            </a:pPr>
            <a:r>
              <a:rPr lang="en-US" sz="2400" dirty="0">
                <a:solidFill>
                  <a:schemeClr val="tx1"/>
                </a:solidFill>
              </a:rPr>
              <a:t>AIS </a:t>
            </a:r>
            <a:r>
              <a:rPr lang="en-US" sz="2400" dirty="0" err="1">
                <a:solidFill>
                  <a:schemeClr val="tx1"/>
                </a:solidFill>
              </a:rPr>
              <a:t>AtoN</a:t>
            </a:r>
            <a:r>
              <a:rPr lang="en-US" sz="2400" dirty="0">
                <a:solidFill>
                  <a:schemeClr val="tx1"/>
                </a:solidFill>
              </a:rPr>
              <a:t> could enhance the mariner's awareness on Maritime Safety Information (MSI) since AIS </a:t>
            </a:r>
            <a:r>
              <a:rPr lang="en-US" sz="2400" dirty="0" err="1">
                <a:solidFill>
                  <a:schemeClr val="tx1"/>
                </a:solidFill>
              </a:rPr>
              <a:t>AtoN</a:t>
            </a:r>
            <a:r>
              <a:rPr lang="en-US" sz="2400" dirty="0">
                <a:solidFill>
                  <a:schemeClr val="tx1"/>
                </a:solidFill>
              </a:rPr>
              <a:t> have the possibility to bring information </a:t>
            </a:r>
            <a:r>
              <a:rPr lang="en-US" sz="2400" b="1" dirty="0">
                <a:solidFill>
                  <a:schemeClr val="tx1"/>
                </a:solidFill>
              </a:rPr>
              <a:t>almost immediately </a:t>
            </a:r>
            <a:r>
              <a:rPr lang="en-US" sz="2400" dirty="0">
                <a:solidFill>
                  <a:schemeClr val="tx1"/>
                </a:solidFill>
              </a:rPr>
              <a:t>to the attention of the mariner</a:t>
            </a:r>
          </a:p>
          <a:p>
            <a:pPr algn="just">
              <a:buNone/>
            </a:pPr>
            <a:r>
              <a:rPr lang="en-US" sz="2400" dirty="0">
                <a:solidFill>
                  <a:schemeClr val="tx1"/>
                </a:solidFill>
              </a:rPr>
              <a:t>It is highly important that mariners know how to interpret, understand and use AIS </a:t>
            </a:r>
            <a:r>
              <a:rPr lang="en-US" sz="2400" dirty="0" err="1">
                <a:solidFill>
                  <a:schemeClr val="tx1"/>
                </a:solidFill>
              </a:rPr>
              <a:t>AtoNs</a:t>
            </a:r>
            <a:r>
              <a:rPr lang="en-US" sz="2400" dirty="0">
                <a:solidFill>
                  <a:schemeClr val="tx1"/>
                </a:solidFill>
              </a:rPr>
              <a:t> before any decision of establishment or deployment is made</a:t>
            </a:r>
          </a:p>
        </p:txBody>
      </p:sp>
      <p:sp>
        <p:nvSpPr>
          <p:cNvPr id="5" name="Date Placeholder 4"/>
          <p:cNvSpPr>
            <a:spLocks noGrp="1"/>
          </p:cNvSpPr>
          <p:nvPr>
            <p:ph type="dt" sz="half" idx="10"/>
          </p:nvPr>
        </p:nvSpPr>
        <p:spPr/>
        <p:txBody>
          <a:bodyPr/>
          <a:lstStyle/>
          <a:p>
            <a:fld id="{838C436B-1933-4A70-AC1F-994EB2F00B80}" type="datetime1">
              <a:rPr lang="en-GB" smtClean="0"/>
              <a:t>25/11/2018</a:t>
            </a:fld>
            <a:endParaRPr lang="en-US"/>
          </a:p>
        </p:txBody>
      </p:sp>
      <p:sp>
        <p:nvSpPr>
          <p:cNvPr id="6" name="Footer Placeholder 5"/>
          <p:cNvSpPr>
            <a:spLocks noGrp="1"/>
          </p:cNvSpPr>
          <p:nvPr>
            <p:ph type="ftr" sz="quarter" idx="11"/>
          </p:nvPr>
        </p:nvSpPr>
        <p:spPr>
          <a:xfrm>
            <a:off x="2667000" y="6356350"/>
            <a:ext cx="4137248" cy="365125"/>
          </a:xfrm>
        </p:spPr>
        <p:txBody>
          <a:bodyPr/>
          <a:lstStyle/>
          <a:p>
            <a:r>
              <a:rPr lang="en-US"/>
              <a:t>MACHC-19 Awareness Seminar, Columbia 2018</a:t>
            </a:r>
            <a:endParaRPr lang="en-US" dirty="0"/>
          </a:p>
        </p:txBody>
      </p:sp>
      <p:sp>
        <p:nvSpPr>
          <p:cNvPr id="7" name="Slide Number Placeholder 6"/>
          <p:cNvSpPr>
            <a:spLocks noGrp="1"/>
          </p:cNvSpPr>
          <p:nvPr>
            <p:ph type="sldNum" sz="quarter" idx="12"/>
          </p:nvPr>
        </p:nvSpPr>
        <p:spPr/>
        <p:txBody>
          <a:bodyPr/>
          <a:lstStyle/>
          <a:p>
            <a:fld id="{85CF3216-CAFE-F04D-8201-583F3982750E}" type="slidenum">
              <a:rPr lang="en-US" smtClean="0"/>
              <a:t>11</a:t>
            </a:fld>
            <a:endParaRPr lang="en-US"/>
          </a:p>
        </p:txBody>
      </p:sp>
    </p:spTree>
    <p:extLst>
      <p:ext uri="{BB962C8B-B14F-4D97-AF65-F5344CB8AC3E}">
        <p14:creationId xmlns:p14="http://schemas.microsoft.com/office/powerpoint/2010/main" val="158733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p:txBody>
          <a:bodyPr/>
          <a:lstStyle/>
          <a:p>
            <a:r>
              <a:rPr lang="en-US" dirty="0"/>
              <a:t>Publications under IALA Standard 1010: </a:t>
            </a:r>
            <a:r>
              <a:rPr lang="en-US" dirty="0" err="1"/>
              <a:t>AtoN</a:t>
            </a:r>
            <a:r>
              <a:rPr lang="en-US" dirty="0"/>
              <a:t> Planning and Service Requirements</a:t>
            </a:r>
            <a:endParaRPr lang="en-GB" dirty="0"/>
          </a:p>
        </p:txBody>
      </p:sp>
      <p:sp>
        <p:nvSpPr>
          <p:cNvPr id="5" name="Titre 4"/>
          <p:cNvSpPr>
            <a:spLocks noGrp="1"/>
          </p:cNvSpPr>
          <p:nvPr>
            <p:ph type="title"/>
          </p:nvPr>
        </p:nvSpPr>
        <p:spPr/>
        <p:txBody>
          <a:bodyPr/>
          <a:lstStyle/>
          <a:p>
            <a:r>
              <a:rPr lang="en-US" dirty="0"/>
              <a:t>I</a:t>
            </a:r>
            <a:r>
              <a:rPr lang="en-GB" dirty="0"/>
              <a:t>ALA Publications  </a:t>
            </a:r>
          </a:p>
        </p:txBody>
      </p:sp>
      <p:sp>
        <p:nvSpPr>
          <p:cNvPr id="7" name="Espace réservé du texte 6"/>
          <p:cNvSpPr>
            <a:spLocks noGrp="1"/>
          </p:cNvSpPr>
          <p:nvPr>
            <p:ph type="body" sz="quarter" idx="15"/>
          </p:nvPr>
        </p:nvSpPr>
        <p:spPr>
          <a:solidFill>
            <a:schemeClr val="accent1"/>
          </a:solidFill>
        </p:spPr>
        <p:txBody>
          <a:bodyPr/>
          <a:lstStyle/>
          <a:p>
            <a:r>
              <a:rPr lang="en-GB" dirty="0"/>
              <a:t>MATAIN Accreditation Project</a:t>
            </a:r>
          </a:p>
        </p:txBody>
      </p:sp>
      <p:sp>
        <p:nvSpPr>
          <p:cNvPr id="3" name="Espace réservé de la date 2"/>
          <p:cNvSpPr>
            <a:spLocks noGrp="1"/>
          </p:cNvSpPr>
          <p:nvPr>
            <p:ph type="dt" sz="half" idx="10"/>
          </p:nvPr>
        </p:nvSpPr>
        <p:spPr/>
        <p:txBody>
          <a:bodyPr/>
          <a:lstStyle/>
          <a:p>
            <a:fld id="{428298D6-FCCD-4BDE-99F9-03D8B632A2EC}" type="datetime1">
              <a:rPr lang="en-GB" smtClean="0"/>
              <a:t>25/11/2018</a:t>
            </a:fld>
            <a:endParaRPr lang="en-GB" dirty="0"/>
          </a:p>
        </p:txBody>
      </p:sp>
      <p:sp>
        <p:nvSpPr>
          <p:cNvPr id="2" name="Footer Placeholder 1"/>
          <p:cNvSpPr>
            <a:spLocks noGrp="1"/>
          </p:cNvSpPr>
          <p:nvPr>
            <p:ph type="ftr" sz="quarter" idx="12"/>
          </p:nvPr>
        </p:nvSpPr>
        <p:spPr/>
        <p:txBody>
          <a:bodyPr/>
          <a:lstStyle/>
          <a:p>
            <a:r>
              <a:rPr lang="en-US" noProof="0"/>
              <a:t>MACHC-19 Awareness Seminar, Columbia 2018</a:t>
            </a:r>
            <a:endParaRPr lang="en-GB" noProof="0" dirty="0"/>
          </a:p>
        </p:txBody>
      </p:sp>
      <p:sp>
        <p:nvSpPr>
          <p:cNvPr id="4" name="Slide Number Placeholder 3"/>
          <p:cNvSpPr>
            <a:spLocks noGrp="1"/>
          </p:cNvSpPr>
          <p:nvPr>
            <p:ph type="sldNum" sz="quarter" idx="11"/>
          </p:nvPr>
        </p:nvSpPr>
        <p:spPr/>
        <p:txBody>
          <a:bodyPr/>
          <a:lstStyle/>
          <a:p>
            <a:fld id="{10C140CD-8AED-46FF-A9A2-77308F3F39AE}" type="slidenum">
              <a:rPr lang="en-GB" noProof="0" smtClean="0"/>
              <a:t>12</a:t>
            </a:fld>
            <a:endParaRPr lang="en-GB" noProof="0" dirty="0"/>
          </a:p>
        </p:txBody>
      </p:sp>
    </p:spTree>
    <p:extLst>
      <p:ext uri="{BB962C8B-B14F-4D97-AF65-F5344CB8AC3E}">
        <p14:creationId xmlns:p14="http://schemas.microsoft.com/office/powerpoint/2010/main" val="2638968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852704"/>
          </a:xfrm>
        </p:spPr>
        <p:txBody>
          <a:bodyPr/>
          <a:lstStyle/>
          <a:p>
            <a:r>
              <a:rPr lang="en-GB" dirty="0"/>
              <a:t>IALA Publications </a:t>
            </a:r>
          </a:p>
        </p:txBody>
      </p:sp>
      <p:sp>
        <p:nvSpPr>
          <p:cNvPr id="9" name="Content Placeholder 8"/>
          <p:cNvSpPr>
            <a:spLocks noGrp="1"/>
          </p:cNvSpPr>
          <p:nvPr>
            <p:ph idx="1"/>
          </p:nvPr>
        </p:nvSpPr>
        <p:spPr>
          <a:xfrm>
            <a:off x="457200" y="1628800"/>
            <a:ext cx="8229600" cy="4695800"/>
          </a:xfrm>
        </p:spPr>
        <p:txBody>
          <a:bodyPr>
            <a:normAutofit fontScale="92500"/>
          </a:bodyPr>
          <a:lstStyle/>
          <a:p>
            <a:pPr algn="just">
              <a:buNone/>
            </a:pPr>
            <a:r>
              <a:rPr lang="en-US" sz="2400" dirty="0">
                <a:solidFill>
                  <a:schemeClr val="tx1"/>
                </a:solidFill>
              </a:rPr>
              <a:t>IALA Guideline G1120 – Disaster Recovery  (informative)</a:t>
            </a:r>
          </a:p>
          <a:p>
            <a:pPr algn="just">
              <a:buNone/>
            </a:pPr>
            <a:r>
              <a:rPr lang="en-US" sz="2400" dirty="0">
                <a:solidFill>
                  <a:schemeClr val="tx1"/>
                </a:solidFill>
              </a:rPr>
              <a:t>IALA Recommendation R1015 Marking of Hazardous wrecks (normative)</a:t>
            </a:r>
          </a:p>
          <a:p>
            <a:pPr algn="just">
              <a:buNone/>
            </a:pPr>
            <a:r>
              <a:rPr lang="en-US" sz="2400" dirty="0">
                <a:solidFill>
                  <a:schemeClr val="tx1"/>
                </a:solidFill>
              </a:rPr>
              <a:t>IALA Guideline 1046 on the Response  Plan for the Marking of New Wrecks (normative)</a:t>
            </a:r>
          </a:p>
          <a:p>
            <a:pPr algn="just">
              <a:buNone/>
            </a:pPr>
            <a:r>
              <a:rPr lang="en-US" sz="2400" dirty="0">
                <a:solidFill>
                  <a:schemeClr val="tx1"/>
                </a:solidFill>
              </a:rPr>
              <a:t>IALA Recommendation R1016 Mobile Marine Aids to Navigation (normative), guideline under development</a:t>
            </a:r>
          </a:p>
          <a:p>
            <a:pPr algn="just">
              <a:buNone/>
            </a:pPr>
            <a:r>
              <a:rPr lang="en-US" sz="2400" dirty="0">
                <a:solidFill>
                  <a:schemeClr val="tx1"/>
                </a:solidFill>
              </a:rPr>
              <a:t>IALA Guideline 1081 – Provision of Virtual Aids to Navigation (informative)</a:t>
            </a:r>
          </a:p>
        </p:txBody>
      </p:sp>
      <p:sp>
        <p:nvSpPr>
          <p:cNvPr id="5" name="Date Placeholder 4"/>
          <p:cNvSpPr>
            <a:spLocks noGrp="1"/>
          </p:cNvSpPr>
          <p:nvPr>
            <p:ph type="dt" sz="half" idx="10"/>
          </p:nvPr>
        </p:nvSpPr>
        <p:spPr/>
        <p:txBody>
          <a:bodyPr/>
          <a:lstStyle/>
          <a:p>
            <a:fld id="{FD858ABA-FEF0-4E2C-BFA7-85274DD520BB}" type="datetime1">
              <a:rPr lang="en-GB" smtClean="0"/>
              <a:t>25/11/2018</a:t>
            </a:fld>
            <a:endParaRPr lang="en-US"/>
          </a:p>
        </p:txBody>
      </p:sp>
      <p:sp>
        <p:nvSpPr>
          <p:cNvPr id="6" name="Footer Placeholder 5"/>
          <p:cNvSpPr>
            <a:spLocks noGrp="1"/>
          </p:cNvSpPr>
          <p:nvPr>
            <p:ph type="ftr" sz="quarter" idx="11"/>
          </p:nvPr>
        </p:nvSpPr>
        <p:spPr>
          <a:xfrm>
            <a:off x="2667000" y="6356350"/>
            <a:ext cx="4137248" cy="365125"/>
          </a:xfrm>
        </p:spPr>
        <p:txBody>
          <a:bodyPr/>
          <a:lstStyle/>
          <a:p>
            <a:r>
              <a:rPr lang="en-US"/>
              <a:t>MACHC-19 Awareness Seminar, Columbia 2018</a:t>
            </a:r>
            <a:endParaRPr lang="en-US" dirty="0"/>
          </a:p>
        </p:txBody>
      </p:sp>
      <p:sp>
        <p:nvSpPr>
          <p:cNvPr id="7" name="Slide Number Placeholder 6"/>
          <p:cNvSpPr>
            <a:spLocks noGrp="1"/>
          </p:cNvSpPr>
          <p:nvPr>
            <p:ph type="sldNum" sz="quarter" idx="12"/>
          </p:nvPr>
        </p:nvSpPr>
        <p:spPr/>
        <p:txBody>
          <a:bodyPr/>
          <a:lstStyle/>
          <a:p>
            <a:fld id="{85CF3216-CAFE-F04D-8201-583F3982750E}" type="slidenum">
              <a:rPr lang="en-US" smtClean="0"/>
              <a:t>13</a:t>
            </a:fld>
            <a:endParaRPr lang="en-US"/>
          </a:p>
        </p:txBody>
      </p:sp>
    </p:spTree>
    <p:extLst>
      <p:ext uri="{BB962C8B-B14F-4D97-AF65-F5344CB8AC3E}">
        <p14:creationId xmlns:p14="http://schemas.microsoft.com/office/powerpoint/2010/main" val="9446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9764-4280-4177-B713-501F0CF4B754}"/>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5E42B531-9D8E-4B3C-823E-FA04B9F3DCAC}"/>
              </a:ext>
            </a:extLst>
          </p:cNvPr>
          <p:cNvPicPr>
            <a:picLocks noGrp="1" noChangeAspect="1"/>
          </p:cNvPicPr>
          <p:nvPr>
            <p:ph idx="1"/>
          </p:nvPr>
        </p:nvPicPr>
        <p:blipFill>
          <a:blip r:embed="rId2"/>
          <a:stretch>
            <a:fillRect/>
          </a:stretch>
        </p:blipFill>
        <p:spPr>
          <a:xfrm>
            <a:off x="5508104" y="140765"/>
            <a:ext cx="2808312" cy="6179477"/>
          </a:xfrm>
          <a:prstGeom prst="rect">
            <a:avLst/>
          </a:prstGeom>
        </p:spPr>
      </p:pic>
      <p:sp>
        <p:nvSpPr>
          <p:cNvPr id="4" name="Date Placeholder 3">
            <a:extLst>
              <a:ext uri="{FF2B5EF4-FFF2-40B4-BE49-F238E27FC236}">
                <a16:creationId xmlns:a16="http://schemas.microsoft.com/office/drawing/2014/main" id="{3286F779-0EFB-44E5-8ED7-FBB74B8344DA}"/>
              </a:ext>
            </a:extLst>
          </p:cNvPr>
          <p:cNvSpPr>
            <a:spLocks noGrp="1"/>
          </p:cNvSpPr>
          <p:nvPr>
            <p:ph type="dt" sz="half" idx="10"/>
          </p:nvPr>
        </p:nvSpPr>
        <p:spPr/>
        <p:txBody>
          <a:bodyPr/>
          <a:lstStyle/>
          <a:p>
            <a:fld id="{308C0D00-4573-44D1-AB45-A40930D399CD}" type="datetime1">
              <a:rPr lang="en-GB" noProof="0" smtClean="0"/>
              <a:t>25/11/2018</a:t>
            </a:fld>
            <a:endParaRPr lang="en-GB" noProof="0" dirty="0"/>
          </a:p>
        </p:txBody>
      </p:sp>
      <p:sp>
        <p:nvSpPr>
          <p:cNvPr id="5" name="Slide Number Placeholder 4">
            <a:extLst>
              <a:ext uri="{FF2B5EF4-FFF2-40B4-BE49-F238E27FC236}">
                <a16:creationId xmlns:a16="http://schemas.microsoft.com/office/drawing/2014/main" id="{21ABFB34-CB53-4CA9-B66A-5DD6521872DF}"/>
              </a:ext>
            </a:extLst>
          </p:cNvPr>
          <p:cNvSpPr>
            <a:spLocks noGrp="1"/>
          </p:cNvSpPr>
          <p:nvPr>
            <p:ph type="sldNum" sz="quarter" idx="11"/>
          </p:nvPr>
        </p:nvSpPr>
        <p:spPr/>
        <p:txBody>
          <a:bodyPr/>
          <a:lstStyle/>
          <a:p>
            <a:fld id="{10C140CD-8AED-46FF-A9A2-77308F3F39AE}" type="slidenum">
              <a:rPr lang="en-GB" noProof="0" smtClean="0"/>
              <a:t>14</a:t>
            </a:fld>
            <a:endParaRPr lang="en-GB" noProof="0" dirty="0"/>
          </a:p>
        </p:txBody>
      </p:sp>
      <p:sp>
        <p:nvSpPr>
          <p:cNvPr id="6" name="Footer Placeholder 5">
            <a:extLst>
              <a:ext uri="{FF2B5EF4-FFF2-40B4-BE49-F238E27FC236}">
                <a16:creationId xmlns:a16="http://schemas.microsoft.com/office/drawing/2014/main" id="{A6482735-B9FC-44FA-B3C3-3A21498B2C49}"/>
              </a:ext>
            </a:extLst>
          </p:cNvPr>
          <p:cNvSpPr>
            <a:spLocks noGrp="1"/>
          </p:cNvSpPr>
          <p:nvPr>
            <p:ph type="ftr" sz="quarter" idx="12"/>
          </p:nvPr>
        </p:nvSpPr>
        <p:spPr/>
        <p:txBody>
          <a:bodyPr/>
          <a:lstStyle/>
          <a:p>
            <a:r>
              <a:rPr lang="en-US" noProof="0"/>
              <a:t>MACHC-19 Awareness Seminar, Columbia 2018</a:t>
            </a:r>
            <a:endParaRPr lang="en-GB" noProof="0" dirty="0"/>
          </a:p>
        </p:txBody>
      </p:sp>
      <p:pic>
        <p:nvPicPr>
          <p:cNvPr id="8" name="Picture 7">
            <a:extLst>
              <a:ext uri="{FF2B5EF4-FFF2-40B4-BE49-F238E27FC236}">
                <a16:creationId xmlns:a16="http://schemas.microsoft.com/office/drawing/2014/main" id="{9581B604-716C-443E-AF19-5F8B4AA12067}"/>
              </a:ext>
            </a:extLst>
          </p:cNvPr>
          <p:cNvPicPr>
            <a:picLocks noChangeAspect="1"/>
          </p:cNvPicPr>
          <p:nvPr/>
        </p:nvPicPr>
        <p:blipFill rotWithShape="1">
          <a:blip r:embed="rId3"/>
          <a:srcRect l="34250" t="12902" r="34644" b="11500"/>
          <a:stretch/>
        </p:blipFill>
        <p:spPr>
          <a:xfrm>
            <a:off x="395536" y="155775"/>
            <a:ext cx="4330105" cy="5919638"/>
          </a:xfrm>
          <a:prstGeom prst="rect">
            <a:avLst/>
          </a:prstGeom>
        </p:spPr>
      </p:pic>
    </p:spTree>
    <p:extLst>
      <p:ext uri="{BB962C8B-B14F-4D97-AF65-F5344CB8AC3E}">
        <p14:creationId xmlns:p14="http://schemas.microsoft.com/office/powerpoint/2010/main" val="451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471CFB-05F1-4F81-BD87-945E79B44A2F}" type="datetime1">
              <a:rPr lang="en-GB" noProof="0" smtClean="0"/>
              <a:t>25/11/2018</a:t>
            </a:fld>
            <a:endParaRPr lang="en-GB" noProof="0" dirty="0"/>
          </a:p>
        </p:txBody>
      </p:sp>
      <p:sp>
        <p:nvSpPr>
          <p:cNvPr id="6" name="Footer Placeholder 5"/>
          <p:cNvSpPr>
            <a:spLocks noGrp="1"/>
          </p:cNvSpPr>
          <p:nvPr>
            <p:ph type="ftr" sz="quarter" idx="11"/>
          </p:nvPr>
        </p:nvSpPr>
        <p:spPr/>
        <p:txBody>
          <a:bodyPr/>
          <a:lstStyle/>
          <a:p>
            <a:r>
              <a:rPr lang="en-US" noProof="0"/>
              <a:t>MACHC-19 Awareness Seminar, Columbia 2018</a:t>
            </a:r>
            <a:endParaRPr lang="en-GB" noProof="0" dirty="0"/>
          </a:p>
        </p:txBody>
      </p:sp>
      <p:sp>
        <p:nvSpPr>
          <p:cNvPr id="5" name="Slide Number Placeholder 4"/>
          <p:cNvSpPr>
            <a:spLocks noGrp="1"/>
          </p:cNvSpPr>
          <p:nvPr>
            <p:ph type="sldNum" sz="quarter" idx="12"/>
          </p:nvPr>
        </p:nvSpPr>
        <p:spPr/>
        <p:txBody>
          <a:bodyPr/>
          <a:lstStyle/>
          <a:p>
            <a:fld id="{10C140CD-8AED-46FF-A9A2-77308F3F39AE}" type="slidenum">
              <a:rPr lang="en-GB" noProof="0" smtClean="0"/>
              <a:t>15</a:t>
            </a:fld>
            <a:endParaRPr lang="en-GB" noProof="0" dirty="0"/>
          </a:p>
        </p:txBody>
      </p:sp>
      <p:sp>
        <p:nvSpPr>
          <p:cNvPr id="8" name="Text Placeholder 7"/>
          <p:cNvSpPr>
            <a:spLocks noGrp="1"/>
          </p:cNvSpPr>
          <p:nvPr>
            <p:ph type="body" sz="quarter" idx="13"/>
          </p:nvPr>
        </p:nvSpPr>
        <p:spPr/>
        <p:txBody>
          <a:bodyPr/>
          <a:lstStyle/>
          <a:p>
            <a:endParaRPr lang="en-GB" dirty="0"/>
          </a:p>
        </p:txBody>
      </p:sp>
      <p:sp>
        <p:nvSpPr>
          <p:cNvPr id="7" name="Title 6"/>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8700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塩釜小浜B・花淵浜全景">
            <a:extLst>
              <a:ext uri="{FF2B5EF4-FFF2-40B4-BE49-F238E27FC236}">
                <a16:creationId xmlns:a16="http://schemas.microsoft.com/office/drawing/2014/main" id="{96BA3BE4-02FD-4423-B018-BAE4DA7D8E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38" y="1341438"/>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塩釜小浜B防波堤灯台">
            <a:extLst>
              <a:ext uri="{FF2B5EF4-FFF2-40B4-BE49-F238E27FC236}">
                <a16:creationId xmlns:a16="http://schemas.microsoft.com/office/drawing/2014/main" id="{307B66A5-E252-4BBE-830B-F627F8210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596" t="59164" r="40326" b="24976"/>
          <a:stretch>
            <a:fillRect/>
          </a:stretch>
        </p:blipFill>
        <p:spPr bwMode="auto">
          <a:xfrm>
            <a:off x="7019925" y="3860800"/>
            <a:ext cx="1806575" cy="27082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4">
            <a:extLst>
              <a:ext uri="{FF2B5EF4-FFF2-40B4-BE49-F238E27FC236}">
                <a16:creationId xmlns:a16="http://schemas.microsoft.com/office/drawing/2014/main" id="{18524BE6-4C49-4AFF-97BF-CEE75AE40B7C}"/>
              </a:ext>
            </a:extLst>
          </p:cNvPr>
          <p:cNvSpPr>
            <a:spLocks noChangeArrowheads="1"/>
          </p:cNvSpPr>
          <p:nvPr/>
        </p:nvSpPr>
        <p:spPr bwMode="auto">
          <a:xfrm>
            <a:off x="527050" y="157162"/>
            <a:ext cx="7716838" cy="100358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400">
                <a:solidFill>
                  <a:schemeClr val="tx2"/>
                </a:solidFill>
                <a:latin typeface="Arial" panose="020B0604020202020204" pitchFamily="34" charset="0"/>
                <a:ea typeface="ＭＳ Ｐゴシック" panose="020B0600070205080204" pitchFamily="34" charset="-128"/>
              </a:defRPr>
            </a:lvl1pPr>
            <a:lvl2pPr algn="ctr">
              <a:defRPr kumimoji="1" sz="4400">
                <a:solidFill>
                  <a:schemeClr val="tx2"/>
                </a:solidFill>
                <a:latin typeface="Arial" panose="020B0604020202020204" pitchFamily="34" charset="0"/>
                <a:ea typeface="ＭＳ Ｐゴシック" panose="020B0600070205080204" pitchFamily="34" charset="-128"/>
              </a:defRPr>
            </a:lvl2pPr>
            <a:lvl3pPr algn="ctr">
              <a:defRPr kumimoji="1" sz="4400">
                <a:solidFill>
                  <a:schemeClr val="tx2"/>
                </a:solidFill>
                <a:latin typeface="Arial" panose="020B0604020202020204" pitchFamily="34" charset="0"/>
                <a:ea typeface="ＭＳ Ｐゴシック" panose="020B0600070205080204" pitchFamily="34" charset="-128"/>
              </a:defRPr>
            </a:lvl3pPr>
            <a:lvl4pPr algn="ctr">
              <a:defRPr kumimoji="1" sz="4400">
                <a:solidFill>
                  <a:schemeClr val="tx2"/>
                </a:solidFill>
                <a:latin typeface="Arial" panose="020B0604020202020204" pitchFamily="34" charset="0"/>
                <a:ea typeface="ＭＳ Ｐゴシック" panose="020B0600070205080204" pitchFamily="34" charset="-128"/>
              </a:defRPr>
            </a:lvl4pPr>
            <a:lvl5pPr algn="ctr">
              <a:defRPr kumimoji="1" sz="4400">
                <a:solidFill>
                  <a:schemeClr val="tx2"/>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9pPr>
          </a:lstStyle>
          <a:p>
            <a:pPr algn="l"/>
            <a:r>
              <a:rPr lang="ja-JP" altLang="en-US" sz="2400" dirty="0">
                <a:solidFill>
                  <a:srgbClr val="000099"/>
                </a:solidFill>
                <a:latin typeface="ＭＳ Ｐゴシック" panose="020B0600070205080204" pitchFamily="34" charset="-128"/>
                <a:ea typeface="HG丸ｺﾞｼｯｸM-PRO" panose="020B0400000000000000" pitchFamily="34" charset="-128"/>
              </a:rPr>
              <a:t>　</a:t>
            </a:r>
            <a:r>
              <a:rPr lang="en-US" altLang="ja-JP" sz="3200" dirty="0">
                <a:solidFill>
                  <a:schemeClr val="tx1"/>
                </a:solidFill>
                <a:latin typeface="ＭＳ Ｐゴシック" panose="020B0600070205080204" pitchFamily="34" charset="-128"/>
                <a:ea typeface="HG丸ｺﾞｼｯｸM-PRO" panose="020B0400000000000000" pitchFamily="34" charset="-128"/>
              </a:rPr>
              <a:t>Lost of structure </a:t>
            </a:r>
            <a:r>
              <a:rPr lang="en-US" altLang="ja-JP" sz="2400" dirty="0">
                <a:solidFill>
                  <a:schemeClr val="tx1"/>
                </a:solidFill>
                <a:latin typeface="ＭＳ Ｐゴシック" panose="020B0600070205080204" pitchFamily="34" charset="-128"/>
                <a:ea typeface="HG丸ｺﾞｼｯｸM-PRO" panose="020B0400000000000000" pitchFamily="34" charset="-128"/>
              </a:rPr>
              <a:t>(</a:t>
            </a:r>
            <a:r>
              <a:rPr lang="en-US" altLang="ja-JP" sz="2400" dirty="0" err="1">
                <a:solidFill>
                  <a:schemeClr val="tx1"/>
                </a:solidFill>
                <a:latin typeface="ＭＳ Ｐゴシック" panose="020B0600070205080204" pitchFamily="34" charset="-128"/>
                <a:ea typeface="HG丸ｺﾞｼｯｸM-PRO" panose="020B0400000000000000" pitchFamily="34" charset="-128"/>
              </a:rPr>
              <a:t>Shiogama</a:t>
            </a:r>
            <a:r>
              <a:rPr lang="en-US" altLang="ja-JP" sz="2400" dirty="0">
                <a:solidFill>
                  <a:schemeClr val="tx1"/>
                </a:solidFill>
                <a:latin typeface="ＭＳ Ｐゴシック" panose="020B0600070205080204" pitchFamily="34" charset="-128"/>
                <a:ea typeface="HG丸ｺﾞｼｯｸM-PRO" panose="020B0400000000000000" pitchFamily="34" charset="-128"/>
              </a:rPr>
              <a:t> </a:t>
            </a:r>
            <a:r>
              <a:rPr lang="en-US" altLang="ja-JP" sz="2400" dirty="0" err="1">
                <a:solidFill>
                  <a:schemeClr val="tx1"/>
                </a:solidFill>
                <a:latin typeface="ＭＳ Ｐゴシック" panose="020B0600070205080204" pitchFamily="34" charset="-128"/>
                <a:ea typeface="HG丸ｺﾞｼｯｸM-PRO" panose="020B0400000000000000" pitchFamily="34" charset="-128"/>
              </a:rPr>
              <a:t>Kohama</a:t>
            </a:r>
            <a:r>
              <a:rPr lang="en-US" altLang="ja-JP" sz="2400" dirty="0">
                <a:solidFill>
                  <a:schemeClr val="tx1"/>
                </a:solidFill>
                <a:latin typeface="ＭＳ Ｐゴシック" panose="020B0600070205080204" pitchFamily="34" charset="-128"/>
                <a:ea typeface="HG丸ｺﾞｼｯｸM-PRO" panose="020B0400000000000000" pitchFamily="34" charset="-128"/>
              </a:rPr>
              <a:t>, Japan)</a:t>
            </a:r>
          </a:p>
        </p:txBody>
      </p:sp>
      <p:pic>
        <p:nvPicPr>
          <p:cNvPr id="10249" name="Picture 9">
            <a:extLst>
              <a:ext uri="{FF2B5EF4-FFF2-40B4-BE49-F238E27FC236}">
                <a16:creationId xmlns:a16="http://schemas.microsoft.com/office/drawing/2014/main" id="{E9F4F011-BC5C-4A03-A1E8-2E0B320DA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3" y="1341438"/>
            <a:ext cx="2971800"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1" name="Oval 11">
            <a:extLst>
              <a:ext uri="{FF2B5EF4-FFF2-40B4-BE49-F238E27FC236}">
                <a16:creationId xmlns:a16="http://schemas.microsoft.com/office/drawing/2014/main" id="{30CE170B-88CB-4B8F-B560-575A24CACD1A}"/>
              </a:ext>
            </a:extLst>
          </p:cNvPr>
          <p:cNvSpPr>
            <a:spLocks noChangeArrowheads="1"/>
          </p:cNvSpPr>
          <p:nvPr/>
        </p:nvSpPr>
        <p:spPr bwMode="auto">
          <a:xfrm>
            <a:off x="7297738" y="3068638"/>
            <a:ext cx="252412" cy="287337"/>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a:extLst>
              <a:ext uri="{FF2B5EF4-FFF2-40B4-BE49-F238E27FC236}">
                <a16:creationId xmlns:a16="http://schemas.microsoft.com/office/drawing/2014/main" id="{FB4BC866-4FB7-42AC-952A-788697E340A9}"/>
              </a:ext>
            </a:extLst>
          </p:cNvPr>
          <p:cNvSpPr>
            <a:spLocks noGrp="1" noChangeArrowheads="1"/>
          </p:cNvSpPr>
          <p:nvPr>
            <p:ph type="title"/>
          </p:nvPr>
        </p:nvSpPr>
        <p:spPr/>
        <p:txBody>
          <a:bodyPr/>
          <a:lstStyle/>
          <a:p>
            <a:r>
              <a:rPr lang="en-US" altLang="ja-JP"/>
              <a:t>Tilting structure</a:t>
            </a:r>
          </a:p>
        </p:txBody>
      </p:sp>
      <p:pic>
        <p:nvPicPr>
          <p:cNvPr id="7184" name="Picture 16" descr="灯台傾き">
            <a:extLst>
              <a:ext uri="{FF2B5EF4-FFF2-40B4-BE49-F238E27FC236}">
                <a16:creationId xmlns:a16="http://schemas.microsoft.com/office/drawing/2014/main" id="{8DBD8D0A-831C-4E6A-AFC3-ACCCC1437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4248150" cy="3022600"/>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陸中船越港東防波堤">
            <a:extLst>
              <a:ext uri="{FF2B5EF4-FFF2-40B4-BE49-F238E27FC236}">
                <a16:creationId xmlns:a16="http://schemas.microsoft.com/office/drawing/2014/main" id="{88A1A400-5C8E-4F11-A357-6C6C24A17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703" t="37567" r="69153" b="44830"/>
          <a:stretch>
            <a:fillRect/>
          </a:stretch>
        </p:blipFill>
        <p:spPr bwMode="auto">
          <a:xfrm>
            <a:off x="5580063" y="2133600"/>
            <a:ext cx="2655887" cy="3068638"/>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86" name="Text Box 18">
            <a:extLst>
              <a:ext uri="{FF2B5EF4-FFF2-40B4-BE49-F238E27FC236}">
                <a16:creationId xmlns:a16="http://schemas.microsoft.com/office/drawing/2014/main" id="{EA1AE0F2-A457-47AE-86AA-6D921838BCFA}"/>
              </a:ext>
            </a:extLst>
          </p:cNvPr>
          <p:cNvSpPr txBox="1">
            <a:spLocks noChangeArrowheads="1"/>
          </p:cNvSpPr>
          <p:nvPr/>
        </p:nvSpPr>
        <p:spPr bwMode="auto">
          <a:xfrm>
            <a:off x="5364163" y="5373688"/>
            <a:ext cx="3529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Rikuchu-Funakoshi East BW LH</a:t>
            </a:r>
          </a:p>
        </p:txBody>
      </p:sp>
      <p:sp>
        <p:nvSpPr>
          <p:cNvPr id="7187" name="Text Box 19">
            <a:extLst>
              <a:ext uri="{FF2B5EF4-FFF2-40B4-BE49-F238E27FC236}">
                <a16:creationId xmlns:a16="http://schemas.microsoft.com/office/drawing/2014/main" id="{8D95C815-D268-4F78-AC83-60C442CD518E}"/>
              </a:ext>
            </a:extLst>
          </p:cNvPr>
          <p:cNvSpPr txBox="1">
            <a:spLocks noChangeArrowheads="1"/>
          </p:cNvSpPr>
          <p:nvPr/>
        </p:nvSpPr>
        <p:spPr bwMode="auto">
          <a:xfrm>
            <a:off x="827088" y="5367338"/>
            <a:ext cx="367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Kamaishi-ko wan-ko North BW LH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83D083D1-3205-4117-9EE1-48E44361C237}"/>
              </a:ext>
            </a:extLst>
          </p:cNvPr>
          <p:cNvSpPr>
            <a:spLocks noGrp="1" noChangeArrowheads="1"/>
          </p:cNvSpPr>
          <p:nvPr>
            <p:ph type="title"/>
          </p:nvPr>
        </p:nvSpPr>
        <p:spPr>
          <a:xfrm>
            <a:off x="457200" y="274638"/>
            <a:ext cx="8229600" cy="777875"/>
          </a:xfrm>
        </p:spPr>
        <p:txBody>
          <a:bodyPr/>
          <a:lstStyle/>
          <a:p>
            <a:r>
              <a:rPr lang="en-US" altLang="ja-JP"/>
              <a:t>Burned  </a:t>
            </a:r>
            <a:r>
              <a:rPr lang="en-US" altLang="ja-JP" sz="2400"/>
              <a:t>(Banshone Light Beacon)</a:t>
            </a:r>
            <a:r>
              <a:rPr lang="en-US" altLang="ja-JP" sz="3200"/>
              <a:t> </a:t>
            </a:r>
            <a:endParaRPr lang="en-US" altLang="ja-JP"/>
          </a:p>
        </p:txBody>
      </p:sp>
      <p:pic>
        <p:nvPicPr>
          <p:cNvPr id="13317" name="Picture 5" descr="IMGP8188_番所根灯標">
            <a:extLst>
              <a:ext uri="{FF2B5EF4-FFF2-40B4-BE49-F238E27FC236}">
                <a16:creationId xmlns:a16="http://schemas.microsoft.com/office/drawing/2014/main" id="{CF876808-6A3B-46CC-AEAD-AA6F064DFFB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26"/>
          <a:stretch/>
        </p:blipFill>
        <p:spPr bwMode="auto">
          <a:xfrm>
            <a:off x="827088" y="1125539"/>
            <a:ext cx="7235825" cy="5039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p:txBody>
          <a:bodyPr/>
          <a:lstStyle/>
          <a:p>
            <a:endParaRPr lang="en-GB" dirty="0"/>
          </a:p>
        </p:txBody>
      </p:sp>
      <p:sp>
        <p:nvSpPr>
          <p:cNvPr id="5" name="Titre 4"/>
          <p:cNvSpPr>
            <a:spLocks noGrp="1"/>
          </p:cNvSpPr>
          <p:nvPr>
            <p:ph type="title"/>
          </p:nvPr>
        </p:nvSpPr>
        <p:spPr/>
        <p:txBody>
          <a:bodyPr/>
          <a:lstStyle/>
          <a:p>
            <a:r>
              <a:rPr lang="en-US" dirty="0"/>
              <a:t>I</a:t>
            </a:r>
            <a:r>
              <a:rPr lang="en-GB" dirty="0"/>
              <a:t>MO Nairobi Convention</a:t>
            </a:r>
          </a:p>
        </p:txBody>
      </p:sp>
      <p:sp>
        <p:nvSpPr>
          <p:cNvPr id="7" name="Espace réservé du texte 6"/>
          <p:cNvSpPr>
            <a:spLocks noGrp="1"/>
          </p:cNvSpPr>
          <p:nvPr>
            <p:ph type="body" sz="quarter" idx="15"/>
          </p:nvPr>
        </p:nvSpPr>
        <p:spPr>
          <a:solidFill>
            <a:schemeClr val="accent1"/>
          </a:solidFill>
        </p:spPr>
        <p:txBody>
          <a:bodyPr/>
          <a:lstStyle/>
          <a:p>
            <a:r>
              <a:rPr lang="en-GB" dirty="0"/>
              <a:t>MATAIN Accreditation Project</a:t>
            </a:r>
          </a:p>
        </p:txBody>
      </p:sp>
      <p:sp>
        <p:nvSpPr>
          <p:cNvPr id="3" name="Espace réservé de la date 2"/>
          <p:cNvSpPr>
            <a:spLocks noGrp="1"/>
          </p:cNvSpPr>
          <p:nvPr>
            <p:ph type="dt" sz="half" idx="10"/>
          </p:nvPr>
        </p:nvSpPr>
        <p:spPr/>
        <p:txBody>
          <a:bodyPr/>
          <a:lstStyle/>
          <a:p>
            <a:fld id="{0F34EE94-4101-498D-AB76-F1CAB590D96B}" type="datetime1">
              <a:rPr lang="en-GB" smtClean="0"/>
              <a:t>25/11/2018</a:t>
            </a:fld>
            <a:endParaRPr lang="en-GB" dirty="0"/>
          </a:p>
        </p:txBody>
      </p:sp>
      <p:sp>
        <p:nvSpPr>
          <p:cNvPr id="2" name="Footer Placeholder 1"/>
          <p:cNvSpPr>
            <a:spLocks noGrp="1"/>
          </p:cNvSpPr>
          <p:nvPr>
            <p:ph type="ftr" sz="quarter" idx="12"/>
          </p:nvPr>
        </p:nvSpPr>
        <p:spPr/>
        <p:txBody>
          <a:bodyPr/>
          <a:lstStyle/>
          <a:p>
            <a:r>
              <a:rPr lang="en-US" noProof="0"/>
              <a:t>MACHC-19 Awareness Seminar, Columbia 2018</a:t>
            </a:r>
            <a:endParaRPr lang="en-GB" noProof="0" dirty="0"/>
          </a:p>
        </p:txBody>
      </p:sp>
      <p:sp>
        <p:nvSpPr>
          <p:cNvPr id="4" name="Slide Number Placeholder 3"/>
          <p:cNvSpPr>
            <a:spLocks noGrp="1"/>
          </p:cNvSpPr>
          <p:nvPr>
            <p:ph type="sldNum" sz="quarter" idx="11"/>
          </p:nvPr>
        </p:nvSpPr>
        <p:spPr/>
        <p:txBody>
          <a:bodyPr/>
          <a:lstStyle/>
          <a:p>
            <a:fld id="{10C140CD-8AED-46FF-A9A2-77308F3F39AE}" type="slidenum">
              <a:rPr lang="en-GB" noProof="0" smtClean="0"/>
              <a:t>5</a:t>
            </a:fld>
            <a:endParaRPr lang="en-GB" noProof="0" dirty="0"/>
          </a:p>
        </p:txBody>
      </p:sp>
    </p:spTree>
    <p:extLst>
      <p:ext uri="{BB962C8B-B14F-4D97-AF65-F5344CB8AC3E}">
        <p14:creationId xmlns:p14="http://schemas.microsoft.com/office/powerpoint/2010/main" val="357236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852704"/>
          </a:xfrm>
        </p:spPr>
        <p:txBody>
          <a:bodyPr/>
          <a:lstStyle/>
          <a:p>
            <a:r>
              <a:rPr lang="en-GB" dirty="0"/>
              <a:t>IMO Nairobi Wreck Convention </a:t>
            </a:r>
          </a:p>
        </p:txBody>
      </p:sp>
      <p:sp>
        <p:nvSpPr>
          <p:cNvPr id="9" name="Content Placeholder 8"/>
          <p:cNvSpPr>
            <a:spLocks noGrp="1"/>
          </p:cNvSpPr>
          <p:nvPr>
            <p:ph idx="1"/>
          </p:nvPr>
        </p:nvSpPr>
        <p:spPr>
          <a:xfrm>
            <a:off x="457200" y="1628800"/>
            <a:ext cx="8229600" cy="4695800"/>
          </a:xfrm>
        </p:spPr>
        <p:txBody>
          <a:bodyPr>
            <a:normAutofit lnSpcReduction="10000"/>
          </a:bodyPr>
          <a:lstStyle/>
          <a:p>
            <a:pPr algn="just"/>
            <a:endParaRPr lang="en-GB" sz="2400" dirty="0">
              <a:solidFill>
                <a:schemeClr val="tx1"/>
              </a:solidFill>
            </a:endParaRPr>
          </a:p>
          <a:p>
            <a:pPr algn="just"/>
            <a:r>
              <a:rPr lang="en-GB" sz="2400" dirty="0">
                <a:solidFill>
                  <a:schemeClr val="tx1"/>
                </a:solidFill>
              </a:rPr>
              <a:t>“</a:t>
            </a:r>
            <a:r>
              <a:rPr lang="en-US" sz="2400" dirty="0">
                <a:solidFill>
                  <a:schemeClr val="tx1"/>
                </a:solidFill>
              </a:rPr>
              <a:t>legal basis for States to remove, or have removed, shipwrecks that may have the potential to affect adversely the safety of lives, goods and property at sea, as well as the marine environment.</a:t>
            </a:r>
            <a:r>
              <a:rPr lang="en-GB" sz="2400" dirty="0">
                <a:solidFill>
                  <a:schemeClr val="tx1"/>
                </a:solidFill>
              </a:rPr>
              <a:t>”</a:t>
            </a:r>
          </a:p>
          <a:p>
            <a:pPr algn="just"/>
            <a:r>
              <a:rPr lang="en-GB" sz="2400" dirty="0">
                <a:solidFill>
                  <a:schemeClr val="tx1"/>
                </a:solidFill>
              </a:rPr>
              <a:t>“</a:t>
            </a:r>
            <a:r>
              <a:rPr lang="en-US" sz="2400" dirty="0">
                <a:solidFill>
                  <a:schemeClr val="tx1"/>
                </a:solidFill>
              </a:rPr>
              <a:t>liability of the owner for the costs of locating, </a:t>
            </a:r>
            <a:r>
              <a:rPr lang="en-US" sz="2400" b="1" dirty="0">
                <a:solidFill>
                  <a:schemeClr val="tx1"/>
                </a:solidFill>
              </a:rPr>
              <a:t>marking</a:t>
            </a:r>
            <a:r>
              <a:rPr lang="en-US" sz="2400" dirty="0">
                <a:solidFill>
                  <a:schemeClr val="tx1"/>
                </a:solidFill>
              </a:rPr>
              <a:t> and removing ships and wrecks </a:t>
            </a:r>
            <a:r>
              <a:rPr lang="en-GB" sz="2400" dirty="0">
                <a:solidFill>
                  <a:schemeClr val="tx1"/>
                </a:solidFill>
              </a:rPr>
              <a:t>“</a:t>
            </a:r>
          </a:p>
          <a:p>
            <a:pPr algn="just">
              <a:buNone/>
            </a:pPr>
            <a:r>
              <a:rPr lang="en-US" sz="2400" dirty="0">
                <a:solidFill>
                  <a:srgbClr val="FF0000"/>
                </a:solidFill>
              </a:rPr>
              <a:t>The Nairobi International Convention on the Removal of Wrecks, 2007</a:t>
            </a:r>
            <a:endParaRPr lang="en-GB" dirty="0"/>
          </a:p>
          <a:p>
            <a:endParaRPr lang="en-GB" dirty="0"/>
          </a:p>
        </p:txBody>
      </p:sp>
      <p:sp>
        <p:nvSpPr>
          <p:cNvPr id="5" name="Date Placeholder 4"/>
          <p:cNvSpPr>
            <a:spLocks noGrp="1"/>
          </p:cNvSpPr>
          <p:nvPr>
            <p:ph type="dt" sz="half" idx="10"/>
          </p:nvPr>
        </p:nvSpPr>
        <p:spPr/>
        <p:txBody>
          <a:bodyPr/>
          <a:lstStyle/>
          <a:p>
            <a:fld id="{4C13E686-71C1-4579-A9CD-338F66C7AE01}" type="datetime1">
              <a:rPr lang="en-GB" smtClean="0"/>
              <a:t>25/11/2018</a:t>
            </a:fld>
            <a:endParaRPr lang="en-US"/>
          </a:p>
        </p:txBody>
      </p:sp>
      <p:sp>
        <p:nvSpPr>
          <p:cNvPr id="6" name="Footer Placeholder 5"/>
          <p:cNvSpPr>
            <a:spLocks noGrp="1"/>
          </p:cNvSpPr>
          <p:nvPr>
            <p:ph type="ftr" sz="quarter" idx="11"/>
          </p:nvPr>
        </p:nvSpPr>
        <p:spPr>
          <a:xfrm>
            <a:off x="2667000" y="6356350"/>
            <a:ext cx="4137248" cy="365125"/>
          </a:xfrm>
        </p:spPr>
        <p:txBody>
          <a:bodyPr/>
          <a:lstStyle/>
          <a:p>
            <a:r>
              <a:rPr lang="en-US"/>
              <a:t>MACHC-19 Awareness Seminar, Columbia 2018</a:t>
            </a:r>
            <a:endParaRPr lang="en-US" dirty="0"/>
          </a:p>
        </p:txBody>
      </p:sp>
      <p:sp>
        <p:nvSpPr>
          <p:cNvPr id="7" name="Slide Number Placeholder 6"/>
          <p:cNvSpPr>
            <a:spLocks noGrp="1"/>
          </p:cNvSpPr>
          <p:nvPr>
            <p:ph type="sldNum" sz="quarter" idx="12"/>
          </p:nvPr>
        </p:nvSpPr>
        <p:spPr/>
        <p:txBody>
          <a:bodyPr/>
          <a:lstStyle/>
          <a:p>
            <a:fld id="{85CF3216-CAFE-F04D-8201-583F3982750E}" type="slidenum">
              <a:rPr lang="en-US" smtClean="0"/>
              <a:t>6</a:t>
            </a:fld>
            <a:endParaRPr lang="en-US"/>
          </a:p>
        </p:txBody>
      </p:sp>
    </p:spTree>
    <p:extLst>
      <p:ext uri="{BB962C8B-B14F-4D97-AF65-F5344CB8AC3E}">
        <p14:creationId xmlns:p14="http://schemas.microsoft.com/office/powerpoint/2010/main" val="357416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147F-A64D-4702-814C-5F8B0C75536F}"/>
              </a:ext>
            </a:extLst>
          </p:cNvPr>
          <p:cNvSpPr>
            <a:spLocks noGrp="1"/>
          </p:cNvSpPr>
          <p:nvPr>
            <p:ph type="title"/>
          </p:nvPr>
        </p:nvSpPr>
        <p:spPr/>
        <p:txBody>
          <a:bodyPr/>
          <a:lstStyle/>
          <a:p>
            <a:r>
              <a:rPr lang="en-US" dirty="0"/>
              <a:t>What is a wreck?</a:t>
            </a:r>
            <a:endParaRPr lang="en-GB" dirty="0"/>
          </a:p>
        </p:txBody>
      </p:sp>
      <p:sp>
        <p:nvSpPr>
          <p:cNvPr id="3" name="Content Placeholder 2">
            <a:extLst>
              <a:ext uri="{FF2B5EF4-FFF2-40B4-BE49-F238E27FC236}">
                <a16:creationId xmlns:a16="http://schemas.microsoft.com/office/drawing/2014/main" id="{4009DAA4-4040-407F-BA3E-A6C6972564C6}"/>
              </a:ext>
            </a:extLst>
          </p:cNvPr>
          <p:cNvSpPr>
            <a:spLocks noGrp="1"/>
          </p:cNvSpPr>
          <p:nvPr>
            <p:ph idx="1"/>
          </p:nvPr>
        </p:nvSpPr>
        <p:spPr/>
        <p:txBody>
          <a:bodyPr/>
          <a:lstStyle/>
          <a:p>
            <a:pPr latinLnBrk="1">
              <a:lnSpc>
                <a:spcPct val="130000"/>
              </a:lnSpc>
              <a:spcAft>
                <a:spcPts val="0"/>
              </a:spcAft>
            </a:pPr>
            <a:r>
              <a:rPr lang="en-US" sz="2000" kern="100" dirty="0">
                <a:solidFill>
                  <a:schemeClr val="tx1">
                    <a:lumMod val="95000"/>
                    <a:lumOff val="5000"/>
                  </a:schemeClr>
                </a:solidFill>
                <a:latin typeface="Arial" panose="020B0604020202020204" pitchFamily="34" charset="0"/>
                <a:ea typeface="Times New Roman" panose="02020603050405020304" pitchFamily="18" charset="0"/>
              </a:rPr>
              <a:t>“Wreck”, following upon a maritime casualty, means:  </a:t>
            </a:r>
          </a:p>
          <a:p>
            <a:pPr latinLnBrk="1">
              <a:lnSpc>
                <a:spcPct val="130000"/>
              </a:lnSpc>
              <a:spcAft>
                <a:spcPts val="0"/>
              </a:spcAft>
            </a:pPr>
            <a:endParaRPr lang="en-GB" sz="2000" kern="100" dirty="0">
              <a:solidFill>
                <a:schemeClr val="tx1">
                  <a:lumMod val="95000"/>
                  <a:lumOff val="5000"/>
                </a:schemeClr>
              </a:solidFill>
              <a:latin typeface="Times New Roman" panose="02020603050405020304" pitchFamily="18" charset="0"/>
              <a:ea typeface="Times New Roman" panose="02020603050405020304" pitchFamily="18" charset="0"/>
            </a:endParaRPr>
          </a:p>
          <a:p>
            <a:pPr latinLnBrk="1">
              <a:lnSpc>
                <a:spcPct val="130000"/>
              </a:lnSpc>
              <a:spcAft>
                <a:spcPts val="0"/>
              </a:spcAft>
            </a:pPr>
            <a:r>
              <a:rPr lang="en-US" sz="2000" kern="100" dirty="0">
                <a:solidFill>
                  <a:schemeClr val="tx1">
                    <a:lumMod val="95000"/>
                    <a:lumOff val="5000"/>
                  </a:schemeClr>
                </a:solidFill>
                <a:latin typeface="Arial" panose="020B0604020202020204" pitchFamily="34" charset="0"/>
                <a:ea typeface="Times New Roman" panose="02020603050405020304" pitchFamily="18" charset="0"/>
              </a:rPr>
              <a:t>- a sunken or stranded ship </a:t>
            </a:r>
          </a:p>
          <a:p>
            <a:pPr latinLnBrk="1">
              <a:lnSpc>
                <a:spcPct val="130000"/>
              </a:lnSpc>
              <a:spcAft>
                <a:spcPts val="0"/>
              </a:spcAft>
            </a:pPr>
            <a:r>
              <a:rPr lang="en-US" sz="2000" kern="100" dirty="0">
                <a:solidFill>
                  <a:schemeClr val="tx1">
                    <a:lumMod val="95000"/>
                    <a:lumOff val="5000"/>
                  </a:schemeClr>
                </a:solidFill>
                <a:latin typeface="Arial" panose="020B0604020202020204" pitchFamily="34" charset="0"/>
                <a:ea typeface="Times New Roman" panose="02020603050405020304" pitchFamily="18" charset="0"/>
              </a:rPr>
              <a:t>- any part of a sunken or stranded ship, including any object that is or has been on board such a ship </a:t>
            </a:r>
            <a:endParaRPr lang="en-GB" sz="2000" kern="100" dirty="0">
              <a:solidFill>
                <a:schemeClr val="tx1">
                  <a:lumMod val="95000"/>
                  <a:lumOff val="5000"/>
                </a:schemeClr>
              </a:solidFill>
              <a:latin typeface="Times New Roman" panose="02020603050405020304" pitchFamily="18" charset="0"/>
              <a:ea typeface="Times New Roman" panose="02020603050405020304" pitchFamily="18" charset="0"/>
            </a:endParaRPr>
          </a:p>
          <a:p>
            <a:pPr latinLnBrk="1">
              <a:lnSpc>
                <a:spcPct val="130000"/>
              </a:lnSpc>
              <a:spcAft>
                <a:spcPts val="0"/>
              </a:spcAft>
            </a:pPr>
            <a:r>
              <a:rPr lang="en-US" sz="2000" kern="100" dirty="0">
                <a:solidFill>
                  <a:schemeClr val="tx1">
                    <a:lumMod val="95000"/>
                    <a:lumOff val="5000"/>
                  </a:schemeClr>
                </a:solidFill>
                <a:latin typeface="Arial" panose="020B0604020202020204" pitchFamily="34" charset="0"/>
                <a:ea typeface="Times New Roman" panose="02020603050405020304" pitchFamily="18" charset="0"/>
              </a:rPr>
              <a:t>- any </a:t>
            </a:r>
            <a:r>
              <a:rPr lang="en-US" sz="2000" b="1" kern="100" dirty="0">
                <a:solidFill>
                  <a:schemeClr val="tx1">
                    <a:lumMod val="95000"/>
                    <a:lumOff val="5000"/>
                  </a:schemeClr>
                </a:solidFill>
                <a:latin typeface="Arial" panose="020B0604020202020204" pitchFamily="34" charset="0"/>
                <a:ea typeface="Times New Roman" panose="02020603050405020304" pitchFamily="18" charset="0"/>
              </a:rPr>
              <a:t>object that is lost at sea from a ship</a:t>
            </a:r>
            <a:r>
              <a:rPr lang="en-US" sz="2000" kern="100" dirty="0">
                <a:solidFill>
                  <a:schemeClr val="tx1">
                    <a:lumMod val="95000"/>
                    <a:lumOff val="5000"/>
                  </a:schemeClr>
                </a:solidFill>
                <a:latin typeface="Arial" panose="020B0604020202020204" pitchFamily="34" charset="0"/>
                <a:ea typeface="Times New Roman" panose="02020603050405020304" pitchFamily="18" charset="0"/>
              </a:rPr>
              <a:t> and that is stranded,     sunken or </a:t>
            </a:r>
            <a:r>
              <a:rPr lang="en-US" sz="2000" b="1" kern="100" dirty="0">
                <a:solidFill>
                  <a:schemeClr val="tx1">
                    <a:lumMod val="95000"/>
                    <a:lumOff val="5000"/>
                  </a:schemeClr>
                </a:solidFill>
                <a:latin typeface="Arial" panose="020B0604020202020204" pitchFamily="34" charset="0"/>
                <a:ea typeface="Times New Roman" panose="02020603050405020304" pitchFamily="18" charset="0"/>
              </a:rPr>
              <a:t>adrift at sea</a:t>
            </a:r>
            <a:r>
              <a:rPr lang="en-US" sz="2000" kern="100" dirty="0">
                <a:solidFill>
                  <a:schemeClr val="tx1">
                    <a:lumMod val="95000"/>
                    <a:lumOff val="5000"/>
                  </a:schemeClr>
                </a:solidFill>
                <a:latin typeface="Arial" panose="020B0604020202020204" pitchFamily="34" charset="0"/>
                <a:ea typeface="Times New Roman" panose="02020603050405020304" pitchFamily="18" charset="0"/>
              </a:rPr>
              <a:t> </a:t>
            </a:r>
            <a:endParaRPr lang="en-GB" sz="2000" kern="100" dirty="0">
              <a:solidFill>
                <a:schemeClr val="tx1">
                  <a:lumMod val="95000"/>
                  <a:lumOff val="5000"/>
                </a:schemeClr>
              </a:solidFill>
              <a:latin typeface="Times New Roman" panose="02020603050405020304" pitchFamily="18" charset="0"/>
              <a:ea typeface="Times New Roman" panose="02020603050405020304" pitchFamily="18" charset="0"/>
            </a:endParaRPr>
          </a:p>
          <a:p>
            <a:pPr latinLnBrk="1">
              <a:lnSpc>
                <a:spcPct val="130000"/>
              </a:lnSpc>
              <a:spcAft>
                <a:spcPts val="0"/>
              </a:spcAft>
            </a:pPr>
            <a:r>
              <a:rPr lang="en-US" sz="2000" kern="100" dirty="0">
                <a:solidFill>
                  <a:schemeClr val="tx1">
                    <a:lumMod val="95000"/>
                    <a:lumOff val="5000"/>
                  </a:schemeClr>
                </a:solidFill>
                <a:latin typeface="Arial" panose="020B0604020202020204" pitchFamily="34" charset="0"/>
                <a:ea typeface="Times New Roman" panose="02020603050405020304" pitchFamily="18" charset="0"/>
              </a:rPr>
              <a:t>- a ship that is about, or may reasonably be expected, to sink or to </a:t>
            </a:r>
          </a:p>
          <a:p>
            <a:pPr latinLnBrk="1">
              <a:lnSpc>
                <a:spcPct val="130000"/>
              </a:lnSpc>
              <a:spcAft>
                <a:spcPts val="0"/>
              </a:spcAft>
            </a:pPr>
            <a:r>
              <a:rPr lang="en-US" sz="2000" kern="100" dirty="0">
                <a:solidFill>
                  <a:schemeClr val="tx1">
                    <a:lumMod val="95000"/>
                    <a:lumOff val="5000"/>
                  </a:schemeClr>
                </a:solidFill>
                <a:latin typeface="Arial" panose="020B0604020202020204" pitchFamily="34" charset="0"/>
                <a:ea typeface="Times New Roman" panose="02020603050405020304" pitchFamily="18" charset="0"/>
              </a:rPr>
              <a:t>strand, where effective measures to assist the ship or any property in danger are not already being taken. </a:t>
            </a:r>
            <a:endParaRPr lang="en-GB" sz="2000" kern="100" dirty="0">
              <a:solidFill>
                <a:schemeClr val="tx1">
                  <a:lumMod val="95000"/>
                  <a:lumOff val="5000"/>
                </a:schemeClr>
              </a:solidFill>
              <a:latin typeface="Times New Roman" panose="02020603050405020304" pitchFamily="18" charset="0"/>
              <a:ea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6C891B47-F6B5-4530-A4A2-4D4BA9A17977}"/>
              </a:ext>
            </a:extLst>
          </p:cNvPr>
          <p:cNvSpPr>
            <a:spLocks noGrp="1"/>
          </p:cNvSpPr>
          <p:nvPr>
            <p:ph type="dt" sz="half" idx="10"/>
          </p:nvPr>
        </p:nvSpPr>
        <p:spPr/>
        <p:txBody>
          <a:bodyPr/>
          <a:lstStyle/>
          <a:p>
            <a:fld id="{308C0D00-4573-44D1-AB45-A40930D399CD}" type="datetime1">
              <a:rPr lang="en-GB" noProof="0" smtClean="0"/>
              <a:t>25/11/2018</a:t>
            </a:fld>
            <a:endParaRPr lang="en-GB" noProof="0" dirty="0"/>
          </a:p>
        </p:txBody>
      </p:sp>
      <p:sp>
        <p:nvSpPr>
          <p:cNvPr id="5" name="Slide Number Placeholder 4">
            <a:extLst>
              <a:ext uri="{FF2B5EF4-FFF2-40B4-BE49-F238E27FC236}">
                <a16:creationId xmlns:a16="http://schemas.microsoft.com/office/drawing/2014/main" id="{9FFD7264-A9AF-4FF0-8B30-90BF59376906}"/>
              </a:ext>
            </a:extLst>
          </p:cNvPr>
          <p:cNvSpPr>
            <a:spLocks noGrp="1"/>
          </p:cNvSpPr>
          <p:nvPr>
            <p:ph type="sldNum" sz="quarter" idx="11"/>
          </p:nvPr>
        </p:nvSpPr>
        <p:spPr/>
        <p:txBody>
          <a:bodyPr/>
          <a:lstStyle/>
          <a:p>
            <a:fld id="{10C140CD-8AED-46FF-A9A2-77308F3F39AE}" type="slidenum">
              <a:rPr lang="en-GB" noProof="0" smtClean="0"/>
              <a:t>7</a:t>
            </a:fld>
            <a:endParaRPr lang="en-GB" noProof="0" dirty="0"/>
          </a:p>
        </p:txBody>
      </p:sp>
      <p:sp>
        <p:nvSpPr>
          <p:cNvPr id="6" name="Footer Placeholder 5">
            <a:extLst>
              <a:ext uri="{FF2B5EF4-FFF2-40B4-BE49-F238E27FC236}">
                <a16:creationId xmlns:a16="http://schemas.microsoft.com/office/drawing/2014/main" id="{8F43EB6E-B286-4214-940B-371A95565FF3}"/>
              </a:ext>
            </a:extLst>
          </p:cNvPr>
          <p:cNvSpPr>
            <a:spLocks noGrp="1"/>
          </p:cNvSpPr>
          <p:nvPr>
            <p:ph type="ftr" sz="quarter" idx="12"/>
          </p:nvPr>
        </p:nvSpPr>
        <p:spPr/>
        <p:txBody>
          <a:bodyPr/>
          <a:lstStyle/>
          <a:p>
            <a:r>
              <a:rPr lang="en-US" noProof="0"/>
              <a:t>MACHC-19 Awareness Seminar, Columbia 2018</a:t>
            </a:r>
            <a:endParaRPr lang="en-GB" noProof="0" dirty="0"/>
          </a:p>
        </p:txBody>
      </p:sp>
    </p:spTree>
    <p:extLst>
      <p:ext uri="{BB962C8B-B14F-4D97-AF65-F5344CB8AC3E}">
        <p14:creationId xmlns:p14="http://schemas.microsoft.com/office/powerpoint/2010/main" val="186150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852704"/>
          </a:xfrm>
        </p:spPr>
        <p:txBody>
          <a:bodyPr/>
          <a:lstStyle/>
          <a:p>
            <a:r>
              <a:rPr lang="en-GB" dirty="0"/>
              <a:t>IMO Nairobi Wreck Convention </a:t>
            </a:r>
          </a:p>
        </p:txBody>
      </p:sp>
      <p:sp>
        <p:nvSpPr>
          <p:cNvPr id="9" name="Content Placeholder 8"/>
          <p:cNvSpPr>
            <a:spLocks noGrp="1"/>
          </p:cNvSpPr>
          <p:nvPr>
            <p:ph idx="1"/>
          </p:nvPr>
        </p:nvSpPr>
        <p:spPr>
          <a:xfrm>
            <a:off x="457200" y="1628800"/>
            <a:ext cx="8229600" cy="4695800"/>
          </a:xfrm>
        </p:spPr>
        <p:txBody>
          <a:bodyPr>
            <a:normAutofit/>
          </a:bodyPr>
          <a:lstStyle/>
          <a:p>
            <a:pPr algn="just"/>
            <a:endParaRPr lang="en-GB" sz="2400" dirty="0">
              <a:solidFill>
                <a:schemeClr val="tx1"/>
              </a:solidFill>
            </a:endParaRPr>
          </a:p>
          <a:p>
            <a:pPr algn="just"/>
            <a:r>
              <a:rPr lang="en-GB" sz="2400" dirty="0">
                <a:solidFill>
                  <a:schemeClr val="tx1"/>
                </a:solidFill>
              </a:rPr>
              <a:t>“</a:t>
            </a:r>
            <a:r>
              <a:rPr lang="en-US" sz="2400" dirty="0">
                <a:solidFill>
                  <a:schemeClr val="tx1"/>
                </a:solidFill>
              </a:rPr>
              <a:t>Convention area” means the exclusive economic zone of a State Party, established in accordance with international law or, if a State Party has not established such a zone, an area beyond and adjacent to the territorial sea of that State determined by that State in accordance with international law and extending not more than </a:t>
            </a:r>
            <a:r>
              <a:rPr lang="en-US" sz="2400" b="1" dirty="0">
                <a:solidFill>
                  <a:schemeClr val="tx1"/>
                </a:solidFill>
              </a:rPr>
              <a:t>200 nautical miles from the baselines </a:t>
            </a:r>
            <a:r>
              <a:rPr lang="en-US" sz="2400" dirty="0">
                <a:solidFill>
                  <a:schemeClr val="tx1"/>
                </a:solidFill>
              </a:rPr>
              <a:t>from which the breadth of its territorial sea is measured.</a:t>
            </a:r>
            <a:r>
              <a:rPr lang="en-GB" sz="2400" dirty="0">
                <a:solidFill>
                  <a:schemeClr val="tx1"/>
                </a:solidFill>
              </a:rPr>
              <a:t>”</a:t>
            </a:r>
          </a:p>
          <a:p>
            <a:endParaRPr lang="en-GB" dirty="0"/>
          </a:p>
        </p:txBody>
      </p:sp>
      <p:sp>
        <p:nvSpPr>
          <p:cNvPr id="5" name="Date Placeholder 4"/>
          <p:cNvSpPr>
            <a:spLocks noGrp="1"/>
          </p:cNvSpPr>
          <p:nvPr>
            <p:ph type="dt" sz="half" idx="10"/>
          </p:nvPr>
        </p:nvSpPr>
        <p:spPr/>
        <p:txBody>
          <a:bodyPr/>
          <a:lstStyle/>
          <a:p>
            <a:fld id="{11891166-48DA-4B59-9C13-C74DF6FF1C83}" type="datetime1">
              <a:rPr lang="en-GB" smtClean="0"/>
              <a:t>25/11/2018</a:t>
            </a:fld>
            <a:endParaRPr lang="en-US"/>
          </a:p>
        </p:txBody>
      </p:sp>
      <p:sp>
        <p:nvSpPr>
          <p:cNvPr id="6" name="Footer Placeholder 5"/>
          <p:cNvSpPr>
            <a:spLocks noGrp="1"/>
          </p:cNvSpPr>
          <p:nvPr>
            <p:ph type="ftr" sz="quarter" idx="11"/>
          </p:nvPr>
        </p:nvSpPr>
        <p:spPr>
          <a:xfrm>
            <a:off x="2667000" y="6356350"/>
            <a:ext cx="4137248" cy="365125"/>
          </a:xfrm>
        </p:spPr>
        <p:txBody>
          <a:bodyPr/>
          <a:lstStyle/>
          <a:p>
            <a:r>
              <a:rPr lang="en-US"/>
              <a:t>MACHC-19 Awareness Seminar, Columbia 2018</a:t>
            </a:r>
            <a:endParaRPr lang="en-US" dirty="0"/>
          </a:p>
        </p:txBody>
      </p:sp>
      <p:sp>
        <p:nvSpPr>
          <p:cNvPr id="7" name="Slide Number Placeholder 6"/>
          <p:cNvSpPr>
            <a:spLocks noGrp="1"/>
          </p:cNvSpPr>
          <p:nvPr>
            <p:ph type="sldNum" sz="quarter" idx="12"/>
          </p:nvPr>
        </p:nvSpPr>
        <p:spPr/>
        <p:txBody>
          <a:bodyPr/>
          <a:lstStyle/>
          <a:p>
            <a:fld id="{85CF3216-CAFE-F04D-8201-583F3982750E}" type="slidenum">
              <a:rPr lang="en-US" smtClean="0"/>
              <a:t>8</a:t>
            </a:fld>
            <a:endParaRPr lang="en-US"/>
          </a:p>
        </p:txBody>
      </p:sp>
    </p:spTree>
    <p:extLst>
      <p:ext uri="{BB962C8B-B14F-4D97-AF65-F5344CB8AC3E}">
        <p14:creationId xmlns:p14="http://schemas.microsoft.com/office/powerpoint/2010/main" val="130309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852704"/>
          </a:xfrm>
        </p:spPr>
        <p:txBody>
          <a:bodyPr/>
          <a:lstStyle/>
          <a:p>
            <a:r>
              <a:rPr lang="en-GB" dirty="0"/>
              <a:t>IMO policy on the use of  AIS Aids to Navigation </a:t>
            </a:r>
          </a:p>
        </p:txBody>
      </p:sp>
      <p:sp>
        <p:nvSpPr>
          <p:cNvPr id="9" name="Content Placeholder 8"/>
          <p:cNvSpPr>
            <a:spLocks noGrp="1"/>
          </p:cNvSpPr>
          <p:nvPr>
            <p:ph idx="1"/>
          </p:nvPr>
        </p:nvSpPr>
        <p:spPr>
          <a:xfrm>
            <a:off x="457200" y="1628800"/>
            <a:ext cx="8229600" cy="4695800"/>
          </a:xfrm>
        </p:spPr>
        <p:txBody>
          <a:bodyPr>
            <a:normAutofit fontScale="92500" lnSpcReduction="20000"/>
          </a:bodyPr>
          <a:lstStyle/>
          <a:p>
            <a:pPr algn="just"/>
            <a:r>
              <a:rPr lang="en-US" sz="2400" dirty="0">
                <a:solidFill>
                  <a:schemeClr val="tx1"/>
                </a:solidFill>
              </a:rPr>
              <a:t>An AIS </a:t>
            </a:r>
            <a:r>
              <a:rPr lang="en-US" sz="2400" dirty="0" err="1">
                <a:solidFill>
                  <a:schemeClr val="tx1"/>
                </a:solidFill>
              </a:rPr>
              <a:t>AtoN</a:t>
            </a:r>
            <a:r>
              <a:rPr lang="en-US" sz="2400" dirty="0">
                <a:solidFill>
                  <a:schemeClr val="tx1"/>
                </a:solidFill>
              </a:rPr>
              <a:t> is a </a:t>
            </a:r>
            <a:r>
              <a:rPr lang="en-US" sz="2400" b="1" dirty="0">
                <a:solidFill>
                  <a:schemeClr val="tx1"/>
                </a:solidFill>
              </a:rPr>
              <a:t>digital aid to navigation </a:t>
            </a:r>
            <a:r>
              <a:rPr lang="en-US" sz="2400" dirty="0">
                <a:solidFill>
                  <a:schemeClr val="tx1"/>
                </a:solidFill>
              </a:rPr>
              <a:t>(</a:t>
            </a:r>
            <a:r>
              <a:rPr lang="en-US" sz="2400" dirty="0" err="1">
                <a:solidFill>
                  <a:schemeClr val="tx1"/>
                </a:solidFill>
              </a:rPr>
              <a:t>AtoN</a:t>
            </a:r>
            <a:r>
              <a:rPr lang="en-US" sz="2400" dirty="0">
                <a:solidFill>
                  <a:schemeClr val="tx1"/>
                </a:solidFill>
              </a:rPr>
              <a:t>) promulgated by an authorized service provider using AIS Message 21 "Aids to navigation report" that is portrayed on devices or systems (e.g. Electronic Chart Display and Information System (ECDIS), radar or Integrated Navigation System (INS)).  </a:t>
            </a:r>
          </a:p>
          <a:p>
            <a:pPr algn="just"/>
            <a:r>
              <a:rPr lang="en-US" sz="2400" dirty="0">
                <a:solidFill>
                  <a:schemeClr val="tx1"/>
                </a:solidFill>
              </a:rPr>
              <a:t>1 </a:t>
            </a:r>
            <a:r>
              <a:rPr lang="en-US" sz="2400" b="1" dirty="0">
                <a:solidFill>
                  <a:schemeClr val="tx1"/>
                </a:solidFill>
              </a:rPr>
              <a:t>Physical AIS </a:t>
            </a:r>
            <a:r>
              <a:rPr lang="en-US" sz="2400" b="1" dirty="0" err="1">
                <a:solidFill>
                  <a:schemeClr val="tx1"/>
                </a:solidFill>
              </a:rPr>
              <a:t>AtoN</a:t>
            </a:r>
            <a:r>
              <a:rPr lang="en-US" sz="2400" b="1" dirty="0">
                <a:solidFill>
                  <a:schemeClr val="tx1"/>
                </a:solidFill>
              </a:rPr>
              <a:t>:</a:t>
            </a:r>
            <a:r>
              <a:rPr lang="en-US" sz="2400" dirty="0">
                <a:solidFill>
                  <a:schemeClr val="tx1"/>
                </a:solidFill>
              </a:rPr>
              <a:t> a Physical AIS </a:t>
            </a:r>
            <a:r>
              <a:rPr lang="en-US" sz="2400" dirty="0" err="1">
                <a:solidFill>
                  <a:schemeClr val="tx1"/>
                </a:solidFill>
              </a:rPr>
              <a:t>AtoN</a:t>
            </a:r>
            <a:r>
              <a:rPr lang="en-US" sz="2400" dirty="0">
                <a:solidFill>
                  <a:schemeClr val="tx1"/>
                </a:solidFill>
              </a:rPr>
              <a:t> is an AIS Message 21 representing an </a:t>
            </a:r>
            <a:r>
              <a:rPr lang="en-US" sz="2400" dirty="0" err="1">
                <a:solidFill>
                  <a:schemeClr val="tx1"/>
                </a:solidFill>
              </a:rPr>
              <a:t>AtoN</a:t>
            </a:r>
            <a:r>
              <a:rPr lang="en-US" sz="2400" dirty="0">
                <a:solidFill>
                  <a:schemeClr val="tx1"/>
                </a:solidFill>
              </a:rPr>
              <a:t> that physically exists; and  </a:t>
            </a:r>
          </a:p>
          <a:p>
            <a:pPr algn="just"/>
            <a:r>
              <a:rPr lang="en-US" sz="2400" dirty="0">
                <a:solidFill>
                  <a:schemeClr val="tx1"/>
                </a:solidFill>
              </a:rPr>
              <a:t>2 </a:t>
            </a:r>
            <a:r>
              <a:rPr lang="en-US" sz="2400" b="1" dirty="0">
                <a:solidFill>
                  <a:schemeClr val="tx1"/>
                </a:solidFill>
              </a:rPr>
              <a:t>Virtual AIS </a:t>
            </a:r>
            <a:r>
              <a:rPr lang="en-US" sz="2400" b="1" dirty="0" err="1">
                <a:solidFill>
                  <a:schemeClr val="tx1"/>
                </a:solidFill>
              </a:rPr>
              <a:t>AtoN</a:t>
            </a:r>
            <a:r>
              <a:rPr lang="en-US" sz="2400" b="1" dirty="0">
                <a:solidFill>
                  <a:schemeClr val="tx1"/>
                </a:solidFill>
              </a:rPr>
              <a:t>: </a:t>
            </a:r>
            <a:r>
              <a:rPr lang="en-US" sz="2400" dirty="0">
                <a:solidFill>
                  <a:schemeClr val="tx1"/>
                </a:solidFill>
              </a:rPr>
              <a:t>a Virtual AIS </a:t>
            </a:r>
            <a:r>
              <a:rPr lang="en-US" sz="2400" dirty="0" err="1">
                <a:solidFill>
                  <a:schemeClr val="tx1"/>
                </a:solidFill>
              </a:rPr>
              <a:t>AtoN</a:t>
            </a:r>
            <a:r>
              <a:rPr lang="en-US" sz="2400" dirty="0">
                <a:solidFill>
                  <a:schemeClr val="tx1"/>
                </a:solidFill>
              </a:rPr>
              <a:t> is transmitted as a Message 21 representing an </a:t>
            </a:r>
            <a:r>
              <a:rPr lang="en-US" sz="2400" dirty="0" err="1">
                <a:solidFill>
                  <a:schemeClr val="tx1"/>
                </a:solidFill>
              </a:rPr>
              <a:t>AtoN</a:t>
            </a:r>
            <a:r>
              <a:rPr lang="en-US" sz="2400" dirty="0">
                <a:solidFill>
                  <a:schemeClr val="tx1"/>
                </a:solidFill>
              </a:rPr>
              <a:t> that does not physically exist. </a:t>
            </a:r>
          </a:p>
          <a:p>
            <a:pPr algn="just"/>
            <a:r>
              <a:rPr lang="en-US" sz="2400" b="1" dirty="0">
                <a:solidFill>
                  <a:srgbClr val="FF0000"/>
                </a:solidFill>
              </a:rPr>
              <a:t>MSC.1/Circ.1473</a:t>
            </a:r>
          </a:p>
          <a:p>
            <a:pPr algn="just"/>
            <a:endParaRPr lang="en-US" sz="2400" dirty="0">
              <a:solidFill>
                <a:schemeClr val="tx1"/>
              </a:solidFill>
            </a:endParaRPr>
          </a:p>
          <a:p>
            <a:endParaRPr lang="en-GB" dirty="0"/>
          </a:p>
        </p:txBody>
      </p:sp>
      <p:sp>
        <p:nvSpPr>
          <p:cNvPr id="5" name="Date Placeholder 4"/>
          <p:cNvSpPr>
            <a:spLocks noGrp="1"/>
          </p:cNvSpPr>
          <p:nvPr>
            <p:ph type="dt" sz="half" idx="10"/>
          </p:nvPr>
        </p:nvSpPr>
        <p:spPr/>
        <p:txBody>
          <a:bodyPr/>
          <a:lstStyle/>
          <a:p>
            <a:fld id="{51A6AA47-70D7-499C-912B-48314C72A865}" type="datetime1">
              <a:rPr lang="en-GB" smtClean="0"/>
              <a:t>25/11/2018</a:t>
            </a:fld>
            <a:endParaRPr lang="en-US"/>
          </a:p>
        </p:txBody>
      </p:sp>
      <p:sp>
        <p:nvSpPr>
          <p:cNvPr id="6" name="Footer Placeholder 5"/>
          <p:cNvSpPr>
            <a:spLocks noGrp="1"/>
          </p:cNvSpPr>
          <p:nvPr>
            <p:ph type="ftr" sz="quarter" idx="11"/>
          </p:nvPr>
        </p:nvSpPr>
        <p:spPr>
          <a:xfrm>
            <a:off x="2667000" y="6356350"/>
            <a:ext cx="4137248" cy="365125"/>
          </a:xfrm>
        </p:spPr>
        <p:txBody>
          <a:bodyPr/>
          <a:lstStyle/>
          <a:p>
            <a:r>
              <a:rPr lang="en-US"/>
              <a:t>MACHC-19 Awareness Seminar, Columbia 2018</a:t>
            </a:r>
            <a:endParaRPr lang="en-US" dirty="0"/>
          </a:p>
        </p:txBody>
      </p:sp>
      <p:sp>
        <p:nvSpPr>
          <p:cNvPr id="7" name="Slide Number Placeholder 6"/>
          <p:cNvSpPr>
            <a:spLocks noGrp="1"/>
          </p:cNvSpPr>
          <p:nvPr>
            <p:ph type="sldNum" sz="quarter" idx="12"/>
          </p:nvPr>
        </p:nvSpPr>
        <p:spPr/>
        <p:txBody>
          <a:bodyPr/>
          <a:lstStyle/>
          <a:p>
            <a:fld id="{85CF3216-CAFE-F04D-8201-583F3982750E}" type="slidenum">
              <a:rPr lang="en-US" smtClean="0"/>
              <a:t>9</a:t>
            </a:fld>
            <a:endParaRPr lang="en-US"/>
          </a:p>
        </p:txBody>
      </p:sp>
    </p:spTree>
    <p:extLst>
      <p:ext uri="{BB962C8B-B14F-4D97-AF65-F5344CB8AC3E}">
        <p14:creationId xmlns:p14="http://schemas.microsoft.com/office/powerpoint/2010/main" val="2513764728"/>
      </p:ext>
    </p:extLst>
  </p:cSld>
  <p:clrMapOvr>
    <a:masterClrMapping/>
  </p:clrMapOvr>
</p:sld>
</file>

<file path=ppt/theme/theme1.xml><?xml version="1.0" encoding="utf-8"?>
<a:theme xmlns:a="http://schemas.openxmlformats.org/drawingml/2006/main" name="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IALA_template-powerpoint.potx</Template>
  <TotalTime>1497</TotalTime>
  <Words>814</Words>
  <Application>Microsoft Office PowerPoint</Application>
  <PresentationFormat>On-screen Show (4:3)</PresentationFormat>
  <Paragraphs>84</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HG丸ｺﾞｼｯｸM-PRO</vt:lpstr>
      <vt:lpstr>ＭＳ Ｐゴシック</vt:lpstr>
      <vt:lpstr>Arial</vt:lpstr>
      <vt:lpstr>Calibri</vt:lpstr>
      <vt:lpstr>Times New Roman</vt:lpstr>
      <vt:lpstr>IALA_template-powerpoint</vt:lpstr>
      <vt:lpstr>Maritime disasters; virtual and mobile aton</vt:lpstr>
      <vt:lpstr>PowerPoint Presentation</vt:lpstr>
      <vt:lpstr>Tilting structure</vt:lpstr>
      <vt:lpstr>Burned  (Banshone Light Beacon) </vt:lpstr>
      <vt:lpstr>IMO Nairobi Convention</vt:lpstr>
      <vt:lpstr>IMO Nairobi Wreck Convention </vt:lpstr>
      <vt:lpstr>What is a wreck?</vt:lpstr>
      <vt:lpstr>IMO Nairobi Wreck Convention </vt:lpstr>
      <vt:lpstr>IMO policy on the use of  AIS Aids to Navigation </vt:lpstr>
      <vt:lpstr>IMO policy on the use of Virtual AtoN </vt:lpstr>
      <vt:lpstr>IMO policy on the use of (Virtual) AIS AtoN </vt:lpstr>
      <vt:lpstr>IALA Publications  </vt:lpstr>
      <vt:lpstr>IALA Publications </vt:lpstr>
      <vt:lpstr>PowerPoint Presentation</vt:lpstr>
      <vt:lpstr>Questions?</vt:lpstr>
    </vt:vector>
  </TitlesOfParts>
  <Manager>IALA</Manager>
  <Company>IALA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IALA</dc:title>
  <dc:subject>IALA</dc:subject>
  <dc:creator>IALA</dc:creator>
  <cp:lastModifiedBy>Delanoye Gerardine</cp:lastModifiedBy>
  <cp:revision>93</cp:revision>
  <dcterms:created xsi:type="dcterms:W3CDTF">2015-06-18T13:41:36Z</dcterms:created>
  <dcterms:modified xsi:type="dcterms:W3CDTF">2018-11-25T15:24:40Z</dcterms:modified>
</cp:coreProperties>
</file>