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4460" r:id="rId2"/>
  </p:sldMasterIdLst>
  <p:notesMasterIdLst>
    <p:notesMasterId r:id="rId33"/>
  </p:notesMasterIdLst>
  <p:handoutMasterIdLst>
    <p:handoutMasterId r:id="rId34"/>
  </p:handoutMasterIdLst>
  <p:sldIdLst>
    <p:sldId id="535" r:id="rId3"/>
    <p:sldId id="617" r:id="rId4"/>
    <p:sldId id="618" r:id="rId5"/>
    <p:sldId id="619" r:id="rId6"/>
    <p:sldId id="620" r:id="rId7"/>
    <p:sldId id="621" r:id="rId8"/>
    <p:sldId id="622" r:id="rId9"/>
    <p:sldId id="623" r:id="rId10"/>
    <p:sldId id="624" r:id="rId11"/>
    <p:sldId id="650" r:id="rId12"/>
    <p:sldId id="625" r:id="rId13"/>
    <p:sldId id="651" r:id="rId14"/>
    <p:sldId id="652" r:id="rId15"/>
    <p:sldId id="653" r:id="rId16"/>
    <p:sldId id="654" r:id="rId17"/>
    <p:sldId id="655" r:id="rId18"/>
    <p:sldId id="906" r:id="rId19"/>
    <p:sldId id="907" r:id="rId20"/>
    <p:sldId id="658" r:id="rId21"/>
    <p:sldId id="885" r:id="rId22"/>
    <p:sldId id="603" r:id="rId23"/>
    <p:sldId id="908" r:id="rId24"/>
    <p:sldId id="909" r:id="rId25"/>
    <p:sldId id="910" r:id="rId26"/>
    <p:sldId id="911" r:id="rId27"/>
    <p:sldId id="912" r:id="rId28"/>
    <p:sldId id="913" r:id="rId29"/>
    <p:sldId id="914" r:id="rId30"/>
    <p:sldId id="915" r:id="rId31"/>
    <p:sldId id="905" r:id="rId32"/>
  </p:sldIdLst>
  <p:sldSz cx="12192000" cy="6858000"/>
  <p:notesSz cx="6858000" cy="9144000"/>
  <p:defaultTextStyle>
    <a:defPPr>
      <a:defRPr lang="en-AU"/>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a:srgbClr val="66FF33"/>
    <a:srgbClr val="66CCFF"/>
    <a:srgbClr val="F89400"/>
    <a:srgbClr val="B29EFA"/>
    <a:srgbClr val="BCADEB"/>
    <a:srgbClr val="C19D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07" autoAdjust="0"/>
    <p:restoredTop sz="86444" autoAdjust="0"/>
  </p:normalViewPr>
  <p:slideViewPr>
    <p:cSldViewPr>
      <p:cViewPr varScale="1">
        <p:scale>
          <a:sx n="81" d="100"/>
          <a:sy n="81" d="100"/>
        </p:scale>
        <p:origin x="172" y="72"/>
      </p:cViewPr>
      <p:guideLst>
        <p:guide orient="horz" pos="2160"/>
        <p:guide pos="3840"/>
      </p:guideLst>
    </p:cSldViewPr>
  </p:slideViewPr>
  <p:outlineViewPr>
    <p:cViewPr>
      <p:scale>
        <a:sx n="33" d="100"/>
        <a:sy n="33" d="100"/>
      </p:scale>
      <p:origin x="216" y="0"/>
    </p:cViewPr>
  </p:outlineViewPr>
  <p:notesTextViewPr>
    <p:cViewPr>
      <p:scale>
        <a:sx n="100" d="100"/>
        <a:sy n="100" d="100"/>
      </p:scale>
      <p:origin x="0" y="0"/>
    </p:cViewPr>
  </p:notesTextViewPr>
  <p:sorterViewPr>
    <p:cViewPr varScale="1">
      <p:scale>
        <a:sx n="1" d="1"/>
        <a:sy n="1" d="1"/>
      </p:scale>
      <p:origin x="0" y="-7648"/>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p>
        </p:txBody>
      </p:sp>
      <p:sp>
        <p:nvSpPr>
          <p:cNvPr id="307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en-US"/>
          </a:p>
        </p:txBody>
      </p:sp>
      <p:sp>
        <p:nvSpPr>
          <p:cNvPr id="307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p>
        </p:txBody>
      </p:sp>
      <p:sp>
        <p:nvSpPr>
          <p:cNvPr id="307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F3F6B159-D455-4065-ABCA-EC0E9A4325AA}" type="slidenum">
              <a:rPr lang="en-AU"/>
              <a:pPr>
                <a:defRPr/>
              </a:pPr>
              <a:t>‹#›</a:t>
            </a:fld>
            <a:endParaRPr lang="en-AU"/>
          </a:p>
        </p:txBody>
      </p:sp>
    </p:spTree>
    <p:extLst>
      <p:ext uri="{BB962C8B-B14F-4D97-AF65-F5344CB8AC3E}">
        <p14:creationId xmlns:p14="http://schemas.microsoft.com/office/powerpoint/2010/main" val="77476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7D0F1FAE-5AC9-4474-B98A-C38E83D54CE6}" type="slidenum">
              <a:rPr lang="en-AU"/>
              <a:pPr>
                <a:defRPr/>
              </a:pPr>
              <a:t>‹#›</a:t>
            </a:fld>
            <a:endParaRPr lang="en-AU"/>
          </a:p>
        </p:txBody>
      </p:sp>
    </p:spTree>
    <p:extLst>
      <p:ext uri="{BB962C8B-B14F-4D97-AF65-F5344CB8AC3E}">
        <p14:creationId xmlns:p14="http://schemas.microsoft.com/office/powerpoint/2010/main" val="37396237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3079F7E-49C1-4476-9A4E-440D7DBAE41D}" type="slidenum">
              <a:rPr lang="en-GB" altLang="en-US" smtClean="0"/>
              <a:pPr>
                <a:spcBef>
                  <a:spcPct val="0"/>
                </a:spcBef>
              </a:pPr>
              <a:t>1</a:t>
            </a:fld>
            <a:endParaRPr lang="en-GB" altLang="en-US"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156040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1203A21-CF61-4C3A-963F-A64FED4BB0D4}" type="slidenum">
              <a:rPr lang="en-GB" altLang="en-US" smtClean="0"/>
              <a:pPr>
                <a:spcBef>
                  <a:spcPct val="0"/>
                </a:spcBef>
              </a:pPr>
              <a:t>22</a:t>
            </a:fld>
            <a:endParaRPr lang="en-GB" alt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475775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F0D7188-4581-4994-BB52-D319A58313EE}" type="slidenum">
              <a:rPr lang="en-GB" altLang="en-US" smtClean="0"/>
              <a:pPr>
                <a:spcBef>
                  <a:spcPct val="0"/>
                </a:spcBef>
              </a:pPr>
              <a:t>23</a:t>
            </a:fld>
            <a:endParaRPr lang="en-GB" alt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941647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547D3C4-DDAB-4928-B3F3-9050160907A9}" type="slidenum">
              <a:rPr lang="en-GB" altLang="en-US" smtClean="0"/>
              <a:pPr>
                <a:spcBef>
                  <a:spcPct val="0"/>
                </a:spcBef>
              </a:pPr>
              <a:t>24</a:t>
            </a:fld>
            <a:endParaRPr lang="en-GB" alt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787348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41EEB66-143F-4842-94B0-6EF2FD4C883E}" type="slidenum">
              <a:rPr lang="en-GB" altLang="en-US" smtClean="0"/>
              <a:pPr>
                <a:spcBef>
                  <a:spcPct val="0"/>
                </a:spcBef>
              </a:pPr>
              <a:t>25</a:t>
            </a:fld>
            <a:endParaRPr lang="en-GB" alt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790690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CFDE2AC-BDC4-4ED8-9856-913E4F5EE515}" type="slidenum">
              <a:rPr lang="en-GB" altLang="en-US" smtClean="0"/>
              <a:pPr>
                <a:spcBef>
                  <a:spcPct val="0"/>
                </a:spcBef>
              </a:pPr>
              <a:t>26</a:t>
            </a:fld>
            <a:endParaRPr lang="en-GB" alt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558529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5614B5-AD6D-483A-97F5-1D01859C2392}" type="slidenum">
              <a:rPr lang="en-GB" altLang="en-US" smtClean="0"/>
              <a:pPr>
                <a:spcBef>
                  <a:spcPct val="0"/>
                </a:spcBef>
              </a:pPr>
              <a:t>27</a:t>
            </a:fld>
            <a:endParaRPr lang="en-GB" alt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251212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DBD8176-376F-4F4C-890F-312ACAB1FB31}" type="slidenum">
              <a:rPr lang="en-GB" altLang="en-US" smtClean="0"/>
              <a:pPr>
                <a:spcBef>
                  <a:spcPct val="0"/>
                </a:spcBef>
              </a:pPr>
              <a:t>28</a:t>
            </a:fld>
            <a:endParaRPr lang="en-GB" alt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839322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A8E482-C4C5-45F5-B238-2FCA65381473}" type="slidenum">
              <a:rPr lang="en-GB" altLang="en-US" smtClean="0"/>
              <a:pPr>
                <a:spcBef>
                  <a:spcPct val="0"/>
                </a:spcBef>
              </a:pPr>
              <a:t>29</a:t>
            </a:fld>
            <a:endParaRPr lang="en-GB" alt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3193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8B7344F-4425-45FF-882B-F5BF366B2ABC}" type="slidenum">
              <a:rPr lang="en-GB" altLang="en-US" smtClean="0"/>
              <a:pPr>
                <a:spcBef>
                  <a:spcPct val="0"/>
                </a:spcBef>
              </a:pPr>
              <a:t>10</a:t>
            </a:fld>
            <a:endParaRPr lang="en-GB" alt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096655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03119E5-D542-407D-9550-9EC74182A69C}" type="slidenum">
              <a:rPr lang="en-GB" altLang="en-US" smtClean="0"/>
              <a:pPr>
                <a:spcBef>
                  <a:spcPct val="0"/>
                </a:spcBef>
              </a:pPr>
              <a:t>11</a:t>
            </a:fld>
            <a:endParaRPr lang="en-GB" alt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2708046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F33EBE6-D9B7-40BF-A1C4-08445FBC5FAA}" type="slidenum">
              <a:rPr lang="en-AU" altLang="en-US" smtClean="0"/>
              <a:pPr>
                <a:spcBef>
                  <a:spcPct val="0"/>
                </a:spcBef>
              </a:pPr>
              <a:t>12</a:t>
            </a:fld>
            <a:endParaRPr lang="en-AU" altLang="en-US" smtClean="0"/>
          </a:p>
        </p:txBody>
      </p:sp>
    </p:spTree>
    <p:extLst>
      <p:ext uri="{BB962C8B-B14F-4D97-AF65-F5344CB8AC3E}">
        <p14:creationId xmlns:p14="http://schemas.microsoft.com/office/powerpoint/2010/main" val="30836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09D961E-8E28-4722-B627-57102402DCC0}" type="slidenum">
              <a:rPr lang="en-AU" altLang="en-US" smtClean="0"/>
              <a:pPr>
                <a:spcBef>
                  <a:spcPct val="0"/>
                </a:spcBef>
              </a:pPr>
              <a:t>13</a:t>
            </a:fld>
            <a:endParaRPr lang="en-AU" altLang="en-US" smtClean="0"/>
          </a:p>
        </p:txBody>
      </p:sp>
    </p:spTree>
    <p:extLst>
      <p:ext uri="{BB962C8B-B14F-4D97-AF65-F5344CB8AC3E}">
        <p14:creationId xmlns:p14="http://schemas.microsoft.com/office/powerpoint/2010/main" val="2487677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88E7A5D-1A1C-469E-B837-EA31217A5B0E}" type="slidenum">
              <a:rPr lang="en-AU" altLang="en-US" smtClean="0"/>
              <a:pPr>
                <a:spcBef>
                  <a:spcPct val="0"/>
                </a:spcBef>
              </a:pPr>
              <a:t>14</a:t>
            </a:fld>
            <a:endParaRPr lang="en-AU" altLang="en-US" smtClean="0"/>
          </a:p>
        </p:txBody>
      </p:sp>
    </p:spTree>
    <p:extLst>
      <p:ext uri="{BB962C8B-B14F-4D97-AF65-F5344CB8AC3E}">
        <p14:creationId xmlns:p14="http://schemas.microsoft.com/office/powerpoint/2010/main" val="1568669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CB5B315-E930-48FA-8C90-233AFA336B95}" type="slidenum">
              <a:rPr lang="en-AU" altLang="en-US" smtClean="0"/>
              <a:pPr>
                <a:spcBef>
                  <a:spcPct val="0"/>
                </a:spcBef>
              </a:pPr>
              <a:t>15</a:t>
            </a:fld>
            <a:endParaRPr lang="en-AU" altLang="en-US" smtClean="0"/>
          </a:p>
        </p:txBody>
      </p:sp>
    </p:spTree>
    <p:extLst>
      <p:ext uri="{BB962C8B-B14F-4D97-AF65-F5344CB8AC3E}">
        <p14:creationId xmlns:p14="http://schemas.microsoft.com/office/powerpoint/2010/main" val="2783757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AC3DB37-AF59-4D57-BFCA-8842C3716723}" type="slidenum">
              <a:rPr lang="en-AU" altLang="en-US" smtClean="0"/>
              <a:pPr>
                <a:spcBef>
                  <a:spcPct val="0"/>
                </a:spcBef>
              </a:pPr>
              <a:t>16</a:t>
            </a:fld>
            <a:endParaRPr lang="en-AU" altLang="en-US" smtClean="0"/>
          </a:p>
        </p:txBody>
      </p:sp>
    </p:spTree>
    <p:extLst>
      <p:ext uri="{BB962C8B-B14F-4D97-AF65-F5344CB8AC3E}">
        <p14:creationId xmlns:p14="http://schemas.microsoft.com/office/powerpoint/2010/main" val="3544158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4C28AD0-E0D1-4C07-8A43-A37401A3EDB8}" type="slidenum">
              <a:rPr lang="en-AU" altLang="en-US" smtClean="0"/>
              <a:pPr>
                <a:spcBef>
                  <a:spcPct val="0"/>
                </a:spcBef>
              </a:pPr>
              <a:t>19</a:t>
            </a:fld>
            <a:endParaRPr lang="en-AU" altLang="en-US" smtClean="0"/>
          </a:p>
        </p:txBody>
      </p:sp>
    </p:spTree>
    <p:extLst>
      <p:ext uri="{BB962C8B-B14F-4D97-AF65-F5344CB8AC3E}">
        <p14:creationId xmlns:p14="http://schemas.microsoft.com/office/powerpoint/2010/main" val="3022274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98350"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AU">
                <a:cs typeface="+mn-cs"/>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AU">
                <a:cs typeface="+mn-cs"/>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AU">
                <a:cs typeface="+mn-cs"/>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p:nvSpPr>
            <p:spPr bwMode="hidden">
              <a:xfrm>
                <a:off x="2790" y="0"/>
                <a:ext cx="70"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29" name="Freeform 8"/>
              <p:cNvSpPr>
                <a:spLocks/>
              </p:cNvSpPr>
              <p:nvPr/>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30" name="Freeform 9"/>
              <p:cNvSpPr>
                <a:spLocks/>
              </p:cNvSpPr>
              <p:nvPr/>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31" name="Freeform 10"/>
              <p:cNvSpPr>
                <a:spLocks/>
              </p:cNvSpPr>
              <p:nvPr/>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32" name="Freeform 11"/>
              <p:cNvSpPr>
                <a:spLocks/>
              </p:cNvSpPr>
              <p:nvPr/>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33" name="Freeform 12"/>
              <p:cNvSpPr>
                <a:spLocks/>
              </p:cNvSpPr>
              <p:nvPr/>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34" name="Freeform 13"/>
              <p:cNvSpPr>
                <a:spLocks/>
              </p:cNvSpPr>
              <p:nvPr/>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35" name="Freeform 14"/>
              <p:cNvSpPr>
                <a:spLocks/>
              </p:cNvSpPr>
              <p:nvPr/>
            </p:nvSpPr>
            <p:spPr bwMode="hidden">
              <a:xfrm>
                <a:off x="2400"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36" name="Freeform 15"/>
              <p:cNvSpPr>
                <a:spLocks/>
              </p:cNvSpPr>
              <p:nvPr/>
            </p:nvSpPr>
            <p:spPr bwMode="hidden">
              <a:xfrm>
                <a:off x="1968"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37" name="Freeform 16"/>
              <p:cNvSpPr>
                <a:spLocks/>
              </p:cNvSpPr>
              <p:nvPr/>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38" name="Freeform 17"/>
              <p:cNvSpPr>
                <a:spLocks/>
              </p:cNvSpPr>
              <p:nvPr/>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39" name="Freeform 18"/>
              <p:cNvSpPr>
                <a:spLocks/>
              </p:cNvSpPr>
              <p:nvPr/>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40" name="Freeform 19"/>
              <p:cNvSpPr>
                <a:spLocks/>
              </p:cNvSpPr>
              <p:nvPr/>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AU">
                <a:cs typeface="+mn-cs"/>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AU">
                <a:cs typeface="+mn-cs"/>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en-AU">
                <a:cs typeface="+mn-cs"/>
              </a:endParaRPr>
            </a:p>
          </p:txBody>
        </p:sp>
        <p:sp>
          <p:nvSpPr>
            <p:cNvPr id="12" name="Freeform 23"/>
            <p:cNvSpPr>
              <a:spLocks/>
            </p:cNvSpPr>
            <p:nvPr/>
          </p:nvSpPr>
          <p:spPr bwMode="hidden">
            <a:xfrm>
              <a:off x="5041" y="0"/>
              <a:ext cx="719" cy="845"/>
            </a:xfrm>
            <a:custGeom>
              <a:avLst/>
              <a:gdLst>
                <a:gd name="T0" fmla="*/ 773 w 717"/>
                <a:gd name="T1" fmla="*/ 845 h 845"/>
                <a:gd name="T2" fmla="*/ 773 w 717"/>
                <a:gd name="T3" fmla="*/ 821 h 845"/>
                <a:gd name="T4" fmla="*/ 630 w 717"/>
                <a:gd name="T5" fmla="*/ 605 h 845"/>
                <a:gd name="T6" fmla="*/ 434 w 717"/>
                <a:gd name="T7" fmla="*/ 396 h 845"/>
                <a:gd name="T8" fmla="*/ 249 w 717"/>
                <a:gd name="T9" fmla="*/ 192 h 845"/>
                <a:gd name="T10" fmla="*/ 17 w 717"/>
                <a:gd name="T11" fmla="*/ 0 h 845"/>
                <a:gd name="T12" fmla="*/ 0 w 717"/>
                <a:gd name="T13" fmla="*/ 0 h 845"/>
                <a:gd name="T14" fmla="*/ 237 w 717"/>
                <a:gd name="T15" fmla="*/ 198 h 845"/>
                <a:gd name="T16" fmla="*/ 428 w 717"/>
                <a:gd name="T17" fmla="*/ 408 h 845"/>
                <a:gd name="T18" fmla="*/ 624 w 717"/>
                <a:gd name="T19" fmla="*/ 623 h 845"/>
                <a:gd name="T20" fmla="*/ 773 w 717"/>
                <a:gd name="T21" fmla="*/ 845 h 845"/>
                <a:gd name="T22" fmla="*/ 77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24"/>
            <p:cNvSpPr>
              <a:spLocks/>
            </p:cNvSpPr>
            <p:nvPr/>
          </p:nvSpPr>
          <p:spPr bwMode="hidden">
            <a:xfrm>
              <a:off x="5352" y="0"/>
              <a:ext cx="408" cy="414"/>
            </a:xfrm>
            <a:custGeom>
              <a:avLst/>
              <a:gdLst>
                <a:gd name="T0" fmla="*/ 435 w 407"/>
                <a:gd name="T1" fmla="*/ 414 h 414"/>
                <a:gd name="T2" fmla="*/ 435 w 407"/>
                <a:gd name="T3" fmla="*/ 396 h 414"/>
                <a:gd name="T4" fmla="*/ 250 w 407"/>
                <a:gd name="T5" fmla="*/ 192 h 414"/>
                <a:gd name="T6" fmla="*/ 12 w 407"/>
                <a:gd name="T7" fmla="*/ 0 h 414"/>
                <a:gd name="T8" fmla="*/ 0 w 407"/>
                <a:gd name="T9" fmla="*/ 0 h 414"/>
                <a:gd name="T10" fmla="*/ 108 w 407"/>
                <a:gd name="T11" fmla="*/ 102 h 414"/>
                <a:gd name="T12" fmla="*/ 244 w 407"/>
                <a:gd name="T13" fmla="*/ 204 h 414"/>
                <a:gd name="T14" fmla="*/ 435 w 407"/>
                <a:gd name="T15" fmla="*/ 414 h 414"/>
                <a:gd name="T16" fmla="*/ 435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en-AU">
                <a:cs typeface="+mn-cs"/>
              </a:endParaRPr>
            </a:p>
          </p:txBody>
        </p:sp>
        <p:sp>
          <p:nvSpPr>
            <p:cNvPr id="15" name="Freeform 26"/>
            <p:cNvSpPr>
              <a:spLocks/>
            </p:cNvSpPr>
            <p:nvPr/>
          </p:nvSpPr>
          <p:spPr bwMode="hidden">
            <a:xfrm>
              <a:off x="6" y="0"/>
              <a:ext cx="588" cy="599"/>
            </a:xfrm>
            <a:custGeom>
              <a:avLst/>
              <a:gdLst>
                <a:gd name="T0" fmla="*/ 642 w 586"/>
                <a:gd name="T1" fmla="*/ 0 h 599"/>
                <a:gd name="T2" fmla="*/ 624 w 586"/>
                <a:gd name="T3" fmla="*/ 0 h 599"/>
                <a:gd name="T4" fmla="*/ 435 w 586"/>
                <a:gd name="T5" fmla="*/ 132 h 599"/>
                <a:gd name="T6" fmla="*/ 285 w 586"/>
                <a:gd name="T7" fmla="*/ 270 h 599"/>
                <a:gd name="T8" fmla="*/ 120 w 586"/>
                <a:gd name="T9" fmla="*/ 420 h 599"/>
                <a:gd name="T10" fmla="*/ 0 w 586"/>
                <a:gd name="T11" fmla="*/ 575 h 599"/>
                <a:gd name="T12" fmla="*/ 0 w 586"/>
                <a:gd name="T13" fmla="*/ 599 h 599"/>
                <a:gd name="T14" fmla="*/ 120 w 586"/>
                <a:gd name="T15" fmla="*/ 432 h 599"/>
                <a:gd name="T16" fmla="*/ 285 w 586"/>
                <a:gd name="T17" fmla="*/ 282 h 599"/>
                <a:gd name="T18" fmla="*/ 442 w 586"/>
                <a:gd name="T19" fmla="*/ 138 h 599"/>
                <a:gd name="T20" fmla="*/ 642 w 586"/>
                <a:gd name="T21" fmla="*/ 0 h 599"/>
                <a:gd name="T22" fmla="*/ 64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7"/>
            <p:cNvSpPr>
              <a:spLocks/>
            </p:cNvSpPr>
            <p:nvPr/>
          </p:nvSpPr>
          <p:spPr bwMode="hidden">
            <a:xfrm>
              <a:off x="6" y="0"/>
              <a:ext cx="270" cy="252"/>
            </a:xfrm>
            <a:custGeom>
              <a:avLst/>
              <a:gdLst>
                <a:gd name="T0" fmla="*/ 297 w 269"/>
                <a:gd name="T1" fmla="*/ 0 h 252"/>
                <a:gd name="T2" fmla="*/ 279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97 w 269"/>
                <a:gd name="T15" fmla="*/ 0 h 252"/>
                <a:gd name="T16" fmla="*/ 297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33"/>
              <p:cNvSpPr>
                <a:spLocks noChangeShapeType="1"/>
              </p:cNvSpPr>
              <p:nvPr/>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34"/>
              <p:cNvSpPr>
                <a:spLocks noChangeShapeType="1"/>
              </p:cNvSpPr>
              <p:nvPr/>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35"/>
              <p:cNvSpPr>
                <a:spLocks noChangeShapeType="1"/>
              </p:cNvSpPr>
              <p:nvPr/>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36"/>
              <p:cNvSpPr>
                <a:spLocks noChangeShapeType="1"/>
              </p:cNvSpPr>
              <p:nvPr/>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88839" name="Rectangle 39"/>
          <p:cNvSpPr>
            <a:spLocks noGrp="1" noChangeArrowheads="1"/>
          </p:cNvSpPr>
          <p:nvPr>
            <p:ph type="ctrTitle" sz="quarter"/>
          </p:nvPr>
        </p:nvSpPr>
        <p:spPr>
          <a:xfrm>
            <a:off x="914400" y="1692276"/>
            <a:ext cx="10363200" cy="1736725"/>
          </a:xfrm>
        </p:spPr>
        <p:txBody>
          <a:bodyPr anchor="b"/>
          <a:lstStyle>
            <a:lvl1pPr>
              <a:defRPr sz="5400"/>
            </a:lvl1pPr>
          </a:lstStyle>
          <a:p>
            <a:r>
              <a:rPr lang="en-US" smtClean="0"/>
              <a:t>Click to edit Master title style</a:t>
            </a:r>
            <a:endParaRPr lang="en-AU"/>
          </a:p>
        </p:txBody>
      </p:sp>
      <p:sp>
        <p:nvSpPr>
          <p:cNvPr id="588840"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smtClean="0"/>
              <a:t>Click to edit Master subtitle style</a:t>
            </a:r>
            <a:endParaRPr lang="en-AU"/>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767C4A69-E32E-4680-A54A-72FE73D0A4FF}" type="slidenum">
              <a:rPr lang="en-AU"/>
              <a:pPr>
                <a:defRPr/>
              </a:pPr>
              <a:t>‹#›</a:t>
            </a:fld>
            <a:endParaRPr lang="en-AU"/>
          </a:p>
        </p:txBody>
      </p:sp>
    </p:spTree>
    <p:extLst>
      <p:ext uri="{BB962C8B-B14F-4D97-AF65-F5344CB8AC3E}">
        <p14:creationId xmlns:p14="http://schemas.microsoft.com/office/powerpoint/2010/main" val="2307252957"/>
      </p:ext>
    </p:extLst>
  </p:cSld>
  <p:clrMapOvr>
    <a:masterClrMapping/>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24B7E9E1-9687-410B-BEEF-F4EC5AD803AF}" type="slidenum">
              <a:rPr lang="en-AU"/>
              <a:pPr>
                <a:defRPr/>
              </a:pPr>
              <a:t>‹#›</a:t>
            </a:fld>
            <a:endParaRPr lang="en-AU"/>
          </a:p>
        </p:txBody>
      </p:sp>
    </p:spTree>
    <p:extLst>
      <p:ext uri="{BB962C8B-B14F-4D97-AF65-F5344CB8AC3E}">
        <p14:creationId xmlns:p14="http://schemas.microsoft.com/office/powerpoint/2010/main" val="1421271566"/>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3EF70346-145A-4E3E-8DD0-473419BFB451}" type="slidenum">
              <a:rPr lang="en-AU"/>
              <a:pPr>
                <a:defRPr/>
              </a:pPr>
              <a:t>‹#›</a:t>
            </a:fld>
            <a:endParaRPr lang="en-AU"/>
          </a:p>
        </p:txBody>
      </p:sp>
    </p:spTree>
    <p:extLst>
      <p:ext uri="{BB962C8B-B14F-4D97-AF65-F5344CB8AC3E}">
        <p14:creationId xmlns:p14="http://schemas.microsoft.com/office/powerpoint/2010/main" val="3513845759"/>
      </p:ext>
    </p:extLst>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en-AU"/>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Content Placeholder 4"/>
          <p:cNvSpPr>
            <a:spLocks noGrp="1"/>
          </p:cNvSpPr>
          <p:nvPr>
            <p:ph sz="quarter" idx="3"/>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Content Placeholder 5"/>
          <p:cNvSpPr>
            <a:spLocks noGrp="1"/>
          </p:cNvSpPr>
          <p:nvPr>
            <p:ph sz="quarter" idx="4"/>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a:xfrm>
            <a:off x="609600" y="6245225"/>
            <a:ext cx="2844800" cy="476250"/>
          </a:xfrm>
        </p:spPr>
        <p:txBody>
          <a:bodyPr/>
          <a:lstStyle>
            <a:lvl1pPr>
              <a:defRPr/>
            </a:lvl1pPr>
          </a:lstStyle>
          <a:p>
            <a:pPr>
              <a:defRPr/>
            </a:pPr>
            <a:endParaRPr lang="en-GB"/>
          </a:p>
        </p:txBody>
      </p:sp>
      <p:sp>
        <p:nvSpPr>
          <p:cNvPr id="8" name="Footer Placeholder 7"/>
          <p:cNvSpPr>
            <a:spLocks noGrp="1"/>
          </p:cNvSpPr>
          <p:nvPr>
            <p:ph type="ftr" sz="quarter" idx="11"/>
          </p:nvPr>
        </p:nvSpPr>
        <p:spPr>
          <a:xfrm>
            <a:off x="4165600" y="6245225"/>
            <a:ext cx="3860800" cy="476250"/>
          </a:xfrm>
        </p:spPr>
        <p:txBody>
          <a:bodyPr/>
          <a:lstStyle>
            <a:lvl1pPr>
              <a:defRPr/>
            </a:lvl1pPr>
          </a:lstStyle>
          <a:p>
            <a:pPr>
              <a:defRPr/>
            </a:pPr>
            <a:endParaRPr lang="en-GB"/>
          </a:p>
        </p:txBody>
      </p:sp>
      <p:sp>
        <p:nvSpPr>
          <p:cNvPr id="9" name="Slide Number Placeholder 8"/>
          <p:cNvSpPr>
            <a:spLocks noGrp="1"/>
          </p:cNvSpPr>
          <p:nvPr>
            <p:ph type="sldNum" sz="quarter" idx="12"/>
          </p:nvPr>
        </p:nvSpPr>
        <p:spPr>
          <a:xfrm>
            <a:off x="8737600" y="6245225"/>
            <a:ext cx="2844800" cy="476250"/>
          </a:xfrm>
        </p:spPr>
        <p:txBody>
          <a:bodyPr/>
          <a:lstStyle>
            <a:lvl1pPr>
              <a:defRPr/>
            </a:lvl1pPr>
          </a:lstStyle>
          <a:p>
            <a:pPr>
              <a:defRPr/>
            </a:pPr>
            <a:fld id="{F6663EDD-DD1D-45B0-B5F7-5D9C7CED941F}" type="slidenum">
              <a:rPr lang="en-GB"/>
              <a:pPr>
                <a:defRPr/>
              </a:pPr>
              <a:t>‹#›</a:t>
            </a:fld>
            <a:endParaRPr lang="en-GB"/>
          </a:p>
        </p:txBody>
      </p:sp>
    </p:spTree>
    <p:extLst>
      <p:ext uri="{BB962C8B-B14F-4D97-AF65-F5344CB8AC3E}">
        <p14:creationId xmlns:p14="http://schemas.microsoft.com/office/powerpoint/2010/main" val="396852494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bg>
      <p:bgPr>
        <a:gradFill rotWithShape="0">
          <a:gsLst>
            <a:gs pos="0">
              <a:srgbClr val="F5F9FC"/>
            </a:gs>
            <a:gs pos="75000">
              <a:srgbClr val="F5F9FC"/>
            </a:gs>
            <a:gs pos="100000">
              <a:srgbClr val="CEE1F1"/>
            </a:gs>
          </a:gsLst>
          <a:lin ang="5400000"/>
        </a:gradFill>
        <a:effectLst/>
      </p:bgPr>
    </p:bg>
    <p:spTree>
      <p:nvGrpSpPr>
        <p:cNvPr id="1" name="Shape 22"/>
        <p:cNvGrpSpPr/>
        <p:nvPr/>
      </p:nvGrpSpPr>
      <p:grpSpPr>
        <a:xfrm>
          <a:off x="0" y="0"/>
          <a:ext cx="0" cy="0"/>
          <a:chOff x="0" y="0"/>
          <a:chExt cx="0" cy="0"/>
        </a:xfrm>
      </p:grpSpPr>
      <p:cxnSp>
        <p:nvCxnSpPr>
          <p:cNvPr id="4" name="Shape 25"/>
          <p:cNvCxnSpPr>
            <a:cxnSpLocks noChangeShapeType="1"/>
          </p:cNvCxnSpPr>
          <p:nvPr/>
        </p:nvCxnSpPr>
        <p:spPr bwMode="auto">
          <a:xfrm rot="10800000" flipH="1">
            <a:off x="811213" y="893763"/>
            <a:ext cx="10569575" cy="4762"/>
          </a:xfrm>
          <a:prstGeom prst="straightConnector1">
            <a:avLst/>
          </a:prstGeom>
          <a:noFill/>
          <a:ln w="28575">
            <a:solidFill>
              <a:srgbClr val="0E57C4"/>
            </a:solidFill>
            <a:miter lim="800000"/>
            <a:headEnd type="none" w="sm" len="sm"/>
            <a:tailEnd type="none" w="sm" len="sm"/>
          </a:ln>
          <a:extLst>
            <a:ext uri="{909E8E84-426E-40DD-AFC4-6F175D3DCCD1}">
              <a14:hiddenFill xmlns:a14="http://schemas.microsoft.com/office/drawing/2010/main">
                <a:noFill/>
              </a14:hiddenFill>
            </a:ext>
          </a:extLst>
        </p:spPr>
      </p:cxnSp>
      <p:sp>
        <p:nvSpPr>
          <p:cNvPr id="5" name="Shape 26"/>
          <p:cNvSpPr>
            <a:spLocks noChangeArrowheads="1"/>
          </p:cNvSpPr>
          <p:nvPr/>
        </p:nvSpPr>
        <p:spPr bwMode="auto">
          <a:xfrm>
            <a:off x="0" y="6040438"/>
            <a:ext cx="12192000" cy="8366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a:defRPr/>
            </a:pPr>
            <a:endParaRPr lang="en-US" smtClean="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6" name="Shape 29"/>
          <p:cNvSpPr txBox="1">
            <a:spLocks noChangeArrowheads="1"/>
          </p:cNvSpPr>
          <p:nvPr/>
        </p:nvSpPr>
        <p:spPr bwMode="auto">
          <a:xfrm>
            <a:off x="250825" y="62801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a:defRPr/>
            </a:pPr>
            <a:r>
              <a:rPr lang="en-US" sz="1200" smtClean="0">
                <a:solidFill>
                  <a:srgbClr val="000000"/>
                </a:solidFill>
                <a:latin typeface="Calibri" panose="020F0502020204030204" pitchFamily="34" charset="0"/>
                <a:cs typeface="Calibri" panose="020F0502020204030204" pitchFamily="34" charset="0"/>
                <a:sym typeface="Calibri" panose="020F0502020204030204" pitchFamily="34" charset="0"/>
              </a:rPr>
              <a:t>International Hydrographic Organization</a:t>
            </a:r>
            <a:br>
              <a:rPr lang="en-US" sz="1200" smtClean="0">
                <a:solidFill>
                  <a:srgbClr val="000000"/>
                </a:solidFill>
                <a:latin typeface="Calibri" panose="020F0502020204030204" pitchFamily="34" charset="0"/>
                <a:cs typeface="Calibri" panose="020F0502020204030204" pitchFamily="34" charset="0"/>
                <a:sym typeface="Calibri" panose="020F0502020204030204" pitchFamily="34" charset="0"/>
              </a:rPr>
            </a:br>
            <a:r>
              <a:rPr lang="en-US" sz="1200" i="1" smtClean="0">
                <a:solidFill>
                  <a:srgbClr val="000000"/>
                </a:solidFill>
                <a:latin typeface="Calibri" panose="020F0502020204030204" pitchFamily="34" charset="0"/>
                <a:cs typeface="Calibri" panose="020F0502020204030204" pitchFamily="34" charset="0"/>
                <a:sym typeface="Calibri" panose="020F0502020204030204" pitchFamily="34" charset="0"/>
              </a:rPr>
              <a:t>Organisation Hydrographique Internationale</a:t>
            </a:r>
          </a:p>
        </p:txBody>
      </p:sp>
      <p:pic>
        <p:nvPicPr>
          <p:cNvPr id="7" name="Shape 30"/>
          <p:cNvPicPr preferRelativeResize="0">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4938" y="6040438"/>
            <a:ext cx="676275"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Shape 23"/>
          <p:cNvSpPr txBox="1">
            <a:spLocks noGrp="1"/>
          </p:cNvSpPr>
          <p:nvPr>
            <p:ph type="title"/>
          </p:nvPr>
        </p:nvSpPr>
        <p:spPr>
          <a:xfrm>
            <a:off x="838200" y="259414"/>
            <a:ext cx="10515600" cy="540511"/>
          </a:xfrm>
          <a:prstGeom prst="rect">
            <a:avLst/>
          </a:prstGeom>
          <a:noFill/>
          <a:ln>
            <a:noFill/>
          </a:ln>
        </p:spPr>
        <p:txBody>
          <a:bodyPr spcFirstLastPara="1"/>
          <a:lstStyle>
            <a:lvl1pPr marR="0" lvl="0" algn="l" rtl="0">
              <a:lnSpc>
                <a:spcPct val="90000"/>
              </a:lnSpc>
              <a:spcBef>
                <a:spcPts val="0"/>
              </a:spcBef>
              <a:spcAft>
                <a:spcPts val="0"/>
              </a:spcAft>
              <a:buClr>
                <a:srgbClr val="0E57C4"/>
              </a:buClr>
              <a:buSzPts val="4400"/>
              <a:buFont typeface="Calibri"/>
              <a:buNone/>
              <a:defRPr sz="4400" b="0" i="0" u="none" strike="noStrike" cap="none">
                <a:solidFill>
                  <a:srgbClr val="0E57C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smtClean="0"/>
              <a:t>Click to edit Master title style</a:t>
            </a:r>
            <a:endParaRPr/>
          </a:p>
        </p:txBody>
      </p:sp>
      <p:sp>
        <p:nvSpPr>
          <p:cNvPr id="24" name="Shape 24"/>
          <p:cNvSpPr txBox="1">
            <a:spLocks noGrp="1"/>
          </p:cNvSpPr>
          <p:nvPr>
            <p:ph type="body" idx="1"/>
          </p:nvPr>
        </p:nvSpPr>
        <p:spPr>
          <a:xfrm>
            <a:off x="838201" y="1825625"/>
            <a:ext cx="7724182" cy="2158761"/>
          </a:xfrm>
          <a:prstGeom prst="rect">
            <a:avLst/>
          </a:prstGeom>
          <a:noFill/>
          <a:ln>
            <a:noFill/>
          </a:ln>
        </p:spPr>
        <p:txBody>
          <a:bodyPr spcFirstLastPara="1"/>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smtClean="0"/>
              <a:t>Click to edit Master text styles</a:t>
            </a:r>
          </a:p>
        </p:txBody>
      </p:sp>
      <p:sp>
        <p:nvSpPr>
          <p:cNvPr id="8" name="Shape 27"/>
          <p:cNvSpPr txBox="1">
            <a:spLocks noGrp="1"/>
          </p:cNvSpPr>
          <p:nvPr>
            <p:ph type="ftr" idx="10"/>
          </p:nvPr>
        </p:nvSpPr>
        <p:spPr>
          <a:xfrm>
            <a:off x="4038600" y="6275388"/>
            <a:ext cx="4114800" cy="365125"/>
          </a:xfrm>
        </p:spPr>
        <p:txBody>
          <a:bodyPr/>
          <a:lstStyle>
            <a:lvl1pPr>
              <a:defRPr/>
            </a:lvl1pPr>
          </a:lstStyle>
          <a:p>
            <a:pPr>
              <a:defRPr/>
            </a:pPr>
            <a:endParaRPr lang="en-US"/>
          </a:p>
        </p:txBody>
      </p:sp>
      <p:sp>
        <p:nvSpPr>
          <p:cNvPr id="9" name="Shape 28"/>
          <p:cNvSpPr txBox="1">
            <a:spLocks noGrp="1"/>
          </p:cNvSpPr>
          <p:nvPr>
            <p:ph type="sldNum" idx="11"/>
          </p:nvPr>
        </p:nvSpPr>
        <p:spPr>
          <a:xfrm>
            <a:off x="8986838" y="6275388"/>
            <a:ext cx="2743200" cy="365125"/>
          </a:xfrm>
        </p:spPr>
        <p:txBody>
          <a:bodyPr/>
          <a:lstStyle>
            <a:lvl1pPr>
              <a:defRPr/>
            </a:lvl1pPr>
          </a:lstStyle>
          <a:p>
            <a:pPr>
              <a:defRPr/>
            </a:pPr>
            <a:fld id="{27F22B1A-BF2E-4308-A002-17A075D3D354}" type="slidenum">
              <a:rPr lang="en-AU"/>
              <a:pPr>
                <a:defRPr/>
              </a:pPr>
              <a:t>‹#›</a:t>
            </a:fld>
            <a:endParaRPr lang="en-AU"/>
          </a:p>
        </p:txBody>
      </p:sp>
    </p:spTree>
    <p:extLst>
      <p:ext uri="{BB962C8B-B14F-4D97-AF65-F5344CB8AC3E}">
        <p14:creationId xmlns:p14="http://schemas.microsoft.com/office/powerpoint/2010/main" val="644659839"/>
      </p:ext>
    </p:extLst>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831850" y="1709738"/>
            <a:ext cx="10515600" cy="2852737"/>
          </a:xfrm>
          <a:prstGeom prst="rect">
            <a:avLst/>
          </a:prstGeom>
          <a:noFill/>
          <a:ln>
            <a:noFill/>
          </a:ln>
        </p:spPr>
        <p:txBody>
          <a:bodyPr spcFirstLastPara="1" anchor="b"/>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smtClean="0"/>
              <a:t>Click to edit Master title style</a:t>
            </a:r>
            <a:endParaRPr/>
          </a:p>
        </p:txBody>
      </p:sp>
      <p:sp>
        <p:nvSpPr>
          <p:cNvPr id="33" name="Shape 33"/>
          <p:cNvSpPr txBox="1">
            <a:spLocks noGrp="1"/>
          </p:cNvSpPr>
          <p:nvPr>
            <p:ph type="body" idx="1"/>
          </p:nvPr>
        </p:nvSpPr>
        <p:spPr>
          <a:xfrm>
            <a:off x="831850" y="4589463"/>
            <a:ext cx="10515600" cy="1500187"/>
          </a:xfrm>
          <a:prstGeom prst="rect">
            <a:avLst/>
          </a:prstGeom>
          <a:noFill/>
          <a:ln>
            <a:noFill/>
          </a:ln>
        </p:spPr>
        <p:txBody>
          <a:bodyPr spcFirstLastPara="1"/>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pPr lvl="0"/>
            <a:r>
              <a:rPr lang="en-US" smtClean="0"/>
              <a:t>Click to edit Master text styles</a:t>
            </a:r>
          </a:p>
        </p:txBody>
      </p:sp>
      <p:sp>
        <p:nvSpPr>
          <p:cNvPr id="4" name="Shape 12"/>
          <p:cNvSpPr txBox="1">
            <a:spLocks noGrp="1"/>
          </p:cNvSpPr>
          <p:nvPr>
            <p:ph type="dt" idx="11"/>
          </p:nvPr>
        </p:nvSpPr>
        <p:spPr>
          <a:ln/>
        </p:spPr>
        <p:txBody>
          <a:bodyPr/>
          <a:lstStyle>
            <a:lvl1pPr>
              <a:defRPr/>
            </a:lvl1pPr>
          </a:lstStyle>
          <a:p>
            <a:pPr>
              <a:defRPr/>
            </a:pPr>
            <a:endParaRPr lang="en-US"/>
          </a:p>
        </p:txBody>
      </p:sp>
      <p:sp>
        <p:nvSpPr>
          <p:cNvPr id="5" name="Shape 13"/>
          <p:cNvSpPr txBox="1">
            <a:spLocks noGrp="1"/>
          </p:cNvSpPr>
          <p:nvPr>
            <p:ph type="ftr" idx="12"/>
          </p:nvPr>
        </p:nvSpPr>
        <p:spPr>
          <a:ln/>
        </p:spPr>
        <p:txBody>
          <a:bodyPr/>
          <a:lstStyle>
            <a:lvl1pPr>
              <a:defRPr/>
            </a:lvl1pPr>
          </a:lstStyle>
          <a:p>
            <a:pPr>
              <a:defRPr/>
            </a:pPr>
            <a:endParaRPr lang="en-US"/>
          </a:p>
        </p:txBody>
      </p:sp>
      <p:sp>
        <p:nvSpPr>
          <p:cNvPr id="6" name="Shape 14"/>
          <p:cNvSpPr txBox="1">
            <a:spLocks noGrp="1"/>
          </p:cNvSpPr>
          <p:nvPr>
            <p:ph type="sldNum" idx="13"/>
          </p:nvPr>
        </p:nvSpPr>
        <p:spPr>
          <a:ln/>
        </p:spPr>
        <p:txBody>
          <a:bodyPr/>
          <a:lstStyle>
            <a:lvl1pPr>
              <a:defRPr/>
            </a:lvl1pPr>
          </a:lstStyle>
          <a:p>
            <a:pPr>
              <a:defRPr/>
            </a:pPr>
            <a:fld id="{BE4AF7FC-3E31-46D8-B9D0-41DF5DC5C846}" type="slidenum">
              <a:rPr lang="en-AU"/>
              <a:pPr>
                <a:defRPr/>
              </a:pPr>
              <a:t>‹#›</a:t>
            </a:fld>
            <a:endParaRPr lang="en-AU"/>
          </a:p>
        </p:txBody>
      </p:sp>
    </p:spTree>
    <p:extLst>
      <p:ext uri="{BB962C8B-B14F-4D97-AF65-F5344CB8AC3E}">
        <p14:creationId xmlns:p14="http://schemas.microsoft.com/office/powerpoint/2010/main" val="1541950132"/>
      </p:ext>
    </p:extLst>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839788" y="365125"/>
            <a:ext cx="10515600" cy="1325563"/>
          </a:xfrm>
          <a:prstGeom prst="rect">
            <a:avLst/>
          </a:prstGeom>
          <a:noFill/>
          <a:ln>
            <a:noFill/>
          </a:ln>
        </p:spPr>
        <p:txBody>
          <a:bodyPr spcFirstLastPara="1"/>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smtClean="0"/>
              <a:t>Click to edit Master title style</a:t>
            </a:r>
            <a:endParaRPr/>
          </a:p>
        </p:txBody>
      </p:sp>
      <p:sp>
        <p:nvSpPr>
          <p:cNvPr id="46" name="Shape 46"/>
          <p:cNvSpPr txBox="1">
            <a:spLocks noGrp="1"/>
          </p:cNvSpPr>
          <p:nvPr>
            <p:ph type="body" idx="1"/>
          </p:nvPr>
        </p:nvSpPr>
        <p:spPr>
          <a:xfrm>
            <a:off x="839788" y="1681163"/>
            <a:ext cx="5157787" cy="823912"/>
          </a:xfrm>
          <a:prstGeom prst="rect">
            <a:avLst/>
          </a:prstGeom>
          <a:noFill/>
          <a:ln>
            <a:noFill/>
          </a:ln>
        </p:spPr>
        <p:txBody>
          <a:bodyPr spcFirstLastPara="1" anchor="b"/>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pPr lvl="0"/>
            <a:r>
              <a:rPr lang="en-US" smtClean="0"/>
              <a:t>Click to edit Master text styles</a:t>
            </a:r>
          </a:p>
        </p:txBody>
      </p:sp>
      <p:sp>
        <p:nvSpPr>
          <p:cNvPr id="47" name="Shape 47"/>
          <p:cNvSpPr txBox="1">
            <a:spLocks noGrp="1"/>
          </p:cNvSpPr>
          <p:nvPr>
            <p:ph type="body" idx="2"/>
          </p:nvPr>
        </p:nvSpPr>
        <p:spPr>
          <a:xfrm>
            <a:off x="839788" y="2505075"/>
            <a:ext cx="5157787" cy="3684588"/>
          </a:xfrm>
          <a:prstGeom prst="rect">
            <a:avLst/>
          </a:prstGeom>
          <a:noFill/>
          <a:ln>
            <a:noFill/>
          </a:ln>
        </p:spPr>
        <p:txBody>
          <a:bodyPr spcFirstLastPara="1"/>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smtClean="0"/>
              <a:t>Click to edit Master text styles</a:t>
            </a:r>
          </a:p>
        </p:txBody>
      </p:sp>
      <p:sp>
        <p:nvSpPr>
          <p:cNvPr id="48" name="Shape 48"/>
          <p:cNvSpPr txBox="1">
            <a:spLocks noGrp="1"/>
          </p:cNvSpPr>
          <p:nvPr>
            <p:ph type="body" idx="3"/>
          </p:nvPr>
        </p:nvSpPr>
        <p:spPr>
          <a:xfrm>
            <a:off x="6172200" y="1681163"/>
            <a:ext cx="5183188" cy="823912"/>
          </a:xfrm>
          <a:prstGeom prst="rect">
            <a:avLst/>
          </a:prstGeom>
          <a:noFill/>
          <a:ln>
            <a:noFill/>
          </a:ln>
        </p:spPr>
        <p:txBody>
          <a:bodyPr spcFirstLastPara="1" anchor="b"/>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pPr lvl="0"/>
            <a:r>
              <a:rPr lang="en-US" smtClean="0"/>
              <a:t>Click to edit Master text styles</a:t>
            </a:r>
          </a:p>
        </p:txBody>
      </p:sp>
      <p:sp>
        <p:nvSpPr>
          <p:cNvPr id="49" name="Shape 49"/>
          <p:cNvSpPr txBox="1">
            <a:spLocks noGrp="1"/>
          </p:cNvSpPr>
          <p:nvPr>
            <p:ph type="body" idx="4"/>
          </p:nvPr>
        </p:nvSpPr>
        <p:spPr>
          <a:xfrm>
            <a:off x="6172200" y="2505075"/>
            <a:ext cx="5183188" cy="3684588"/>
          </a:xfrm>
          <a:prstGeom prst="rect">
            <a:avLst/>
          </a:prstGeom>
          <a:noFill/>
          <a:ln>
            <a:noFill/>
          </a:ln>
        </p:spPr>
        <p:txBody>
          <a:bodyPr spcFirstLastPara="1"/>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smtClean="0"/>
              <a:t>Click to edit Master text styles</a:t>
            </a:r>
          </a:p>
        </p:txBody>
      </p:sp>
      <p:sp>
        <p:nvSpPr>
          <p:cNvPr id="7" name="Shape 12"/>
          <p:cNvSpPr txBox="1">
            <a:spLocks noGrp="1"/>
          </p:cNvSpPr>
          <p:nvPr>
            <p:ph type="dt" idx="11"/>
          </p:nvPr>
        </p:nvSpPr>
        <p:spPr>
          <a:ln/>
        </p:spPr>
        <p:txBody>
          <a:bodyPr/>
          <a:lstStyle>
            <a:lvl1pPr>
              <a:defRPr/>
            </a:lvl1pPr>
          </a:lstStyle>
          <a:p>
            <a:pPr>
              <a:defRPr/>
            </a:pPr>
            <a:endParaRPr lang="en-US"/>
          </a:p>
        </p:txBody>
      </p:sp>
      <p:sp>
        <p:nvSpPr>
          <p:cNvPr id="8" name="Shape 13"/>
          <p:cNvSpPr txBox="1">
            <a:spLocks noGrp="1"/>
          </p:cNvSpPr>
          <p:nvPr>
            <p:ph type="ftr" idx="12"/>
          </p:nvPr>
        </p:nvSpPr>
        <p:spPr>
          <a:ln/>
        </p:spPr>
        <p:txBody>
          <a:bodyPr/>
          <a:lstStyle>
            <a:lvl1pPr>
              <a:defRPr/>
            </a:lvl1pPr>
          </a:lstStyle>
          <a:p>
            <a:pPr>
              <a:defRPr/>
            </a:pPr>
            <a:endParaRPr lang="en-US"/>
          </a:p>
        </p:txBody>
      </p:sp>
      <p:sp>
        <p:nvSpPr>
          <p:cNvPr id="9" name="Shape 14"/>
          <p:cNvSpPr txBox="1">
            <a:spLocks noGrp="1"/>
          </p:cNvSpPr>
          <p:nvPr>
            <p:ph type="sldNum" idx="13"/>
          </p:nvPr>
        </p:nvSpPr>
        <p:spPr>
          <a:ln/>
        </p:spPr>
        <p:txBody>
          <a:bodyPr/>
          <a:lstStyle>
            <a:lvl1pPr>
              <a:defRPr/>
            </a:lvl1pPr>
          </a:lstStyle>
          <a:p>
            <a:pPr>
              <a:defRPr/>
            </a:pPr>
            <a:fld id="{1CA985B9-8D33-45DE-8CB6-CACF8D5FC37D}" type="slidenum">
              <a:rPr lang="en-AU"/>
              <a:pPr>
                <a:defRPr/>
              </a:pPr>
              <a:t>‹#›</a:t>
            </a:fld>
            <a:endParaRPr lang="en-AU"/>
          </a:p>
        </p:txBody>
      </p:sp>
    </p:spTree>
    <p:extLst>
      <p:ext uri="{BB962C8B-B14F-4D97-AF65-F5344CB8AC3E}">
        <p14:creationId xmlns:p14="http://schemas.microsoft.com/office/powerpoint/2010/main" val="939227483"/>
      </p:ext>
    </p:extLst>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839788" y="457200"/>
            <a:ext cx="3932237" cy="1600200"/>
          </a:xfrm>
          <a:prstGeom prst="rect">
            <a:avLst/>
          </a:prstGeom>
          <a:noFill/>
          <a:ln>
            <a:noFill/>
          </a:ln>
        </p:spPr>
        <p:txBody>
          <a:bodyPr spcFirstLastPara="1" anchor="b"/>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smtClean="0"/>
              <a:t>Click to edit Master title style</a:t>
            </a:r>
            <a:endParaRPr/>
          </a:p>
        </p:txBody>
      </p:sp>
      <p:sp>
        <p:nvSpPr>
          <p:cNvPr id="64" name="Shape 64"/>
          <p:cNvSpPr txBox="1">
            <a:spLocks noGrp="1"/>
          </p:cNvSpPr>
          <p:nvPr>
            <p:ph type="body" idx="1"/>
          </p:nvPr>
        </p:nvSpPr>
        <p:spPr>
          <a:xfrm>
            <a:off x="5183188" y="987425"/>
            <a:ext cx="6172200" cy="4873625"/>
          </a:xfrm>
          <a:prstGeom prst="rect">
            <a:avLst/>
          </a:prstGeom>
          <a:noFill/>
          <a:ln>
            <a:noFill/>
          </a:ln>
        </p:spPr>
        <p:txBody>
          <a:bodyPr spcFirstLastPara="1"/>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lvl="0"/>
            <a:r>
              <a:rPr lang="en-US" smtClean="0"/>
              <a:t>Click to edit Master text styles</a:t>
            </a:r>
          </a:p>
        </p:txBody>
      </p:sp>
      <p:sp>
        <p:nvSpPr>
          <p:cNvPr id="65" name="Shape 65"/>
          <p:cNvSpPr txBox="1">
            <a:spLocks noGrp="1"/>
          </p:cNvSpPr>
          <p:nvPr>
            <p:ph type="body" idx="2"/>
          </p:nvPr>
        </p:nvSpPr>
        <p:spPr>
          <a:xfrm>
            <a:off x="839788" y="2057400"/>
            <a:ext cx="3932237" cy="3811588"/>
          </a:xfrm>
          <a:prstGeom prst="rect">
            <a:avLst/>
          </a:prstGeom>
          <a:noFill/>
          <a:ln>
            <a:noFill/>
          </a:ln>
        </p:spPr>
        <p:txBody>
          <a:bodyPr spcFirstLastPara="1"/>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pPr lvl="0"/>
            <a:r>
              <a:rPr lang="en-US" smtClean="0"/>
              <a:t>Click to edit Master text styles</a:t>
            </a:r>
          </a:p>
        </p:txBody>
      </p:sp>
      <p:sp>
        <p:nvSpPr>
          <p:cNvPr id="5" name="Shape 12"/>
          <p:cNvSpPr txBox="1">
            <a:spLocks noGrp="1"/>
          </p:cNvSpPr>
          <p:nvPr>
            <p:ph type="dt" idx="11"/>
          </p:nvPr>
        </p:nvSpPr>
        <p:spPr>
          <a:ln/>
        </p:spPr>
        <p:txBody>
          <a:bodyPr/>
          <a:lstStyle>
            <a:lvl1pPr>
              <a:defRPr/>
            </a:lvl1pPr>
          </a:lstStyle>
          <a:p>
            <a:pPr>
              <a:defRPr/>
            </a:pPr>
            <a:endParaRPr lang="en-US"/>
          </a:p>
        </p:txBody>
      </p:sp>
      <p:sp>
        <p:nvSpPr>
          <p:cNvPr id="6" name="Shape 13"/>
          <p:cNvSpPr txBox="1">
            <a:spLocks noGrp="1"/>
          </p:cNvSpPr>
          <p:nvPr>
            <p:ph type="ftr" idx="12"/>
          </p:nvPr>
        </p:nvSpPr>
        <p:spPr>
          <a:ln/>
        </p:spPr>
        <p:txBody>
          <a:bodyPr/>
          <a:lstStyle>
            <a:lvl1pPr>
              <a:defRPr/>
            </a:lvl1pPr>
          </a:lstStyle>
          <a:p>
            <a:pPr>
              <a:defRPr/>
            </a:pPr>
            <a:endParaRPr lang="en-US"/>
          </a:p>
        </p:txBody>
      </p:sp>
      <p:sp>
        <p:nvSpPr>
          <p:cNvPr id="7" name="Shape 14"/>
          <p:cNvSpPr txBox="1">
            <a:spLocks noGrp="1"/>
          </p:cNvSpPr>
          <p:nvPr>
            <p:ph type="sldNum" idx="13"/>
          </p:nvPr>
        </p:nvSpPr>
        <p:spPr>
          <a:ln/>
        </p:spPr>
        <p:txBody>
          <a:bodyPr/>
          <a:lstStyle>
            <a:lvl1pPr>
              <a:defRPr/>
            </a:lvl1pPr>
          </a:lstStyle>
          <a:p>
            <a:pPr>
              <a:defRPr/>
            </a:pPr>
            <a:fld id="{8E660309-9CA7-4D49-AFC7-BADA5DB38756}" type="slidenum">
              <a:rPr lang="en-AU"/>
              <a:pPr>
                <a:defRPr/>
              </a:pPr>
              <a:t>‹#›</a:t>
            </a:fld>
            <a:endParaRPr lang="en-AU"/>
          </a:p>
        </p:txBody>
      </p:sp>
    </p:spTree>
    <p:extLst>
      <p:ext uri="{BB962C8B-B14F-4D97-AF65-F5344CB8AC3E}">
        <p14:creationId xmlns:p14="http://schemas.microsoft.com/office/powerpoint/2010/main" val="1433687782"/>
      </p:ext>
    </p:extLst>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839788" y="457200"/>
            <a:ext cx="3932237" cy="1600200"/>
          </a:xfrm>
          <a:prstGeom prst="rect">
            <a:avLst/>
          </a:prstGeom>
          <a:noFill/>
          <a:ln>
            <a:noFill/>
          </a:ln>
        </p:spPr>
        <p:txBody>
          <a:bodyPr spcFirstLastPara="1" anchor="b"/>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smtClean="0"/>
              <a:t>Click to edit Master title style</a:t>
            </a:r>
            <a:endParaRPr/>
          </a:p>
        </p:txBody>
      </p:sp>
      <p:sp>
        <p:nvSpPr>
          <p:cNvPr id="71" name="Shape 71"/>
          <p:cNvSpPr>
            <a:spLocks noGrp="1"/>
          </p:cNvSpPr>
          <p:nvPr>
            <p:ph type="pic" idx="2"/>
          </p:nvPr>
        </p:nvSpPr>
        <p:spPr>
          <a:xfrm>
            <a:off x="5183188" y="987425"/>
            <a:ext cx="6172200" cy="4873625"/>
          </a:xfrm>
          <a:prstGeom prst="rect">
            <a:avLst/>
          </a:prstGeom>
          <a:noFill/>
          <a:ln>
            <a:noFill/>
          </a:ln>
        </p:spPr>
        <p:txBody>
          <a:bodyPr spcFirstLastPara="1"/>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pPr lvl="0"/>
            <a:r>
              <a:rPr lang="en-US" noProof="0" smtClean="0">
                <a:sym typeface="Calibri"/>
              </a:rPr>
              <a:t>Click icon to add picture</a:t>
            </a:r>
            <a:endParaRPr noProof="0">
              <a:sym typeface="Calibri"/>
            </a:endParaRPr>
          </a:p>
        </p:txBody>
      </p:sp>
      <p:sp>
        <p:nvSpPr>
          <p:cNvPr id="72" name="Shape 72"/>
          <p:cNvSpPr txBox="1">
            <a:spLocks noGrp="1"/>
          </p:cNvSpPr>
          <p:nvPr>
            <p:ph type="body" idx="1"/>
          </p:nvPr>
        </p:nvSpPr>
        <p:spPr>
          <a:xfrm>
            <a:off x="839788" y="2057400"/>
            <a:ext cx="3932237" cy="3811588"/>
          </a:xfrm>
          <a:prstGeom prst="rect">
            <a:avLst/>
          </a:prstGeom>
          <a:noFill/>
          <a:ln>
            <a:noFill/>
          </a:ln>
        </p:spPr>
        <p:txBody>
          <a:bodyPr spcFirstLastPara="1"/>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pPr lvl="0"/>
            <a:r>
              <a:rPr lang="en-US" smtClean="0"/>
              <a:t>Click to edit Master text styles</a:t>
            </a:r>
          </a:p>
        </p:txBody>
      </p:sp>
      <p:sp>
        <p:nvSpPr>
          <p:cNvPr id="5" name="Shape 12"/>
          <p:cNvSpPr txBox="1">
            <a:spLocks noGrp="1"/>
          </p:cNvSpPr>
          <p:nvPr>
            <p:ph type="dt" idx="11"/>
          </p:nvPr>
        </p:nvSpPr>
        <p:spPr>
          <a:ln/>
        </p:spPr>
        <p:txBody>
          <a:bodyPr/>
          <a:lstStyle>
            <a:lvl1pPr>
              <a:defRPr/>
            </a:lvl1pPr>
          </a:lstStyle>
          <a:p>
            <a:pPr>
              <a:defRPr/>
            </a:pPr>
            <a:endParaRPr lang="en-US"/>
          </a:p>
        </p:txBody>
      </p:sp>
      <p:sp>
        <p:nvSpPr>
          <p:cNvPr id="6" name="Shape 13"/>
          <p:cNvSpPr txBox="1">
            <a:spLocks noGrp="1"/>
          </p:cNvSpPr>
          <p:nvPr>
            <p:ph type="ftr" idx="12"/>
          </p:nvPr>
        </p:nvSpPr>
        <p:spPr>
          <a:ln/>
        </p:spPr>
        <p:txBody>
          <a:bodyPr/>
          <a:lstStyle>
            <a:lvl1pPr>
              <a:defRPr/>
            </a:lvl1pPr>
          </a:lstStyle>
          <a:p>
            <a:pPr>
              <a:defRPr/>
            </a:pPr>
            <a:endParaRPr lang="en-US"/>
          </a:p>
        </p:txBody>
      </p:sp>
      <p:sp>
        <p:nvSpPr>
          <p:cNvPr id="7" name="Shape 14"/>
          <p:cNvSpPr txBox="1">
            <a:spLocks noGrp="1"/>
          </p:cNvSpPr>
          <p:nvPr>
            <p:ph type="sldNum" idx="13"/>
          </p:nvPr>
        </p:nvSpPr>
        <p:spPr>
          <a:ln/>
        </p:spPr>
        <p:txBody>
          <a:bodyPr/>
          <a:lstStyle>
            <a:lvl1pPr>
              <a:defRPr/>
            </a:lvl1pPr>
          </a:lstStyle>
          <a:p>
            <a:pPr>
              <a:defRPr/>
            </a:pPr>
            <a:fld id="{90F18EBC-29D4-4530-9E1C-FEE13C87F1A7}" type="slidenum">
              <a:rPr lang="en-AU"/>
              <a:pPr>
                <a:defRPr/>
              </a:pPr>
              <a:t>‹#›</a:t>
            </a:fld>
            <a:endParaRPr lang="en-AU"/>
          </a:p>
        </p:txBody>
      </p:sp>
    </p:spTree>
    <p:extLst>
      <p:ext uri="{BB962C8B-B14F-4D97-AF65-F5344CB8AC3E}">
        <p14:creationId xmlns:p14="http://schemas.microsoft.com/office/powerpoint/2010/main" val="353976767"/>
      </p:ext>
    </p:extLst>
  </p:cSld>
  <p:clrMapOvr>
    <a:masterClrMapping/>
  </p:clrMapOvr>
  <p:transitio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838200" y="365125"/>
            <a:ext cx="10515600" cy="1325563"/>
          </a:xfrm>
          <a:prstGeom prst="rect">
            <a:avLst/>
          </a:prstGeom>
          <a:noFill/>
          <a:ln>
            <a:noFill/>
          </a:ln>
        </p:spPr>
        <p:txBody>
          <a:bodyPr spcFirstLastPara="1"/>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smtClean="0"/>
              <a:t>Click to edit Master title style</a:t>
            </a:r>
            <a:endParaRPr/>
          </a:p>
        </p:txBody>
      </p:sp>
      <p:sp>
        <p:nvSpPr>
          <p:cNvPr id="78" name="Shape 78"/>
          <p:cNvSpPr txBox="1">
            <a:spLocks noGrp="1"/>
          </p:cNvSpPr>
          <p:nvPr>
            <p:ph type="body" idx="1"/>
          </p:nvPr>
        </p:nvSpPr>
        <p:spPr>
          <a:xfrm rot="5400000">
            <a:off x="3920331" y="-1256506"/>
            <a:ext cx="4351338" cy="10515600"/>
          </a:xfrm>
          <a:prstGeom prst="rect">
            <a:avLst/>
          </a:prstGeom>
          <a:noFill/>
          <a:ln>
            <a:noFill/>
          </a:ln>
        </p:spPr>
        <p:txBody>
          <a:bodyPr spcFirstLastPara="1"/>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smtClean="0"/>
              <a:t>Click to edit Master text styles</a:t>
            </a:r>
          </a:p>
        </p:txBody>
      </p:sp>
      <p:sp>
        <p:nvSpPr>
          <p:cNvPr id="4" name="Shape 12"/>
          <p:cNvSpPr txBox="1">
            <a:spLocks noGrp="1"/>
          </p:cNvSpPr>
          <p:nvPr>
            <p:ph type="dt" idx="11"/>
          </p:nvPr>
        </p:nvSpPr>
        <p:spPr>
          <a:ln/>
        </p:spPr>
        <p:txBody>
          <a:bodyPr/>
          <a:lstStyle>
            <a:lvl1pPr>
              <a:defRPr/>
            </a:lvl1pPr>
          </a:lstStyle>
          <a:p>
            <a:pPr>
              <a:defRPr/>
            </a:pPr>
            <a:endParaRPr lang="en-US"/>
          </a:p>
        </p:txBody>
      </p:sp>
      <p:sp>
        <p:nvSpPr>
          <p:cNvPr id="5" name="Shape 13"/>
          <p:cNvSpPr txBox="1">
            <a:spLocks noGrp="1"/>
          </p:cNvSpPr>
          <p:nvPr>
            <p:ph type="ftr" idx="12"/>
          </p:nvPr>
        </p:nvSpPr>
        <p:spPr>
          <a:ln/>
        </p:spPr>
        <p:txBody>
          <a:bodyPr/>
          <a:lstStyle>
            <a:lvl1pPr>
              <a:defRPr/>
            </a:lvl1pPr>
          </a:lstStyle>
          <a:p>
            <a:pPr>
              <a:defRPr/>
            </a:pPr>
            <a:endParaRPr lang="en-US"/>
          </a:p>
        </p:txBody>
      </p:sp>
      <p:sp>
        <p:nvSpPr>
          <p:cNvPr id="6" name="Shape 14"/>
          <p:cNvSpPr txBox="1">
            <a:spLocks noGrp="1"/>
          </p:cNvSpPr>
          <p:nvPr>
            <p:ph type="sldNum" idx="13"/>
          </p:nvPr>
        </p:nvSpPr>
        <p:spPr>
          <a:ln/>
        </p:spPr>
        <p:txBody>
          <a:bodyPr/>
          <a:lstStyle>
            <a:lvl1pPr>
              <a:defRPr/>
            </a:lvl1pPr>
          </a:lstStyle>
          <a:p>
            <a:pPr>
              <a:defRPr/>
            </a:pPr>
            <a:fld id="{FC275680-5EF0-4C7A-ABE1-537AC66128BF}" type="slidenum">
              <a:rPr lang="en-AU"/>
              <a:pPr>
                <a:defRPr/>
              </a:pPr>
              <a:t>‹#›</a:t>
            </a:fld>
            <a:endParaRPr lang="en-AU"/>
          </a:p>
        </p:txBody>
      </p:sp>
    </p:spTree>
    <p:extLst>
      <p:ext uri="{BB962C8B-B14F-4D97-AF65-F5344CB8AC3E}">
        <p14:creationId xmlns:p14="http://schemas.microsoft.com/office/powerpoint/2010/main" val="145097352"/>
      </p:ext>
    </p:extLst>
  </p:cSld>
  <p:clrMapOvr>
    <a:masterClrMapping/>
  </p:clrMapOvr>
  <p:transition>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2"/>
        <p:cNvGrpSpPr/>
        <p:nvPr/>
      </p:nvGrpSpPr>
      <p:grpSpPr>
        <a:xfrm>
          <a:off x="0" y="0"/>
          <a:ext cx="0" cy="0"/>
          <a:chOff x="0" y="0"/>
          <a:chExt cx="0" cy="0"/>
        </a:xfrm>
      </p:grpSpPr>
      <p:sp>
        <p:nvSpPr>
          <p:cNvPr id="83" name="Shape 83"/>
          <p:cNvSpPr txBox="1">
            <a:spLocks noGrp="1"/>
          </p:cNvSpPr>
          <p:nvPr>
            <p:ph type="title"/>
          </p:nvPr>
        </p:nvSpPr>
        <p:spPr>
          <a:xfrm rot="5400000">
            <a:off x="7133431" y="1956594"/>
            <a:ext cx="5811838" cy="2628900"/>
          </a:xfrm>
          <a:prstGeom prst="rect">
            <a:avLst/>
          </a:prstGeom>
          <a:noFill/>
          <a:ln>
            <a:noFill/>
          </a:ln>
        </p:spPr>
        <p:txBody>
          <a:bodyPr spcFirstLastPara="1"/>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smtClean="0"/>
              <a:t>Click to edit Master title style</a:t>
            </a:r>
            <a:endParaRPr/>
          </a:p>
        </p:txBody>
      </p:sp>
      <p:sp>
        <p:nvSpPr>
          <p:cNvPr id="84" name="Shape 84"/>
          <p:cNvSpPr txBox="1">
            <a:spLocks noGrp="1"/>
          </p:cNvSpPr>
          <p:nvPr>
            <p:ph type="body" idx="1"/>
          </p:nvPr>
        </p:nvSpPr>
        <p:spPr>
          <a:xfrm rot="5400000">
            <a:off x="1799431" y="-596106"/>
            <a:ext cx="5811838" cy="7734300"/>
          </a:xfrm>
          <a:prstGeom prst="rect">
            <a:avLst/>
          </a:prstGeom>
          <a:noFill/>
          <a:ln>
            <a:noFill/>
          </a:ln>
        </p:spPr>
        <p:txBody>
          <a:bodyPr spcFirstLastPara="1"/>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smtClean="0"/>
              <a:t>Click to edit Master text styles</a:t>
            </a:r>
          </a:p>
        </p:txBody>
      </p:sp>
      <p:sp>
        <p:nvSpPr>
          <p:cNvPr id="4" name="Shape 12"/>
          <p:cNvSpPr txBox="1">
            <a:spLocks noGrp="1"/>
          </p:cNvSpPr>
          <p:nvPr>
            <p:ph type="dt" idx="11"/>
          </p:nvPr>
        </p:nvSpPr>
        <p:spPr>
          <a:ln/>
        </p:spPr>
        <p:txBody>
          <a:bodyPr/>
          <a:lstStyle>
            <a:lvl1pPr>
              <a:defRPr/>
            </a:lvl1pPr>
          </a:lstStyle>
          <a:p>
            <a:pPr>
              <a:defRPr/>
            </a:pPr>
            <a:endParaRPr lang="en-US"/>
          </a:p>
        </p:txBody>
      </p:sp>
      <p:sp>
        <p:nvSpPr>
          <p:cNvPr id="5" name="Shape 13"/>
          <p:cNvSpPr txBox="1">
            <a:spLocks noGrp="1"/>
          </p:cNvSpPr>
          <p:nvPr>
            <p:ph type="ftr" idx="12"/>
          </p:nvPr>
        </p:nvSpPr>
        <p:spPr>
          <a:ln/>
        </p:spPr>
        <p:txBody>
          <a:bodyPr/>
          <a:lstStyle>
            <a:lvl1pPr>
              <a:defRPr/>
            </a:lvl1pPr>
          </a:lstStyle>
          <a:p>
            <a:pPr>
              <a:defRPr/>
            </a:pPr>
            <a:endParaRPr lang="en-US"/>
          </a:p>
        </p:txBody>
      </p:sp>
      <p:sp>
        <p:nvSpPr>
          <p:cNvPr id="6" name="Shape 14"/>
          <p:cNvSpPr txBox="1">
            <a:spLocks noGrp="1"/>
          </p:cNvSpPr>
          <p:nvPr>
            <p:ph type="sldNum" idx="13"/>
          </p:nvPr>
        </p:nvSpPr>
        <p:spPr>
          <a:ln/>
        </p:spPr>
        <p:txBody>
          <a:bodyPr/>
          <a:lstStyle>
            <a:lvl1pPr>
              <a:defRPr/>
            </a:lvl1pPr>
          </a:lstStyle>
          <a:p>
            <a:pPr>
              <a:defRPr/>
            </a:pPr>
            <a:fld id="{7E6D5A6E-3D65-4660-B87C-9B2CE10FDC64}" type="slidenum">
              <a:rPr lang="en-AU"/>
              <a:pPr>
                <a:defRPr/>
              </a:pPr>
              <a:t>‹#›</a:t>
            </a:fld>
            <a:endParaRPr lang="en-AU"/>
          </a:p>
        </p:txBody>
      </p:sp>
    </p:spTree>
    <p:extLst>
      <p:ext uri="{BB962C8B-B14F-4D97-AF65-F5344CB8AC3E}">
        <p14:creationId xmlns:p14="http://schemas.microsoft.com/office/powerpoint/2010/main" val="2898809808"/>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7ECE41F3-0F24-467E-A662-3B23DEC8D399}" type="slidenum">
              <a:rPr lang="en-AU"/>
              <a:pPr>
                <a:defRPr/>
              </a:pPr>
              <a:t>‹#›</a:t>
            </a:fld>
            <a:endParaRPr lang="en-AU"/>
          </a:p>
        </p:txBody>
      </p:sp>
    </p:spTree>
    <p:extLst>
      <p:ext uri="{BB962C8B-B14F-4D97-AF65-F5344CB8AC3E}">
        <p14:creationId xmlns:p14="http://schemas.microsoft.com/office/powerpoint/2010/main" val="1594420933"/>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0BB13B76-B18D-416D-BCD9-CFC2D8554A2A}" type="slidenum">
              <a:rPr lang="en-AU"/>
              <a:pPr>
                <a:defRPr/>
              </a:pPr>
              <a:t>‹#›</a:t>
            </a:fld>
            <a:endParaRPr lang="en-AU"/>
          </a:p>
        </p:txBody>
      </p:sp>
    </p:spTree>
    <p:extLst>
      <p:ext uri="{BB962C8B-B14F-4D97-AF65-F5344CB8AC3E}">
        <p14:creationId xmlns:p14="http://schemas.microsoft.com/office/powerpoint/2010/main" val="1374955376"/>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1200151" y="1600201"/>
            <a:ext cx="48895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292851" y="1600201"/>
            <a:ext cx="4891616"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2ED0FEE7-C428-467F-8A9D-750D003F557E}" type="slidenum">
              <a:rPr lang="en-AU"/>
              <a:pPr>
                <a:defRPr/>
              </a:pPr>
              <a:t>‹#›</a:t>
            </a:fld>
            <a:endParaRPr lang="en-AU"/>
          </a:p>
        </p:txBody>
      </p:sp>
    </p:spTree>
    <p:extLst>
      <p:ext uri="{BB962C8B-B14F-4D97-AF65-F5344CB8AC3E}">
        <p14:creationId xmlns:p14="http://schemas.microsoft.com/office/powerpoint/2010/main" val="4011675450"/>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95E4C6E7-C9F5-4978-BCD8-09DB9BB77E67}" type="slidenum">
              <a:rPr lang="en-AU"/>
              <a:pPr>
                <a:defRPr/>
              </a:pPr>
              <a:t>‹#›</a:t>
            </a:fld>
            <a:endParaRPr lang="en-AU"/>
          </a:p>
        </p:txBody>
      </p:sp>
    </p:spTree>
    <p:extLst>
      <p:ext uri="{BB962C8B-B14F-4D97-AF65-F5344CB8AC3E}">
        <p14:creationId xmlns:p14="http://schemas.microsoft.com/office/powerpoint/2010/main" val="2846980505"/>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198C7790-059E-4B10-A355-3490B4878925}" type="slidenum">
              <a:rPr lang="en-AU"/>
              <a:pPr>
                <a:defRPr/>
              </a:pPr>
              <a:t>‹#›</a:t>
            </a:fld>
            <a:endParaRPr lang="en-AU"/>
          </a:p>
        </p:txBody>
      </p:sp>
    </p:spTree>
    <p:extLst>
      <p:ext uri="{BB962C8B-B14F-4D97-AF65-F5344CB8AC3E}">
        <p14:creationId xmlns:p14="http://schemas.microsoft.com/office/powerpoint/2010/main" val="1914731962"/>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AAC69E6C-6AB9-401F-8DB6-4AB8DD2C7D90}" type="slidenum">
              <a:rPr lang="en-AU"/>
              <a:pPr>
                <a:defRPr/>
              </a:pPr>
              <a:t>‹#›</a:t>
            </a:fld>
            <a:endParaRPr lang="en-AU"/>
          </a:p>
        </p:txBody>
      </p:sp>
    </p:spTree>
    <p:extLst>
      <p:ext uri="{BB962C8B-B14F-4D97-AF65-F5344CB8AC3E}">
        <p14:creationId xmlns:p14="http://schemas.microsoft.com/office/powerpoint/2010/main" val="1119808273"/>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5E185B67-E183-4C85-948A-4D6F46B46907}" type="slidenum">
              <a:rPr lang="en-AU"/>
              <a:pPr>
                <a:defRPr/>
              </a:pPr>
              <a:t>‹#›</a:t>
            </a:fld>
            <a:endParaRPr lang="en-AU"/>
          </a:p>
        </p:txBody>
      </p:sp>
    </p:spTree>
    <p:extLst>
      <p:ext uri="{BB962C8B-B14F-4D97-AF65-F5344CB8AC3E}">
        <p14:creationId xmlns:p14="http://schemas.microsoft.com/office/powerpoint/2010/main" val="2064643658"/>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5D5A0E6F-2A91-4714-8A2A-D023D18321AF}" type="slidenum">
              <a:rPr lang="en-AU"/>
              <a:pPr>
                <a:defRPr/>
              </a:pPr>
              <a:t>‹#›</a:t>
            </a:fld>
            <a:endParaRPr lang="en-AU"/>
          </a:p>
        </p:txBody>
      </p:sp>
    </p:spTree>
    <p:extLst>
      <p:ext uri="{BB962C8B-B14F-4D97-AF65-F5344CB8AC3E}">
        <p14:creationId xmlns:p14="http://schemas.microsoft.com/office/powerpoint/2010/main" val="1888535895"/>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12198350" cy="6851650"/>
            <a:chOff x="1" y="0"/>
            <a:chExt cx="5763" cy="4316"/>
          </a:xfrm>
        </p:grpSpPr>
        <p:sp>
          <p:nvSpPr>
            <p:cNvPr id="587779"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AU">
                <a:cs typeface="+mn-cs"/>
              </a:endParaRPr>
            </a:p>
          </p:txBody>
        </p:sp>
        <p:sp>
          <p:nvSpPr>
            <p:cNvPr id="587780"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AU">
                <a:cs typeface="+mn-cs"/>
              </a:endParaRPr>
            </a:p>
          </p:txBody>
        </p:sp>
        <p:sp>
          <p:nvSpPr>
            <p:cNvPr id="587781"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AU">
                <a:cs typeface="+mn-cs"/>
              </a:endParaRPr>
            </a:p>
          </p:txBody>
        </p:sp>
        <p:grpSp>
          <p:nvGrpSpPr>
            <p:cNvPr id="1036" name="Group 6"/>
            <p:cNvGrpSpPr>
              <a:grpSpLocks/>
            </p:cNvGrpSpPr>
            <p:nvPr/>
          </p:nvGrpSpPr>
          <p:grpSpPr bwMode="auto">
            <a:xfrm>
              <a:off x="288" y="0"/>
              <a:ext cx="5098" cy="4316"/>
              <a:chOff x="288" y="0"/>
              <a:chExt cx="5098" cy="4316"/>
            </a:xfrm>
          </p:grpSpPr>
          <p:sp>
            <p:nvSpPr>
              <p:cNvPr id="587783" name="Freeform 7"/>
              <p:cNvSpPr>
                <a:spLocks/>
              </p:cNvSpPr>
              <p:nvPr/>
            </p:nvSpPr>
            <p:spPr bwMode="hidden">
              <a:xfrm>
                <a:off x="2790" y="0"/>
                <a:ext cx="70"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587784" name="Freeform 8"/>
              <p:cNvSpPr>
                <a:spLocks/>
              </p:cNvSpPr>
              <p:nvPr/>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587785" name="Freeform 9"/>
              <p:cNvSpPr>
                <a:spLocks/>
              </p:cNvSpPr>
              <p:nvPr/>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587786" name="Freeform 10"/>
              <p:cNvSpPr>
                <a:spLocks/>
              </p:cNvSpPr>
              <p:nvPr/>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587787" name="Freeform 11"/>
              <p:cNvSpPr>
                <a:spLocks/>
              </p:cNvSpPr>
              <p:nvPr/>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587788" name="Freeform 12"/>
              <p:cNvSpPr>
                <a:spLocks/>
              </p:cNvSpPr>
              <p:nvPr/>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587789" name="Freeform 13"/>
              <p:cNvSpPr>
                <a:spLocks/>
              </p:cNvSpPr>
              <p:nvPr/>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587790" name="Freeform 14"/>
              <p:cNvSpPr>
                <a:spLocks/>
              </p:cNvSpPr>
              <p:nvPr/>
            </p:nvSpPr>
            <p:spPr bwMode="hidden">
              <a:xfrm>
                <a:off x="2400"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587791" name="Freeform 15"/>
              <p:cNvSpPr>
                <a:spLocks/>
              </p:cNvSpPr>
              <p:nvPr/>
            </p:nvSpPr>
            <p:spPr bwMode="hidden">
              <a:xfrm>
                <a:off x="1968"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587792" name="Freeform 16"/>
              <p:cNvSpPr>
                <a:spLocks/>
              </p:cNvSpPr>
              <p:nvPr/>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587793" name="Freeform 17"/>
              <p:cNvSpPr>
                <a:spLocks/>
              </p:cNvSpPr>
              <p:nvPr/>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587794" name="Freeform 18"/>
              <p:cNvSpPr>
                <a:spLocks/>
              </p:cNvSpPr>
              <p:nvPr/>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sp>
            <p:nvSpPr>
              <p:cNvPr id="587795" name="Freeform 19"/>
              <p:cNvSpPr>
                <a:spLocks/>
              </p:cNvSpPr>
              <p:nvPr/>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AU">
                  <a:cs typeface="+mn-cs"/>
                </a:endParaRPr>
              </a:p>
            </p:txBody>
          </p:sp>
        </p:grpSp>
        <p:sp>
          <p:nvSpPr>
            <p:cNvPr id="587796"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AU">
                <a:cs typeface="+mn-cs"/>
              </a:endParaRPr>
            </a:p>
          </p:txBody>
        </p:sp>
        <p:sp>
          <p:nvSpPr>
            <p:cNvPr id="587797"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AU">
                <a:cs typeface="+mn-cs"/>
              </a:endParaRPr>
            </a:p>
          </p:txBody>
        </p:sp>
        <p:sp>
          <p:nvSpPr>
            <p:cNvPr id="587798"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en-AU">
                <a:cs typeface="+mn-cs"/>
              </a:endParaRPr>
            </a:p>
          </p:txBody>
        </p:sp>
        <p:sp>
          <p:nvSpPr>
            <p:cNvPr id="1040" name="Freeform 23"/>
            <p:cNvSpPr>
              <a:spLocks/>
            </p:cNvSpPr>
            <p:nvPr/>
          </p:nvSpPr>
          <p:spPr bwMode="hidden">
            <a:xfrm>
              <a:off x="5041" y="0"/>
              <a:ext cx="719" cy="845"/>
            </a:xfrm>
            <a:custGeom>
              <a:avLst/>
              <a:gdLst>
                <a:gd name="T0" fmla="*/ 773 w 717"/>
                <a:gd name="T1" fmla="*/ 845 h 845"/>
                <a:gd name="T2" fmla="*/ 773 w 717"/>
                <a:gd name="T3" fmla="*/ 821 h 845"/>
                <a:gd name="T4" fmla="*/ 630 w 717"/>
                <a:gd name="T5" fmla="*/ 605 h 845"/>
                <a:gd name="T6" fmla="*/ 434 w 717"/>
                <a:gd name="T7" fmla="*/ 396 h 845"/>
                <a:gd name="T8" fmla="*/ 249 w 717"/>
                <a:gd name="T9" fmla="*/ 192 h 845"/>
                <a:gd name="T10" fmla="*/ 17 w 717"/>
                <a:gd name="T11" fmla="*/ 0 h 845"/>
                <a:gd name="T12" fmla="*/ 0 w 717"/>
                <a:gd name="T13" fmla="*/ 0 h 845"/>
                <a:gd name="T14" fmla="*/ 237 w 717"/>
                <a:gd name="T15" fmla="*/ 198 h 845"/>
                <a:gd name="T16" fmla="*/ 428 w 717"/>
                <a:gd name="T17" fmla="*/ 408 h 845"/>
                <a:gd name="T18" fmla="*/ 624 w 717"/>
                <a:gd name="T19" fmla="*/ 623 h 845"/>
                <a:gd name="T20" fmla="*/ 773 w 717"/>
                <a:gd name="T21" fmla="*/ 845 h 845"/>
                <a:gd name="T22" fmla="*/ 77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24"/>
            <p:cNvSpPr>
              <a:spLocks/>
            </p:cNvSpPr>
            <p:nvPr/>
          </p:nvSpPr>
          <p:spPr bwMode="hidden">
            <a:xfrm>
              <a:off x="5352" y="0"/>
              <a:ext cx="408" cy="414"/>
            </a:xfrm>
            <a:custGeom>
              <a:avLst/>
              <a:gdLst>
                <a:gd name="T0" fmla="*/ 435 w 407"/>
                <a:gd name="T1" fmla="*/ 414 h 414"/>
                <a:gd name="T2" fmla="*/ 435 w 407"/>
                <a:gd name="T3" fmla="*/ 396 h 414"/>
                <a:gd name="T4" fmla="*/ 250 w 407"/>
                <a:gd name="T5" fmla="*/ 192 h 414"/>
                <a:gd name="T6" fmla="*/ 12 w 407"/>
                <a:gd name="T7" fmla="*/ 0 h 414"/>
                <a:gd name="T8" fmla="*/ 0 w 407"/>
                <a:gd name="T9" fmla="*/ 0 h 414"/>
                <a:gd name="T10" fmla="*/ 108 w 407"/>
                <a:gd name="T11" fmla="*/ 102 h 414"/>
                <a:gd name="T12" fmla="*/ 244 w 407"/>
                <a:gd name="T13" fmla="*/ 204 h 414"/>
                <a:gd name="T14" fmla="*/ 435 w 407"/>
                <a:gd name="T15" fmla="*/ 414 h 414"/>
                <a:gd name="T16" fmla="*/ 435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7801"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en-AU">
                <a:cs typeface="+mn-cs"/>
              </a:endParaRPr>
            </a:p>
          </p:txBody>
        </p:sp>
        <p:sp>
          <p:nvSpPr>
            <p:cNvPr id="1043" name="Freeform 26"/>
            <p:cNvSpPr>
              <a:spLocks/>
            </p:cNvSpPr>
            <p:nvPr/>
          </p:nvSpPr>
          <p:spPr bwMode="hidden">
            <a:xfrm>
              <a:off x="6" y="0"/>
              <a:ext cx="588" cy="599"/>
            </a:xfrm>
            <a:custGeom>
              <a:avLst/>
              <a:gdLst>
                <a:gd name="T0" fmla="*/ 642 w 586"/>
                <a:gd name="T1" fmla="*/ 0 h 599"/>
                <a:gd name="T2" fmla="*/ 624 w 586"/>
                <a:gd name="T3" fmla="*/ 0 h 599"/>
                <a:gd name="T4" fmla="*/ 435 w 586"/>
                <a:gd name="T5" fmla="*/ 132 h 599"/>
                <a:gd name="T6" fmla="*/ 285 w 586"/>
                <a:gd name="T7" fmla="*/ 270 h 599"/>
                <a:gd name="T8" fmla="*/ 120 w 586"/>
                <a:gd name="T9" fmla="*/ 420 h 599"/>
                <a:gd name="T10" fmla="*/ 0 w 586"/>
                <a:gd name="T11" fmla="*/ 575 h 599"/>
                <a:gd name="T12" fmla="*/ 0 w 586"/>
                <a:gd name="T13" fmla="*/ 599 h 599"/>
                <a:gd name="T14" fmla="*/ 120 w 586"/>
                <a:gd name="T15" fmla="*/ 432 h 599"/>
                <a:gd name="T16" fmla="*/ 285 w 586"/>
                <a:gd name="T17" fmla="*/ 282 h 599"/>
                <a:gd name="T18" fmla="*/ 442 w 586"/>
                <a:gd name="T19" fmla="*/ 138 h 599"/>
                <a:gd name="T20" fmla="*/ 642 w 586"/>
                <a:gd name="T21" fmla="*/ 0 h 599"/>
                <a:gd name="T22" fmla="*/ 64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27"/>
            <p:cNvSpPr>
              <a:spLocks/>
            </p:cNvSpPr>
            <p:nvPr/>
          </p:nvSpPr>
          <p:spPr bwMode="hidden">
            <a:xfrm>
              <a:off x="6" y="0"/>
              <a:ext cx="270" cy="252"/>
            </a:xfrm>
            <a:custGeom>
              <a:avLst/>
              <a:gdLst>
                <a:gd name="T0" fmla="*/ 297 w 269"/>
                <a:gd name="T1" fmla="*/ 0 h 252"/>
                <a:gd name="T2" fmla="*/ 279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97 w 269"/>
                <a:gd name="T15" fmla="*/ 0 h 252"/>
                <a:gd name="T16" fmla="*/ 297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7"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48" name="Group 31"/>
            <p:cNvGrpSpPr>
              <a:grpSpLocks/>
            </p:cNvGrpSpPr>
            <p:nvPr/>
          </p:nvGrpSpPr>
          <p:grpSpPr bwMode="auto">
            <a:xfrm>
              <a:off x="1" y="392"/>
              <a:ext cx="5758" cy="1571"/>
              <a:chOff x="1" y="392"/>
              <a:chExt cx="5758" cy="1571"/>
            </a:xfrm>
          </p:grpSpPr>
          <p:sp>
            <p:nvSpPr>
              <p:cNvPr id="1051" name="Line 32"/>
              <p:cNvSpPr>
                <a:spLocks noChangeShapeType="1"/>
              </p:cNvSpPr>
              <p:nvPr/>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2" name="Line 33"/>
              <p:cNvSpPr>
                <a:spLocks noChangeShapeType="1"/>
              </p:cNvSpPr>
              <p:nvPr/>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3" name="Line 34"/>
              <p:cNvSpPr>
                <a:spLocks noChangeShapeType="1"/>
              </p:cNvSpPr>
              <p:nvPr/>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 name="Line 35"/>
              <p:cNvSpPr>
                <a:spLocks noChangeShapeType="1"/>
              </p:cNvSpPr>
              <p:nvPr/>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5" name="Line 36"/>
              <p:cNvSpPr>
                <a:spLocks noChangeShapeType="1"/>
              </p:cNvSpPr>
              <p:nvPr/>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49"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0"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87815" name="Rectangle 39"/>
          <p:cNvSpPr>
            <a:spLocks noGrp="1" noChangeArrowheads="1"/>
          </p:cNvSpPr>
          <p:nvPr>
            <p:ph type="title"/>
          </p:nvPr>
        </p:nvSpPr>
        <p:spPr bwMode="auto">
          <a:xfrm>
            <a:off x="1143000" y="277813"/>
            <a:ext cx="99060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endParaRPr lang="en-AU" smtClean="0"/>
          </a:p>
        </p:txBody>
      </p:sp>
      <p:sp>
        <p:nvSpPr>
          <p:cNvPr id="587816" name="Rectangle 40"/>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p>
        </p:txBody>
      </p:sp>
      <p:sp>
        <p:nvSpPr>
          <p:cNvPr id="587817" name="Rectangle 41"/>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p>
        </p:txBody>
      </p:sp>
      <p:sp>
        <p:nvSpPr>
          <p:cNvPr id="587818" name="Rectangle 42"/>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AF86D3B4-6B3E-4F8C-B825-12959C32112A}" type="slidenum">
              <a:rPr lang="en-AU"/>
              <a:pPr>
                <a:defRPr/>
              </a:pPr>
              <a:t>‹#›</a:t>
            </a:fld>
            <a:endParaRPr lang="en-AU"/>
          </a:p>
        </p:txBody>
      </p:sp>
      <p:sp>
        <p:nvSpPr>
          <p:cNvPr id="587819" name="Rectangle 43"/>
          <p:cNvSpPr>
            <a:spLocks noGrp="1" noChangeArrowheads="1"/>
          </p:cNvSpPr>
          <p:nvPr>
            <p:ph type="body" idx="1"/>
          </p:nvPr>
        </p:nvSpPr>
        <p:spPr bwMode="auto">
          <a:xfrm>
            <a:off x="1200150" y="1600200"/>
            <a:ext cx="9983788"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pic>
        <p:nvPicPr>
          <p:cNvPr id="1032" name="Picture 44" descr="IHO Colour-transparent-small.gif"/>
          <p:cNvPicPr>
            <a:picLocks noChangeAspect="1"/>
          </p:cNvPicPr>
          <p:nvPr/>
        </p:nvPicPr>
        <p:blipFill>
          <a:blip r:embed="rId14">
            <a:lum bright="12000" contrast="16000"/>
            <a:extLst>
              <a:ext uri="{28A0092B-C50C-407E-A947-70E740481C1C}">
                <a14:useLocalDpi xmlns:a14="http://schemas.microsoft.com/office/drawing/2010/main"/>
              </a:ext>
            </a:extLst>
          </a:blip>
          <a:srcRect/>
          <a:stretch>
            <a:fillRect/>
          </a:stretch>
        </p:blipFill>
        <p:spPr bwMode="auto">
          <a:xfrm>
            <a:off x="239713" y="6165850"/>
            <a:ext cx="50165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4547"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8" r:id="rId12"/>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87819">
                                            <p:txEl>
                                              <p:pRg st="0" end="0"/>
                                            </p:txEl>
                                          </p:spTgt>
                                        </p:tgtEl>
                                        <p:attrNameLst>
                                          <p:attrName>style.visibility</p:attrName>
                                        </p:attrNameLst>
                                      </p:cBhvr>
                                      <p:to>
                                        <p:strVal val="visible"/>
                                      </p:to>
                                    </p:set>
                                    <p:animEffect transition="in" filter="wipe(up)">
                                      <p:cBhvr>
                                        <p:cTn id="7" dur="500"/>
                                        <p:tgtEl>
                                          <p:spTgt spid="587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87819">
                                            <p:txEl>
                                              <p:pRg st="1" end="1"/>
                                            </p:txEl>
                                          </p:spTgt>
                                        </p:tgtEl>
                                        <p:attrNameLst>
                                          <p:attrName>style.visibility</p:attrName>
                                        </p:attrNameLst>
                                      </p:cBhvr>
                                      <p:to>
                                        <p:strVal val="visible"/>
                                      </p:to>
                                    </p:set>
                                    <p:animEffect transition="in" filter="wipe(up)">
                                      <p:cBhvr>
                                        <p:cTn id="12" dur="500"/>
                                        <p:tgtEl>
                                          <p:spTgt spid="5878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87819">
                                            <p:txEl>
                                              <p:pRg st="2" end="2"/>
                                            </p:txEl>
                                          </p:spTgt>
                                        </p:tgtEl>
                                        <p:attrNameLst>
                                          <p:attrName>style.visibility</p:attrName>
                                        </p:attrNameLst>
                                      </p:cBhvr>
                                      <p:to>
                                        <p:strVal val="visible"/>
                                      </p:to>
                                    </p:set>
                                    <p:animEffect transition="in" filter="wipe(up)">
                                      <p:cBhvr>
                                        <p:cTn id="17" dur="500"/>
                                        <p:tgtEl>
                                          <p:spTgt spid="5878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87819">
                                            <p:txEl>
                                              <p:pRg st="3" end="3"/>
                                            </p:txEl>
                                          </p:spTgt>
                                        </p:tgtEl>
                                        <p:attrNameLst>
                                          <p:attrName>style.visibility</p:attrName>
                                        </p:attrNameLst>
                                      </p:cBhvr>
                                      <p:to>
                                        <p:strVal val="visible"/>
                                      </p:to>
                                    </p:set>
                                    <p:animEffect transition="in" filter="wipe(up)">
                                      <p:cBhvr>
                                        <p:cTn id="22" dur="500"/>
                                        <p:tgtEl>
                                          <p:spTgt spid="5878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87819">
                                            <p:txEl>
                                              <p:pRg st="4" end="4"/>
                                            </p:txEl>
                                          </p:spTgt>
                                        </p:tgtEl>
                                        <p:attrNameLst>
                                          <p:attrName>style.visibility</p:attrName>
                                        </p:attrNameLst>
                                      </p:cBhvr>
                                      <p:to>
                                        <p:strVal val="visible"/>
                                      </p:to>
                                    </p:set>
                                    <p:animEffect transition="in" filter="wipe(up)">
                                      <p:cBhvr>
                                        <p:cTn id="27" dur="500"/>
                                        <p:tgtEl>
                                          <p:spTgt spid="5878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819" grpId="0" build="p" bldLvl="2">
        <p:tmplLst>
          <p:tmpl lvl="1">
            <p:tnLst>
              <p:par>
                <p:cTn presetID="22" presetClass="entr" presetSubtype="1" fill="hold" nodeType="clickEffect">
                  <p:stCondLst>
                    <p:cond delay="0"/>
                  </p:stCondLst>
                  <p:childTnLst>
                    <p:set>
                      <p:cBhvr>
                        <p:cTn dur="1" fill="hold">
                          <p:stCondLst>
                            <p:cond delay="0"/>
                          </p:stCondLst>
                        </p:cTn>
                        <p:tgtEl>
                          <p:spTgt spid="587819"/>
                        </p:tgtEl>
                        <p:attrNameLst>
                          <p:attrName>style.visibility</p:attrName>
                        </p:attrNameLst>
                      </p:cBhvr>
                      <p:to>
                        <p:strVal val="visible"/>
                      </p:to>
                    </p:set>
                    <p:animEffect transition="in" filter="wipe(up)">
                      <p:cBhvr>
                        <p:cTn dur="500"/>
                        <p:tgtEl>
                          <p:spTgt spid="587819"/>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587819"/>
                        </p:tgtEl>
                        <p:attrNameLst>
                          <p:attrName>style.visibility</p:attrName>
                        </p:attrNameLst>
                      </p:cBhvr>
                      <p:to>
                        <p:strVal val="visible"/>
                      </p:to>
                    </p:set>
                    <p:animEffect transition="in" filter="wipe(up)">
                      <p:cBhvr>
                        <p:cTn dur="500"/>
                        <p:tgtEl>
                          <p:spTgt spid="587819"/>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587819"/>
                        </p:tgtEl>
                        <p:attrNameLst>
                          <p:attrName>style.visibility</p:attrName>
                        </p:attrNameLst>
                      </p:cBhvr>
                      <p:to>
                        <p:strVal val="visible"/>
                      </p:to>
                    </p:set>
                    <p:animEffect transition="in" filter="wipe(up)">
                      <p:cBhvr>
                        <p:cTn dur="500"/>
                        <p:tgtEl>
                          <p:spTgt spid="587819"/>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587819"/>
                        </p:tgtEl>
                        <p:attrNameLst>
                          <p:attrName>style.visibility</p:attrName>
                        </p:attrNameLst>
                      </p:cBhvr>
                      <p:to>
                        <p:strVal val="visible"/>
                      </p:to>
                    </p:set>
                    <p:animEffect transition="in" filter="wipe(up)">
                      <p:cBhvr>
                        <p:cTn dur="500"/>
                        <p:tgtEl>
                          <p:spTgt spid="587819"/>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587819"/>
                        </p:tgtEl>
                        <p:attrNameLst>
                          <p:attrName>style.visibility</p:attrName>
                        </p:attrNameLst>
                      </p:cBhvr>
                      <p:to>
                        <p:strVal val="visible"/>
                      </p:to>
                    </p:set>
                    <p:animEffect transition="in" filter="wipe(up)">
                      <p:cBhvr>
                        <p:cTn dur="500"/>
                        <p:tgtEl>
                          <p:spTgt spid="587819"/>
                        </p:tgtEl>
                      </p:cBhvr>
                    </p:animEffect>
                  </p:childTnLst>
                </p:cTn>
              </p:par>
            </p:tnLst>
          </p:tmpl>
        </p:tmplLst>
      </p:bldP>
    </p:bldLst>
  </p:timing>
  <p:txStyles>
    <p:titleStyle>
      <a:lvl1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2pPr>
      <a:lvl3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3pPr>
      <a:lvl4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4pPr>
      <a:lvl5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5pPr>
      <a:lvl6pPr marL="4572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6pPr>
      <a:lvl7pPr marL="9144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7pPr>
      <a:lvl8pPr marL="13716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8pPr>
      <a:lvl9pPr marL="18288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9pPr>
    </p:titleStyle>
    <p:bodyStyle>
      <a:lvl1pPr marL="342900" indent="-342900" algn="l" rtl="0" eaLnBrk="0" fontAlgn="base" hangingPunct="0">
        <a:spcBef>
          <a:spcPct val="20000"/>
        </a:spcBef>
        <a:spcAft>
          <a:spcPct val="0"/>
        </a:spcAft>
        <a:buClr>
          <a:srgbClr val="FFFF00"/>
        </a:buClr>
        <a:buSzPct val="60000"/>
        <a:buFont typeface="Wingdings" panose="05000000000000000000" pitchFamily="2" charset="2"/>
        <a:buChar char="n"/>
        <a:defRPr sz="4000">
          <a:solidFill>
            <a:srgbClr val="FFFF00"/>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FF00"/>
        </a:buClr>
        <a:buChar char="•"/>
        <a:defRPr sz="3600">
          <a:solidFill>
            <a:srgbClr val="FFFF00"/>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FFFF00"/>
        </a:buClr>
        <a:buSzPct val="60000"/>
        <a:buFont typeface="Wingdings" panose="05000000000000000000" pitchFamily="2" charset="2"/>
        <a:buChar char="n"/>
        <a:defRPr sz="3200">
          <a:solidFill>
            <a:srgbClr val="FFFF00"/>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FFFF00"/>
        </a:buClr>
        <a:buChar char="•"/>
        <a:defRPr sz="2800">
          <a:solidFill>
            <a:srgbClr val="FFFF00"/>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hape 10"/>
          <p:cNvSpPr txBox="1">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p>
            <a:pPr lvl="0"/>
            <a:endParaRPr lang="en-US" altLang="en-US" smtClean="0">
              <a:sym typeface="Arial" panose="020B0604020202020204" pitchFamily="34" charset="0"/>
            </a:endParaRPr>
          </a:p>
        </p:txBody>
      </p:sp>
      <p:sp>
        <p:nvSpPr>
          <p:cNvPr id="11" name="Shape 11"/>
          <p:cNvSpPr txBox="1">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ltLang="en-US" dirty="0" smtClean="0">
              <a:sym typeface="Arial" panose="020B0604020202020204" pitchFamily="34" charset="0"/>
            </a:endParaRPr>
          </a:p>
        </p:txBody>
      </p:sp>
      <p:sp>
        <p:nvSpPr>
          <p:cNvPr id="12" name="Shape 12"/>
          <p:cNvSpPr txBox="1">
            <a:spLocks noGrp="1"/>
          </p:cNvSpPr>
          <p:nvPr>
            <p:ph type="dt" idx="10"/>
          </p:nvPr>
        </p:nvSpPr>
        <p:spPr>
          <a:xfrm>
            <a:off x="838200" y="6356350"/>
            <a:ext cx="2743200" cy="365125"/>
          </a:xfrm>
          <a:prstGeom prst="rect">
            <a:avLst/>
          </a:prstGeom>
          <a:noFill/>
          <a:ln>
            <a:noFill/>
          </a:ln>
        </p:spPr>
        <p:txBody>
          <a:bodyPr vert="horz" wrap="square" lIns="91425" tIns="45700" rIns="91425" bIns="45700" numCol="1" anchor="ctr" anchorCtr="0" compatLnSpc="1">
            <a:prstTxWarp prst="textNoShape">
              <a:avLst/>
            </a:prstTxWarp>
          </a:bodyPr>
          <a:lstStyle>
            <a:lvl1pPr>
              <a:buSzPts val="1400"/>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endParaRPr lang="en-US"/>
          </a:p>
        </p:txBody>
      </p:sp>
      <p:sp>
        <p:nvSpPr>
          <p:cNvPr id="13" name="Shape 13"/>
          <p:cNvSpPr txBox="1">
            <a:spLocks noGrp="1"/>
          </p:cNvSpPr>
          <p:nvPr>
            <p:ph type="ftr" idx="11"/>
          </p:nvPr>
        </p:nvSpPr>
        <p:spPr>
          <a:xfrm>
            <a:off x="4038600" y="6356350"/>
            <a:ext cx="4114800" cy="365125"/>
          </a:xfrm>
          <a:prstGeom prst="rect">
            <a:avLst/>
          </a:prstGeom>
          <a:noFill/>
          <a:ln>
            <a:noFill/>
          </a:ln>
        </p:spPr>
        <p:txBody>
          <a:bodyPr vert="horz" wrap="square" lIns="91425" tIns="45700" rIns="91425" bIns="45700" numCol="1" anchor="ctr" anchorCtr="0" compatLnSpc="1">
            <a:prstTxWarp prst="textNoShape">
              <a:avLst/>
            </a:prstTxWarp>
          </a:bodyPr>
          <a:lstStyle>
            <a:lvl1pPr algn="ctr">
              <a:buSzPts val="1400"/>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endParaRPr lang="en-US"/>
          </a:p>
        </p:txBody>
      </p:sp>
      <p:sp>
        <p:nvSpPr>
          <p:cNvPr id="14" name="Shape 14"/>
          <p:cNvSpPr txBox="1">
            <a:spLocks noGrp="1"/>
          </p:cNvSpPr>
          <p:nvPr>
            <p:ph type="sldNum" idx="12"/>
          </p:nvPr>
        </p:nvSpPr>
        <p:spPr>
          <a:xfrm>
            <a:off x="8610600" y="6356350"/>
            <a:ext cx="2743200" cy="365125"/>
          </a:xfrm>
          <a:prstGeom prst="rect">
            <a:avLst/>
          </a:prstGeom>
          <a:noFill/>
          <a:ln>
            <a:noFill/>
          </a:ln>
        </p:spPr>
        <p:txBody>
          <a:bodyPr vert="horz" wrap="square" lIns="91425" tIns="45700" rIns="91425" bIns="45700" numCol="1" anchor="ctr" anchorCtr="0" compatLnSpc="1">
            <a:prstTxWarp prst="textNoShape">
              <a:avLst/>
            </a:prstTxWarp>
            <a:noAutofit/>
          </a:bodyPr>
          <a:lstStyle>
            <a:lvl1pPr algn="r">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94573A90-A8B0-4456-AD84-9476C29B17F1}" type="slidenum">
              <a:rPr lang="en-AU"/>
              <a:pPr>
                <a:defRPr/>
              </a:pPr>
              <a:t>‹#›</a:t>
            </a:fld>
            <a:endParaRPr lang="en-AU"/>
          </a:p>
        </p:txBody>
      </p:sp>
    </p:spTree>
  </p:cSld>
  <p:clrMap bg1="lt1" tx1="dk1" bg2="dk2" tx2="lt2" accent1="accent1" accent2="accent2" accent3="accent3" accent4="accent4" accent5="accent5" accent6="accent6" hlink="hlink" folHlink="folHlink"/>
  <p:sldLayoutIdLst>
    <p:sldLayoutId id="2147484550" r:id="rId1"/>
    <p:sldLayoutId id="2147484541" r:id="rId2"/>
    <p:sldLayoutId id="2147484542" r:id="rId3"/>
    <p:sldLayoutId id="2147484543" r:id="rId4"/>
    <p:sldLayoutId id="2147484544" r:id="rId5"/>
    <p:sldLayoutId id="2147484545" r:id="rId6"/>
    <p:sldLayoutId id="2147484546" r:id="rId7"/>
  </p:sldLayoutIdLst>
  <p:transition>
    <p:wipe dir="d"/>
  </p:transition>
  <p:timing>
    <p:tnLst>
      <p:par>
        <p:cTn id="1" dur="indefinite" restart="never" nodeType="tmRoot"/>
      </p:par>
    </p:tnLst>
  </p:timing>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hyperlink" Target="http://www.south-pacific.travel/wordpress/wp-content/uploads/2008/06/markfj-031.jpg"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xml"/><Relationship Id="rId5" Type="http://schemas.openxmlformats.org/officeDocument/2006/relationships/image" Target="../media/image30.jpe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Title 3"/>
          <p:cNvSpPr txBox="1">
            <a:spLocks noGrp="1"/>
          </p:cNvSpPr>
          <p:nvPr>
            <p:ph type="title"/>
          </p:nvPr>
        </p:nvSpPr>
        <p:spPr>
          <a:xfrm>
            <a:off x="0" y="3212976"/>
            <a:ext cx="12192000" cy="1139825"/>
          </a:xfrm>
        </p:spPr>
        <p:txBody>
          <a:bodyPr/>
          <a:lstStyle/>
          <a:p>
            <a:pPr algn="ctr" eaLnBrk="1" hangingPunct="1">
              <a:spcBef>
                <a:spcPct val="0"/>
              </a:spcBef>
              <a:spcAft>
                <a:spcPct val="0"/>
              </a:spcAft>
              <a:buFont typeface="Calibri" panose="020F0502020204030204" pitchFamily="34" charset="0"/>
              <a:buNone/>
            </a:pPr>
            <a:r>
              <a:rPr lang="en-GB" altLang="en-US" sz="4000" b="1" dirty="0" smtClean="0">
                <a:latin typeface="Calibri" panose="020F0502020204030204" pitchFamily="34" charset="0"/>
                <a:cs typeface="Calibri" panose="020F0502020204030204" pitchFamily="34" charset="0"/>
                <a:sym typeface="Calibri" panose="020F0502020204030204" pitchFamily="34" charset="0"/>
              </a:rPr>
              <a:t>Hydrographic Awareness and </a:t>
            </a:r>
            <a:br>
              <a:rPr lang="en-GB" altLang="en-US" sz="4000" b="1" dirty="0" smtClean="0">
                <a:latin typeface="Calibri" panose="020F0502020204030204" pitchFamily="34" charset="0"/>
                <a:cs typeface="Calibri" panose="020F0502020204030204" pitchFamily="34" charset="0"/>
                <a:sym typeface="Calibri" panose="020F0502020204030204" pitchFamily="34" charset="0"/>
              </a:rPr>
            </a:br>
            <a:r>
              <a:rPr lang="en-GB" altLang="en-US" sz="4000" b="1" dirty="0" smtClean="0">
                <a:latin typeface="Calibri" panose="020F0502020204030204" pitchFamily="34" charset="0"/>
                <a:cs typeface="Calibri" panose="020F0502020204030204" pitchFamily="34" charset="0"/>
                <a:sym typeface="Calibri" panose="020F0502020204030204" pitchFamily="34" charset="0"/>
              </a:rPr>
              <a:t>Its Economic Benefits</a:t>
            </a:r>
            <a:endParaRPr lang="en-AU" altLang="en-US" sz="4000" dirty="0" smtClean="0">
              <a:latin typeface="Calibri" panose="020F0502020204030204" pitchFamily="34" charset="0"/>
              <a:cs typeface="Calibri" panose="020F0502020204030204" pitchFamily="34" charset="0"/>
              <a:sym typeface="Calibri" panose="020F0502020204030204" pitchFamily="34" charset="0"/>
            </a:endParaRPr>
          </a:p>
        </p:txBody>
      </p:sp>
      <p:sp>
        <p:nvSpPr>
          <p:cNvPr id="10243" name="Title 3"/>
          <p:cNvSpPr txBox="1">
            <a:spLocks/>
          </p:cNvSpPr>
          <p:nvPr/>
        </p:nvSpPr>
        <p:spPr bwMode="auto">
          <a:xfrm>
            <a:off x="-240704" y="4607148"/>
            <a:ext cx="121920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GB" altLang="en-US" sz="2800" b="1" dirty="0" smtClean="0">
                <a:latin typeface="Calibri" panose="020F0502020204030204" pitchFamily="34" charset="0"/>
                <a:cs typeface="Calibri" panose="020F0502020204030204" pitchFamily="34" charset="0"/>
              </a:rPr>
              <a:t>Mustafa </a:t>
            </a:r>
            <a:r>
              <a:rPr lang="en-GB" altLang="en-US" sz="2800" b="1" dirty="0" err="1" smtClean="0">
                <a:latin typeface="Calibri" panose="020F0502020204030204" pitchFamily="34" charset="0"/>
                <a:cs typeface="Calibri" panose="020F0502020204030204" pitchFamily="34" charset="0"/>
              </a:rPr>
              <a:t>Iptes</a:t>
            </a:r>
            <a:r>
              <a:rPr lang="en-GB" altLang="en-US" sz="2800" b="1" dirty="0" smtClean="0">
                <a:latin typeface="Calibri" panose="020F0502020204030204" pitchFamily="34" charset="0"/>
                <a:cs typeface="Calibri" panose="020F0502020204030204" pitchFamily="34" charset="0"/>
              </a:rPr>
              <a:t>, </a:t>
            </a:r>
          </a:p>
          <a:p>
            <a:pPr algn="ctr" eaLnBrk="1" hangingPunct="1"/>
            <a:r>
              <a:rPr lang="en-GB" altLang="en-US" sz="2800" b="1" dirty="0" smtClean="0">
                <a:latin typeface="Calibri" panose="020F0502020204030204" pitchFamily="34" charset="0"/>
                <a:cs typeface="Calibri" panose="020F0502020204030204" pitchFamily="34" charset="0"/>
              </a:rPr>
              <a:t>Director, IHO</a:t>
            </a:r>
          </a:p>
          <a:p>
            <a:pPr algn="ctr" eaLnBrk="1" hangingPunct="1"/>
            <a:endParaRPr lang="en-AU" altLang="en-US" sz="2800" dirty="0">
              <a:latin typeface="Calibri" panose="020F0502020204030204" pitchFamily="34" charset="0"/>
              <a:cs typeface="Calibri" panose="020F0502020204030204" pitchFamily="34" charset="0"/>
            </a:endParaRPr>
          </a:p>
        </p:txBody>
      </p:sp>
      <p:pic>
        <p:nvPicPr>
          <p:cNvPr id="10244"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6363" y="1260475"/>
            <a:ext cx="1800225"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3"/>
          <p:cNvSpPr txBox="1">
            <a:spLocks noGrp="1" noChangeArrowheads="1"/>
          </p:cNvSpPr>
          <p:nvPr>
            <p:ph type="body" idx="1"/>
          </p:nvPr>
        </p:nvSpPr>
        <p:spPr>
          <a:xfrm>
            <a:off x="2063750" y="1700213"/>
            <a:ext cx="8351838" cy="4095750"/>
          </a:xfrm>
        </p:spPr>
        <p:txBody>
          <a:bodyPr/>
          <a:lstStyle/>
          <a:p>
            <a:pPr algn="ctr" eaLnBrk="1" hangingPunct="1">
              <a:lnSpc>
                <a:spcPct val="80000"/>
              </a:lnSpc>
              <a:spcAft>
                <a:spcPct val="0"/>
              </a:spcAft>
              <a:buClr>
                <a:srgbClr val="000000"/>
              </a:buClr>
              <a:buFont typeface="Wingdings" panose="05000000000000000000" pitchFamily="2" charset="2"/>
              <a:buNone/>
            </a:pPr>
            <a:r>
              <a:rPr lang="en-GB" altLang="en-US" sz="3600" b="1" smtClean="0">
                <a:solidFill>
                  <a:srgbClr val="000000"/>
                </a:solidFill>
                <a:latin typeface="Calibri" panose="020F0502020204030204" pitchFamily="34" charset="0"/>
                <a:cs typeface="Calibri" panose="020F0502020204030204" pitchFamily="34" charset="0"/>
                <a:sym typeface="Calibri" panose="020F0502020204030204" pitchFamily="34" charset="0"/>
              </a:rPr>
              <a:t/>
            </a:r>
            <a:br>
              <a:rPr lang="en-GB" altLang="en-US" sz="3600" b="1" smtClean="0">
                <a:solidFill>
                  <a:srgbClr val="000000"/>
                </a:solidFill>
                <a:latin typeface="Calibri" panose="020F0502020204030204" pitchFamily="34" charset="0"/>
                <a:cs typeface="Calibri" panose="020F0502020204030204" pitchFamily="34" charset="0"/>
                <a:sym typeface="Calibri" panose="020F0502020204030204" pitchFamily="34" charset="0"/>
              </a:rPr>
            </a:br>
            <a:endParaRPr lang="en-GB" altLang="en-US" sz="4400" smtClean="0">
              <a:solidFill>
                <a:schemeClr val="tx2"/>
              </a:solidFill>
              <a:latin typeface="Calibri" panose="020F0502020204030204" pitchFamily="34" charset="0"/>
              <a:cs typeface="Calibri" panose="020F0502020204030204" pitchFamily="34" charset="0"/>
              <a:sym typeface="Calibri" panose="020F0502020204030204" pitchFamily="34" charset="0"/>
            </a:endParaRPr>
          </a:p>
          <a:p>
            <a:pPr algn="ctr" eaLnBrk="1" hangingPunct="1">
              <a:lnSpc>
                <a:spcPct val="80000"/>
              </a:lnSpc>
              <a:spcAft>
                <a:spcPct val="0"/>
              </a:spcAft>
              <a:buClr>
                <a:srgbClr val="000000"/>
              </a:buClr>
              <a:buFont typeface="Wingdings" panose="05000000000000000000" pitchFamily="2" charset="2"/>
              <a:buNone/>
            </a:pPr>
            <a:r>
              <a:rPr lang="en-GB" altLang="en-US" sz="4400" smtClean="0">
                <a:solidFill>
                  <a:srgbClr val="0E58C4"/>
                </a:solidFill>
                <a:latin typeface="Arial" panose="020B0604020202020204" pitchFamily="34" charset="0"/>
                <a:cs typeface="Calibri" panose="020F0502020204030204" pitchFamily="34" charset="0"/>
                <a:sym typeface="Calibri" panose="020F0502020204030204" pitchFamily="34" charset="0"/>
              </a:rPr>
              <a:t>National Uses and Benefits</a:t>
            </a:r>
          </a:p>
          <a:p>
            <a:pPr algn="ctr" eaLnBrk="1" hangingPunct="1">
              <a:lnSpc>
                <a:spcPct val="80000"/>
              </a:lnSpc>
              <a:spcAft>
                <a:spcPct val="0"/>
              </a:spcAft>
              <a:buClr>
                <a:srgbClr val="000000"/>
              </a:buClr>
              <a:buFont typeface="Wingdings" panose="05000000000000000000" pitchFamily="2" charset="2"/>
              <a:buNone/>
            </a:pPr>
            <a:endParaRPr lang="en-GB" altLang="en-US" b="1" smtClean="0">
              <a:solidFill>
                <a:srgbClr val="0E58C4"/>
              </a:solidFill>
              <a:latin typeface="Calibri" panose="020F0502020204030204" pitchFamily="34" charset="0"/>
              <a:cs typeface="Calibri" panose="020F0502020204030204" pitchFamily="34" charset="0"/>
              <a:sym typeface="Calibri" panose="020F0502020204030204" pitchFamily="34" charset="0"/>
            </a:endParaRPr>
          </a:p>
          <a:p>
            <a:pPr algn="ctr" eaLnBrk="1" hangingPunct="1">
              <a:lnSpc>
                <a:spcPct val="80000"/>
              </a:lnSpc>
              <a:spcAft>
                <a:spcPct val="0"/>
              </a:spcAft>
              <a:buClr>
                <a:srgbClr val="000000"/>
              </a:buClr>
              <a:buFont typeface="Wingdings" panose="05000000000000000000" pitchFamily="2" charset="2"/>
              <a:buNone/>
            </a:pPr>
            <a:endParaRPr lang="en-GB" altLang="en-US" b="1"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eaLnBrk="1" hangingPunct="1">
              <a:lnSpc>
                <a:spcPct val="80000"/>
              </a:lnSpc>
              <a:spcAft>
                <a:spcPct val="0"/>
              </a:spcAft>
              <a:buClr>
                <a:srgbClr val="000000"/>
              </a:buClr>
              <a:buFont typeface="Wingdings" panose="05000000000000000000" pitchFamily="2" charset="2"/>
              <a:buNone/>
            </a:pPr>
            <a:endParaRPr lang="en-GB" altLang="en-US" b="1"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lgn="ctr" eaLnBrk="1" hangingPunct="1">
              <a:lnSpc>
                <a:spcPct val="80000"/>
              </a:lnSpc>
              <a:spcAft>
                <a:spcPct val="0"/>
              </a:spcAft>
              <a:buClr>
                <a:srgbClr val="000000"/>
              </a:buClr>
              <a:buFont typeface="Wingdings" panose="05000000000000000000" pitchFamily="2" charset="2"/>
              <a:buNone/>
            </a:pPr>
            <a:r>
              <a:rPr lang="en-GB" altLang="en-US" b="1" smtClean="0">
                <a:solidFill>
                  <a:srgbClr val="000000"/>
                </a:solidFill>
                <a:latin typeface="Calibri" panose="020F0502020204030204" pitchFamily="34" charset="0"/>
                <a:cs typeface="Calibri" panose="020F0502020204030204" pitchFamily="34" charset="0"/>
                <a:sym typeface="Calibri" panose="020F0502020204030204" pitchFamily="34" charset="0"/>
              </a:rPr>
              <a:t> </a:t>
            </a:r>
            <a:r>
              <a:rPr lang="en-GB" altLang="en-US" sz="2000" b="1" smtClean="0">
                <a:solidFill>
                  <a:srgbClr val="000000"/>
                </a:solidFill>
                <a:latin typeface="Calibri" panose="020F0502020204030204" pitchFamily="34" charset="0"/>
                <a:cs typeface="Calibri" panose="020F0502020204030204" pitchFamily="34" charset="0"/>
                <a:sym typeface="Calibri" panose="020F0502020204030204" pitchFamily="34" charset="0"/>
              </a:rPr>
              <a:t> </a:t>
            </a:r>
            <a:endParaRPr lang="en-GB" altLang="en-US" sz="2000" b="1" i="1"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59395" name="Title 1"/>
          <p:cNvSpPr txBox="1">
            <a:spLocks noGrp="1"/>
          </p:cNvSpPr>
          <p:nvPr>
            <p:ph type="title"/>
          </p:nvPr>
        </p:nvSpPr>
        <p:spPr>
          <a:xfrm>
            <a:off x="838200" y="258763"/>
            <a:ext cx="10515600" cy="541337"/>
          </a:xfrm>
        </p:spPr>
        <p:txBody>
          <a:bodyPr/>
          <a:lstStyle/>
          <a:p>
            <a:pPr eaLnBrk="1" hangingPunct="1">
              <a:spcBef>
                <a:spcPct val="0"/>
              </a:spcBef>
              <a:spcAft>
                <a:spcPct val="0"/>
              </a:spcAft>
              <a:buFont typeface="Calibri" panose="020F0502020204030204" pitchFamily="34" charset="0"/>
              <a:buNone/>
            </a:pPr>
            <a:r>
              <a:rPr lang="en-AU" altLang="en-US" sz="3600" b="1" i="1" smtClean="0">
                <a:latin typeface="Calibri" panose="020F0502020204030204" pitchFamily="34" charset="0"/>
                <a:cs typeface="Calibri" panose="020F0502020204030204" pitchFamily="34" charset="0"/>
                <a:sym typeface="Calibri" panose="020F0502020204030204" pitchFamily="34" charset="0"/>
              </a:rPr>
              <a:t>Hydrography</a:t>
            </a: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3"/>
          <p:cNvSpPr txBox="1">
            <a:spLocks noGrp="1" noChangeArrowheads="1"/>
          </p:cNvSpPr>
          <p:nvPr>
            <p:ph type="title"/>
          </p:nvPr>
        </p:nvSpPr>
        <p:spPr>
          <a:xfrm>
            <a:off x="838200" y="258763"/>
            <a:ext cx="10515600" cy="541337"/>
          </a:xfrm>
        </p:spPr>
        <p:txBody>
          <a:bodyPr/>
          <a:lstStyle/>
          <a:p>
            <a:pPr eaLnBrk="1" hangingPunct="1">
              <a:spcBef>
                <a:spcPct val="0"/>
              </a:spcBef>
              <a:spcAft>
                <a:spcPct val="0"/>
              </a:spcAft>
              <a:buFont typeface="Calibri" panose="020F0502020204030204" pitchFamily="34" charset="0"/>
              <a:buNone/>
            </a:pPr>
            <a:r>
              <a:rPr lang="en-GB" altLang="en-US" sz="3600" b="1" i="1" smtClean="0">
                <a:latin typeface="Calibri" panose="020F0502020204030204" pitchFamily="34" charset="0"/>
                <a:cs typeface="Calibri" panose="020F0502020204030204" pitchFamily="34" charset="0"/>
                <a:sym typeface="Calibri" panose="020F0502020204030204" pitchFamily="34" charset="0"/>
              </a:rPr>
              <a:t>Hydrography supports :</a:t>
            </a:r>
          </a:p>
        </p:txBody>
      </p:sp>
      <p:sp>
        <p:nvSpPr>
          <p:cNvPr id="466946" name="Rectangle 2"/>
          <p:cNvSpPr txBox="1">
            <a:spLocks noGrp="1" noChangeArrowheads="1"/>
          </p:cNvSpPr>
          <p:nvPr>
            <p:ph type="body" idx="1"/>
          </p:nvPr>
        </p:nvSpPr>
        <p:spPr>
          <a:xfrm>
            <a:off x="1919288" y="1125538"/>
            <a:ext cx="9793287" cy="4714875"/>
          </a:xfrm>
        </p:spPr>
        <p:txBody>
          <a:bodyPr/>
          <a:lstStyle/>
          <a:p>
            <a:pPr eaLnBrk="1" hangingPunct="1">
              <a:lnSpc>
                <a:spcPts val="3000"/>
              </a:lnSpc>
              <a:spcAft>
                <a:spcPct val="0"/>
              </a:spcAft>
              <a:buClr>
                <a:srgbClr val="000000"/>
              </a:buClr>
              <a:tabLst>
                <a:tab pos="536575" algn="l"/>
              </a:tabLst>
              <a:defRPr/>
            </a:pPr>
            <a:r>
              <a:rPr lang="en-GB" sz="3200" dirty="0">
                <a:solidFill>
                  <a:srgbClr val="000000"/>
                </a:solidFill>
                <a:latin typeface="Calibri" panose="020F0502020204030204" pitchFamily="34" charset="0"/>
                <a:cs typeface="Calibri" panose="020F0502020204030204" pitchFamily="34" charset="0"/>
                <a:sym typeface="Calibri" panose="020F0502020204030204" pitchFamily="34" charset="0"/>
              </a:rPr>
              <a:t>Safety of navigation</a:t>
            </a:r>
          </a:p>
          <a:p>
            <a:pPr indent="-457200" eaLnBrk="1" hangingPunct="1">
              <a:lnSpc>
                <a:spcPts val="3000"/>
              </a:lnSpc>
              <a:spcAft>
                <a:spcPct val="0"/>
              </a:spcAft>
              <a:buClr>
                <a:srgbClr val="000000"/>
              </a:buClr>
              <a:tabLst>
                <a:tab pos="536575" algn="l"/>
              </a:tabLst>
              <a:defRPr/>
            </a:pPr>
            <a:r>
              <a:rPr lang="en-GB" sz="3200" dirty="0">
                <a:solidFill>
                  <a:srgbClr val="000000"/>
                </a:solidFill>
                <a:latin typeface="Calibri" panose="020F0502020204030204" pitchFamily="34" charset="0"/>
                <a:cs typeface="Calibri" panose="020F0502020204030204" pitchFamily="34" charset="0"/>
                <a:sym typeface="Calibri" panose="020F0502020204030204" pitchFamily="34" charset="0"/>
              </a:rPr>
              <a:t>Protection of marine environment</a:t>
            </a:r>
          </a:p>
          <a:p>
            <a:pPr indent="-457200" eaLnBrk="1" hangingPunct="1">
              <a:lnSpc>
                <a:spcPts val="3000"/>
              </a:lnSpc>
              <a:spcAft>
                <a:spcPct val="0"/>
              </a:spcAft>
              <a:buClr>
                <a:srgbClr val="000000"/>
              </a:buClr>
              <a:tabLst>
                <a:tab pos="536575" algn="l"/>
              </a:tabLst>
              <a:defRPr/>
            </a:pPr>
            <a:r>
              <a:rPr lang="en-GB" sz="3200" dirty="0">
                <a:solidFill>
                  <a:srgbClr val="000000"/>
                </a:solidFill>
                <a:latin typeface="Calibri" panose="020F0502020204030204" pitchFamily="34" charset="0"/>
                <a:cs typeface="Calibri" panose="020F0502020204030204" pitchFamily="34" charset="0"/>
                <a:sym typeface="Calibri" panose="020F0502020204030204" pitchFamily="34" charset="0"/>
              </a:rPr>
              <a:t>National infrastructure development</a:t>
            </a:r>
          </a:p>
          <a:p>
            <a:pPr indent="-457200" eaLnBrk="1" hangingPunct="1">
              <a:lnSpc>
                <a:spcPts val="3000"/>
              </a:lnSpc>
              <a:spcAft>
                <a:spcPct val="0"/>
              </a:spcAft>
              <a:buClr>
                <a:srgbClr val="000000"/>
              </a:buClr>
              <a:tabLst>
                <a:tab pos="536575" algn="l"/>
              </a:tabLst>
              <a:defRPr/>
            </a:pPr>
            <a:r>
              <a:rPr lang="en-GB" sz="3200" dirty="0">
                <a:solidFill>
                  <a:srgbClr val="000000"/>
                </a:solidFill>
                <a:latin typeface="Calibri" panose="020F0502020204030204" pitchFamily="34" charset="0"/>
                <a:cs typeface="Calibri" panose="020F0502020204030204" pitchFamily="34" charset="0"/>
                <a:sym typeface="Calibri" panose="020F0502020204030204" pitchFamily="34" charset="0"/>
              </a:rPr>
              <a:t>Coastal zone management	</a:t>
            </a:r>
          </a:p>
          <a:p>
            <a:pPr indent="-457200" eaLnBrk="1" hangingPunct="1">
              <a:lnSpc>
                <a:spcPts val="3000"/>
              </a:lnSpc>
              <a:spcAft>
                <a:spcPct val="0"/>
              </a:spcAft>
              <a:buClr>
                <a:srgbClr val="000000"/>
              </a:buClr>
              <a:tabLst>
                <a:tab pos="536575" algn="l"/>
              </a:tabLst>
              <a:defRPr/>
            </a:pPr>
            <a:r>
              <a:rPr lang="en-GB" sz="3200" dirty="0">
                <a:solidFill>
                  <a:srgbClr val="000000"/>
                </a:solidFill>
                <a:latin typeface="Calibri" panose="020F0502020204030204" pitchFamily="34" charset="0"/>
                <a:cs typeface="Calibri" panose="020F0502020204030204" pitchFamily="34" charset="0"/>
                <a:sym typeface="Calibri" panose="020F0502020204030204" pitchFamily="34" charset="0"/>
              </a:rPr>
              <a:t>Marine exploration</a:t>
            </a:r>
          </a:p>
          <a:p>
            <a:pPr indent="-457200" eaLnBrk="1" hangingPunct="1">
              <a:lnSpc>
                <a:spcPts val="3000"/>
              </a:lnSpc>
              <a:spcAft>
                <a:spcPct val="0"/>
              </a:spcAft>
              <a:buClr>
                <a:srgbClr val="000000"/>
              </a:buClr>
              <a:tabLst>
                <a:tab pos="536575" algn="l"/>
              </a:tabLst>
              <a:defRPr/>
            </a:pPr>
            <a:r>
              <a:rPr lang="en-GB" sz="3200" dirty="0">
                <a:solidFill>
                  <a:srgbClr val="000000"/>
                </a:solidFill>
                <a:latin typeface="Calibri" panose="020F0502020204030204" pitchFamily="34" charset="0"/>
                <a:cs typeface="Calibri" panose="020F0502020204030204" pitchFamily="34" charset="0"/>
                <a:sym typeface="Calibri" panose="020F0502020204030204" pitchFamily="34" charset="0"/>
              </a:rPr>
              <a:t>Resource exploitation – minerals, fishing</a:t>
            </a:r>
          </a:p>
          <a:p>
            <a:pPr indent="-457200" eaLnBrk="1" hangingPunct="1">
              <a:lnSpc>
                <a:spcPts val="3000"/>
              </a:lnSpc>
              <a:spcAft>
                <a:spcPct val="0"/>
              </a:spcAft>
              <a:buClr>
                <a:srgbClr val="000000"/>
              </a:buClr>
              <a:tabLst>
                <a:tab pos="536575" algn="l"/>
              </a:tabLst>
              <a:defRPr/>
            </a:pPr>
            <a:r>
              <a:rPr lang="en-GB" sz="3200" dirty="0">
                <a:solidFill>
                  <a:srgbClr val="000000"/>
                </a:solidFill>
                <a:latin typeface="Calibri" panose="020F0502020204030204" pitchFamily="34" charset="0"/>
                <a:cs typeface="Calibri" panose="020F0502020204030204" pitchFamily="34" charset="0"/>
                <a:sym typeface="Calibri" panose="020F0502020204030204" pitchFamily="34" charset="0"/>
              </a:rPr>
              <a:t>Maritime boundary delimitation (UNCLOS, others)</a:t>
            </a:r>
          </a:p>
          <a:p>
            <a:pPr indent="-457200" eaLnBrk="1" hangingPunct="1">
              <a:lnSpc>
                <a:spcPts val="3000"/>
              </a:lnSpc>
              <a:spcAft>
                <a:spcPct val="0"/>
              </a:spcAft>
              <a:buClr>
                <a:srgbClr val="000000"/>
              </a:buClr>
              <a:tabLst>
                <a:tab pos="536575" algn="l"/>
              </a:tabLst>
              <a:defRPr/>
            </a:pPr>
            <a:r>
              <a:rPr lang="en-GB" sz="3200" dirty="0">
                <a:solidFill>
                  <a:srgbClr val="000000"/>
                </a:solidFill>
                <a:latin typeface="Calibri" panose="020F0502020204030204" pitchFamily="34" charset="0"/>
                <a:cs typeface="Calibri" panose="020F0502020204030204" pitchFamily="34" charset="0"/>
                <a:sym typeface="Calibri" panose="020F0502020204030204" pitchFamily="34" charset="0"/>
              </a:rPr>
              <a:t>Maritime defence and security</a:t>
            </a:r>
          </a:p>
          <a:p>
            <a:pPr indent="-457200" eaLnBrk="1" hangingPunct="1">
              <a:lnSpc>
                <a:spcPts val="3000"/>
              </a:lnSpc>
              <a:spcAft>
                <a:spcPct val="0"/>
              </a:spcAft>
              <a:buClr>
                <a:srgbClr val="000000"/>
              </a:buClr>
              <a:tabLst>
                <a:tab pos="536575" algn="l"/>
              </a:tabLst>
              <a:defRPr/>
            </a:pPr>
            <a:r>
              <a:rPr lang="en-GB" sz="3200" dirty="0">
                <a:solidFill>
                  <a:srgbClr val="000000"/>
                </a:solidFill>
                <a:latin typeface="Calibri" panose="020F0502020204030204" pitchFamily="34" charset="0"/>
                <a:cs typeface="Calibri" panose="020F0502020204030204" pitchFamily="34" charset="0"/>
                <a:sym typeface="Calibri" panose="020F0502020204030204" pitchFamily="34" charset="0"/>
              </a:rPr>
              <a:t>Disaster management</a:t>
            </a:r>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Title 1"/>
          <p:cNvSpPr txBox="1">
            <a:spLocks noGrp="1"/>
          </p:cNvSpPr>
          <p:nvPr>
            <p:ph type="title"/>
          </p:nvPr>
        </p:nvSpPr>
        <p:spPr>
          <a:xfrm>
            <a:off x="838200" y="258763"/>
            <a:ext cx="10515600" cy="541337"/>
          </a:xfrm>
        </p:spPr>
        <p:txBody>
          <a:bodyPr/>
          <a:lstStyle/>
          <a:p>
            <a:pPr eaLnBrk="1" hangingPunct="1">
              <a:spcBef>
                <a:spcPct val="0"/>
              </a:spcBef>
              <a:spcAft>
                <a:spcPct val="0"/>
              </a:spcAft>
              <a:buFont typeface="Calibri" panose="020F0502020204030204" pitchFamily="34" charset="0"/>
              <a:buNone/>
            </a:pPr>
            <a:r>
              <a:rPr lang="en-AU" altLang="en-US" sz="3600" b="1" i="1" smtClean="0">
                <a:latin typeface="Calibri" panose="020F0502020204030204" pitchFamily="34" charset="0"/>
                <a:cs typeface="Calibri" panose="020F0502020204030204" pitchFamily="34" charset="0"/>
                <a:sym typeface="Calibri" panose="020F0502020204030204" pitchFamily="34" charset="0"/>
              </a:rPr>
              <a:t>… Safety of Navigation</a:t>
            </a:r>
          </a:p>
        </p:txBody>
      </p:sp>
      <p:pic>
        <p:nvPicPr>
          <p:cNvPr id="63491" name="Picture 8" descr="Image1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23225" y="1628775"/>
            <a:ext cx="3194050" cy="464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6" descr="damagedtanker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60888" y="1628775"/>
            <a:ext cx="3070225"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63493" name="Picture 2"/>
          <p:cNvPicPr>
            <a:picLocks noGrp="1" noChangeAspect="1" noChangeArrowheads="1"/>
          </p:cNvPicPr>
          <p:nvPr>
            <p:ph idx="4294967295"/>
          </p:nvPr>
        </p:nvPicPr>
        <p:blipFill>
          <a:blip r:embed="rId5">
            <a:extLst>
              <a:ext uri="{28A0092B-C50C-407E-A947-70E740481C1C}">
                <a14:useLocalDpi xmlns:a14="http://schemas.microsoft.com/office/drawing/2010/main"/>
              </a:ext>
            </a:extLst>
          </a:blip>
          <a:srcRect/>
          <a:stretch>
            <a:fillRect/>
          </a:stretch>
        </p:blipFill>
        <p:spPr>
          <a:xfrm>
            <a:off x="1071563" y="1641475"/>
            <a:ext cx="3097212" cy="2654300"/>
          </a:xfrm>
          <a:ln>
            <a:solidFill>
              <a:srgbClr val="000000"/>
            </a:solidFill>
            <a:miter lim="800000"/>
            <a:headEnd/>
            <a:tailEnd/>
          </a:ln>
        </p:spPr>
      </p:pic>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Title 1"/>
          <p:cNvSpPr txBox="1">
            <a:spLocks noGrp="1"/>
          </p:cNvSpPr>
          <p:nvPr>
            <p:ph type="title"/>
          </p:nvPr>
        </p:nvSpPr>
        <p:spPr>
          <a:xfrm>
            <a:off x="838200" y="258763"/>
            <a:ext cx="10515600" cy="541337"/>
          </a:xfrm>
        </p:spPr>
        <p:txBody>
          <a:bodyPr/>
          <a:lstStyle/>
          <a:p>
            <a:pPr eaLnBrk="1" hangingPunct="1">
              <a:spcBef>
                <a:spcPct val="0"/>
              </a:spcBef>
              <a:spcAft>
                <a:spcPct val="0"/>
              </a:spcAft>
              <a:buFont typeface="Calibri" panose="020F0502020204030204" pitchFamily="34" charset="0"/>
              <a:buNone/>
            </a:pPr>
            <a:r>
              <a:rPr lang="en-AU" altLang="en-US" sz="3600" b="1" i="1" smtClean="0">
                <a:latin typeface="Calibri" panose="020F0502020204030204" pitchFamily="34" charset="0"/>
                <a:cs typeface="Calibri" panose="020F0502020204030204" pitchFamily="34" charset="0"/>
                <a:sym typeface="Calibri" panose="020F0502020204030204" pitchFamily="34" charset="0"/>
              </a:rPr>
              <a:t>… Transport</a:t>
            </a:r>
          </a:p>
        </p:txBody>
      </p:sp>
      <p:sp>
        <p:nvSpPr>
          <p:cNvPr id="65539" name="Content Placeholder 2"/>
          <p:cNvSpPr txBox="1">
            <a:spLocks noGrp="1"/>
          </p:cNvSpPr>
          <p:nvPr>
            <p:ph type="body" idx="1"/>
          </p:nvPr>
        </p:nvSpPr>
        <p:spPr>
          <a:xfrm>
            <a:off x="2174875" y="1628775"/>
            <a:ext cx="7724775" cy="2159000"/>
          </a:xfrm>
        </p:spPr>
        <p:txBody>
          <a:bodyPr/>
          <a:lstStyle/>
          <a:p>
            <a:pPr eaLnBrk="1" hangingPunct="1">
              <a:spcAft>
                <a:spcPct val="0"/>
              </a:spcAft>
              <a:buClr>
                <a:srgbClr val="000000"/>
              </a:buClr>
              <a:buFont typeface="Wingdings" panose="05000000000000000000" pitchFamily="2" charset="2"/>
              <a:buNone/>
            </a:pPr>
            <a:r>
              <a:rPr lang="en-AU" altLang="en-US" sz="4000" smtClean="0">
                <a:solidFill>
                  <a:srgbClr val="000000"/>
                </a:solidFill>
                <a:latin typeface="Calibri" panose="020F0502020204030204" pitchFamily="34" charset="0"/>
                <a:cs typeface="Calibri" panose="020F0502020204030204" pitchFamily="34" charset="0"/>
                <a:sym typeface="Calibri" panose="020F0502020204030204" pitchFamily="34" charset="0"/>
              </a:rPr>
              <a:t>98% goods by volume</a:t>
            </a:r>
          </a:p>
        </p:txBody>
      </p:sp>
      <p:pic>
        <p:nvPicPr>
          <p:cNvPr id="65540" name="Picture 7" descr="http://www.pacificmagazine.net/issue/2003/11/01/images/112003Pacific%20forum%20(Slide9.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92338" y="2852738"/>
            <a:ext cx="3627437"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13" descr="Vanuatu inter-island ferry, Port Vila, 2 June 2006 by PhillipC."/>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81738" y="2852738"/>
            <a:ext cx="4297362" cy="277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Title 1"/>
          <p:cNvSpPr txBox="1">
            <a:spLocks noGrp="1"/>
          </p:cNvSpPr>
          <p:nvPr>
            <p:ph type="title"/>
          </p:nvPr>
        </p:nvSpPr>
        <p:spPr>
          <a:xfrm>
            <a:off x="838200" y="258763"/>
            <a:ext cx="10515600" cy="541337"/>
          </a:xfrm>
        </p:spPr>
        <p:txBody>
          <a:bodyPr/>
          <a:lstStyle/>
          <a:p>
            <a:pPr eaLnBrk="1" hangingPunct="1">
              <a:spcBef>
                <a:spcPct val="0"/>
              </a:spcBef>
              <a:spcAft>
                <a:spcPct val="0"/>
              </a:spcAft>
              <a:buFont typeface="Calibri" panose="020F0502020204030204" pitchFamily="34" charset="0"/>
              <a:buNone/>
            </a:pPr>
            <a:r>
              <a:rPr lang="en-AU" altLang="en-US" sz="3600" b="1" i="1" smtClean="0">
                <a:latin typeface="Calibri" panose="020F0502020204030204" pitchFamily="34" charset="0"/>
                <a:cs typeface="Calibri" panose="020F0502020204030204" pitchFamily="34" charset="0"/>
                <a:sym typeface="Calibri" panose="020F0502020204030204" pitchFamily="34" charset="0"/>
              </a:rPr>
              <a:t>… Tourism</a:t>
            </a:r>
          </a:p>
        </p:txBody>
      </p:sp>
      <p:sp>
        <p:nvSpPr>
          <p:cNvPr id="67587" name="Content Placeholder 2"/>
          <p:cNvSpPr txBox="1">
            <a:spLocks noGrp="1"/>
          </p:cNvSpPr>
          <p:nvPr>
            <p:ph type="body" idx="1"/>
          </p:nvPr>
        </p:nvSpPr>
        <p:spPr>
          <a:xfrm>
            <a:off x="1558925" y="2276475"/>
            <a:ext cx="7488238" cy="2305050"/>
          </a:xfrm>
        </p:spPr>
        <p:txBody>
          <a:bodyPr/>
          <a:lstStyle/>
          <a:p>
            <a:pPr eaLnBrk="1" hangingPunct="1">
              <a:spcAft>
                <a:spcPct val="0"/>
              </a:spcAft>
              <a:buClr>
                <a:srgbClr val="000000"/>
              </a:buClr>
              <a:buFont typeface="Arial" panose="020B0604020202020204" pitchFamily="34" charset="0"/>
              <a:buChar char="•"/>
            </a:pPr>
            <a:r>
              <a:rPr lang="en-AU" altLang="en-US" sz="4000" smtClean="0">
                <a:solidFill>
                  <a:srgbClr val="000000"/>
                </a:solidFill>
                <a:latin typeface="Calibri" panose="020F0502020204030204" pitchFamily="34" charset="0"/>
                <a:cs typeface="Calibri" panose="020F0502020204030204" pitchFamily="34" charset="0"/>
                <a:sym typeface="Calibri" panose="020F0502020204030204" pitchFamily="34" charset="0"/>
              </a:rPr>
              <a:t>a growing market</a:t>
            </a:r>
          </a:p>
          <a:p>
            <a:pPr eaLnBrk="1" hangingPunct="1">
              <a:spcAft>
                <a:spcPct val="0"/>
              </a:spcAft>
              <a:buClr>
                <a:srgbClr val="000000"/>
              </a:buClr>
              <a:buFont typeface="Arial" panose="020B0604020202020204" pitchFamily="34" charset="0"/>
              <a:buChar char="•"/>
            </a:pPr>
            <a:r>
              <a:rPr lang="en-AU" altLang="en-US" sz="4000" smtClean="0">
                <a:solidFill>
                  <a:srgbClr val="000000"/>
                </a:solidFill>
                <a:latin typeface="Calibri" panose="020F0502020204030204" pitchFamily="34" charset="0"/>
                <a:cs typeface="Calibri" panose="020F0502020204030204" pitchFamily="34" charset="0"/>
                <a:sym typeface="Calibri" panose="020F0502020204030204" pitchFamily="34" charset="0"/>
              </a:rPr>
              <a:t>larger ships</a:t>
            </a:r>
          </a:p>
          <a:p>
            <a:pPr eaLnBrk="1" hangingPunct="1">
              <a:spcAft>
                <a:spcPct val="0"/>
              </a:spcAft>
              <a:buClr>
                <a:srgbClr val="000000"/>
              </a:buClr>
              <a:buFont typeface="Arial" panose="020B0604020202020204" pitchFamily="34" charset="0"/>
              <a:buChar char="•"/>
            </a:pPr>
            <a:r>
              <a:rPr lang="en-AU" altLang="en-US" sz="4000" smtClean="0">
                <a:solidFill>
                  <a:srgbClr val="000000"/>
                </a:solidFill>
                <a:latin typeface="Calibri" panose="020F0502020204030204" pitchFamily="34" charset="0"/>
                <a:cs typeface="Calibri" panose="020F0502020204030204" pitchFamily="34" charset="0"/>
                <a:sym typeface="Calibri" panose="020F0502020204030204" pitchFamily="34" charset="0"/>
              </a:rPr>
              <a:t>new destinations</a:t>
            </a:r>
          </a:p>
        </p:txBody>
      </p:sp>
      <p:pic>
        <p:nvPicPr>
          <p:cNvPr id="67588" name="Picture 5" descr="http://www.south-pacific.travel/wordpress/wp-content/uploads/2008/06/markfj-031.jp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6363" y="1916113"/>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9634" name="Picture 6" descr="fishfarm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69150" y="1476375"/>
            <a:ext cx="3436938"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itle 1"/>
          <p:cNvSpPr txBox="1">
            <a:spLocks noGrp="1"/>
          </p:cNvSpPr>
          <p:nvPr>
            <p:ph type="title"/>
          </p:nvPr>
        </p:nvSpPr>
        <p:spPr>
          <a:xfrm>
            <a:off x="838200" y="258763"/>
            <a:ext cx="10515600" cy="541337"/>
          </a:xfrm>
        </p:spPr>
        <p:txBody>
          <a:bodyPr/>
          <a:lstStyle/>
          <a:p>
            <a:pPr eaLnBrk="1" hangingPunct="1">
              <a:spcBef>
                <a:spcPct val="0"/>
              </a:spcBef>
              <a:spcAft>
                <a:spcPct val="0"/>
              </a:spcAft>
              <a:buFont typeface="Calibri" panose="020F0502020204030204" pitchFamily="34" charset="0"/>
              <a:buNone/>
            </a:pPr>
            <a:r>
              <a:rPr lang="en-AU" altLang="en-US" sz="3600" b="1" i="1" smtClean="0">
                <a:latin typeface="Calibri" panose="020F0502020204030204" pitchFamily="34" charset="0"/>
                <a:cs typeface="Calibri" panose="020F0502020204030204" pitchFamily="34" charset="0"/>
                <a:sym typeface="Calibri" panose="020F0502020204030204" pitchFamily="34" charset="0"/>
              </a:rPr>
              <a:t>… Natural resources</a:t>
            </a:r>
          </a:p>
        </p:txBody>
      </p:sp>
      <p:sp>
        <p:nvSpPr>
          <p:cNvPr id="69636" name="Content Placeholder 2"/>
          <p:cNvSpPr txBox="1">
            <a:spLocks noGrp="1"/>
          </p:cNvSpPr>
          <p:nvPr>
            <p:ph type="body" idx="1"/>
          </p:nvPr>
        </p:nvSpPr>
        <p:spPr>
          <a:xfrm>
            <a:off x="2005013" y="1690688"/>
            <a:ext cx="3286125" cy="1901825"/>
          </a:xfrm>
        </p:spPr>
        <p:txBody>
          <a:bodyPr/>
          <a:lstStyle/>
          <a:p>
            <a:pPr eaLnBrk="1" hangingPunct="1">
              <a:spcAft>
                <a:spcPct val="0"/>
              </a:spcAft>
              <a:buClr>
                <a:srgbClr val="000000"/>
              </a:buClr>
              <a:buFont typeface="Arial" panose="020B0604020202020204" pitchFamily="34" charset="0"/>
              <a:buChar char="•"/>
            </a:pPr>
            <a:r>
              <a:rPr lang="en-AU" altLang="en-US" sz="4000" smtClean="0">
                <a:solidFill>
                  <a:srgbClr val="000000"/>
                </a:solidFill>
                <a:latin typeface="Calibri" panose="020F0502020204030204" pitchFamily="34" charset="0"/>
                <a:cs typeface="Calibri" panose="020F0502020204030204" pitchFamily="34" charset="0"/>
                <a:sym typeface="Calibri" panose="020F0502020204030204" pitchFamily="34" charset="0"/>
              </a:rPr>
              <a:t>fishing</a:t>
            </a:r>
          </a:p>
          <a:p>
            <a:pPr eaLnBrk="1" hangingPunct="1">
              <a:spcAft>
                <a:spcPct val="0"/>
              </a:spcAft>
              <a:buClr>
                <a:srgbClr val="000000"/>
              </a:buClr>
              <a:buFont typeface="Arial" panose="020B0604020202020204" pitchFamily="34" charset="0"/>
              <a:buChar char="•"/>
            </a:pPr>
            <a:r>
              <a:rPr lang="en-AU" altLang="en-US" sz="4000" smtClean="0">
                <a:solidFill>
                  <a:srgbClr val="000000"/>
                </a:solidFill>
                <a:latin typeface="Calibri" panose="020F0502020204030204" pitchFamily="34" charset="0"/>
                <a:cs typeface="Calibri" panose="020F0502020204030204" pitchFamily="34" charset="0"/>
                <a:sym typeface="Calibri" panose="020F0502020204030204" pitchFamily="34" charset="0"/>
              </a:rPr>
              <a:t>seabed</a:t>
            </a:r>
          </a:p>
        </p:txBody>
      </p:sp>
      <p:pic>
        <p:nvPicPr>
          <p:cNvPr id="69637" name="Picture 2" descr="http://www.ffa.int/mcs/system/files/images/Fishing%20for%20Tuna%20on%20High%20Seas.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38688" y="2643188"/>
            <a:ext cx="3357562"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4" descr="The crew of Esperanza taking action against the world's biggest purse seiner, the  Albatun Tre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10355" y="4523951"/>
            <a:ext cx="3834272" cy="2140060"/>
          </a:xfrm>
          <a:prstGeom prst="rect">
            <a:avLst/>
          </a:prstGeom>
          <a:noFill/>
          <a:scene3d>
            <a:camera prst="orthographicFront"/>
            <a:lightRig rig="threePt" dir="t"/>
          </a:scene3d>
          <a:sp3d>
            <a:bevelT w="6350"/>
            <a:bevelB w="6350"/>
          </a:sp3d>
        </p:spPr>
      </p:pic>
      <p:pic>
        <p:nvPicPr>
          <p:cNvPr id="69639" name="Picture 4" descr="oil_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166938" y="3357563"/>
            <a:ext cx="2962275" cy="318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Title 1"/>
          <p:cNvSpPr txBox="1">
            <a:spLocks noGrp="1"/>
          </p:cNvSpPr>
          <p:nvPr>
            <p:ph type="title"/>
          </p:nvPr>
        </p:nvSpPr>
        <p:spPr>
          <a:xfrm>
            <a:off x="838200" y="258763"/>
            <a:ext cx="10515600" cy="541337"/>
          </a:xfrm>
        </p:spPr>
        <p:txBody>
          <a:bodyPr/>
          <a:lstStyle/>
          <a:p>
            <a:pPr eaLnBrk="1" hangingPunct="1">
              <a:spcBef>
                <a:spcPct val="0"/>
              </a:spcBef>
              <a:spcAft>
                <a:spcPct val="0"/>
              </a:spcAft>
              <a:buFont typeface="Calibri" panose="020F0502020204030204" pitchFamily="34" charset="0"/>
              <a:buNone/>
            </a:pPr>
            <a:r>
              <a:rPr lang="en-AU" altLang="en-US" sz="3600" b="1" i="1" smtClean="0">
                <a:latin typeface="Calibri" panose="020F0502020204030204" pitchFamily="34" charset="0"/>
                <a:cs typeface="Calibri" panose="020F0502020204030204" pitchFamily="34" charset="0"/>
                <a:sym typeface="Calibri" panose="020F0502020204030204" pitchFamily="34" charset="0"/>
              </a:rPr>
              <a:t>… Security and defence</a:t>
            </a:r>
          </a:p>
        </p:txBody>
      </p:sp>
      <p:sp>
        <p:nvSpPr>
          <p:cNvPr id="71683" name="Content Placeholder 2"/>
          <p:cNvSpPr txBox="1">
            <a:spLocks noGrp="1"/>
          </p:cNvSpPr>
          <p:nvPr>
            <p:ph type="body" idx="1"/>
          </p:nvPr>
        </p:nvSpPr>
        <p:spPr>
          <a:xfrm>
            <a:off x="1595438" y="1628775"/>
            <a:ext cx="9001125" cy="2159000"/>
          </a:xfrm>
        </p:spPr>
        <p:txBody>
          <a:bodyPr/>
          <a:lstStyle/>
          <a:p>
            <a:pPr eaLnBrk="1" hangingPunct="1">
              <a:spcAft>
                <a:spcPct val="0"/>
              </a:spcAft>
              <a:buClr>
                <a:srgbClr val="000000"/>
              </a:buClr>
              <a:buFont typeface="Arial" panose="020B0604020202020204" pitchFamily="34" charset="0"/>
              <a:buChar char="•"/>
            </a:pPr>
            <a:r>
              <a:rPr lang="en-AU" altLang="en-US" sz="4000" smtClean="0">
                <a:solidFill>
                  <a:srgbClr val="000000"/>
                </a:solidFill>
                <a:latin typeface="Calibri" panose="020F0502020204030204" pitchFamily="34" charset="0"/>
                <a:cs typeface="Calibri" panose="020F0502020204030204" pitchFamily="34" charset="0"/>
                <a:sym typeface="Calibri" panose="020F0502020204030204" pitchFamily="34" charset="0"/>
              </a:rPr>
              <a:t>Maritime patrol and military operations</a:t>
            </a:r>
          </a:p>
          <a:p>
            <a:pPr eaLnBrk="1" hangingPunct="1">
              <a:spcAft>
                <a:spcPct val="0"/>
              </a:spcAft>
              <a:buClr>
                <a:srgbClr val="000000"/>
              </a:buClr>
              <a:buFont typeface="Arial" panose="020B0604020202020204" pitchFamily="34" charset="0"/>
              <a:buChar char="•"/>
            </a:pPr>
            <a:r>
              <a:rPr lang="en-AU" altLang="en-US" sz="4000" smtClean="0">
                <a:solidFill>
                  <a:srgbClr val="000000"/>
                </a:solidFill>
                <a:latin typeface="Calibri" panose="020F0502020204030204" pitchFamily="34" charset="0"/>
                <a:cs typeface="Calibri" panose="020F0502020204030204" pitchFamily="34" charset="0"/>
                <a:sym typeface="Calibri" panose="020F0502020204030204" pitchFamily="34" charset="0"/>
              </a:rPr>
              <a:t>Fishery protection</a:t>
            </a:r>
          </a:p>
          <a:p>
            <a:pPr eaLnBrk="1" hangingPunct="1">
              <a:spcAft>
                <a:spcPct val="0"/>
              </a:spcAft>
              <a:buClr>
                <a:srgbClr val="000000"/>
              </a:buClr>
              <a:buFont typeface="Arial" panose="020B0604020202020204" pitchFamily="34" charset="0"/>
              <a:buChar char="•"/>
            </a:pPr>
            <a:r>
              <a:rPr lang="en-AU" altLang="en-US" sz="4000" smtClean="0">
                <a:solidFill>
                  <a:srgbClr val="000000"/>
                </a:solidFill>
                <a:latin typeface="Calibri" panose="020F0502020204030204" pitchFamily="34" charset="0"/>
                <a:cs typeface="Calibri" panose="020F0502020204030204" pitchFamily="34" charset="0"/>
                <a:sym typeface="Calibri" panose="020F0502020204030204" pitchFamily="34" charset="0"/>
              </a:rPr>
              <a:t>Surveillance</a:t>
            </a:r>
          </a:p>
          <a:p>
            <a:pPr eaLnBrk="1" hangingPunct="1">
              <a:spcAft>
                <a:spcPct val="0"/>
              </a:spcAft>
              <a:buClr>
                <a:srgbClr val="000000"/>
              </a:buClr>
              <a:buFont typeface="Arial" panose="020B0604020202020204" pitchFamily="34" charset="0"/>
              <a:buChar char="•"/>
            </a:pPr>
            <a:r>
              <a:rPr lang="en-AU" altLang="en-US" sz="4000" smtClean="0">
                <a:solidFill>
                  <a:srgbClr val="000000"/>
                </a:solidFill>
                <a:latin typeface="Calibri" panose="020F0502020204030204" pitchFamily="34" charset="0"/>
                <a:cs typeface="Calibri" panose="020F0502020204030204" pitchFamily="34" charset="0"/>
                <a:sym typeface="Calibri" panose="020F0502020204030204" pitchFamily="34" charset="0"/>
              </a:rPr>
              <a:t>Disaster Relief</a:t>
            </a:r>
          </a:p>
          <a:p>
            <a:pPr eaLnBrk="1" hangingPunct="1">
              <a:spcAft>
                <a:spcPct val="0"/>
              </a:spcAft>
              <a:buClr>
                <a:srgbClr val="000000"/>
              </a:buClr>
              <a:buFont typeface="Arial" panose="020B0604020202020204" pitchFamily="34" charset="0"/>
              <a:buChar char="•"/>
            </a:pPr>
            <a:r>
              <a:rPr lang="en-AU" altLang="en-US" sz="4000" smtClean="0">
                <a:solidFill>
                  <a:srgbClr val="000000"/>
                </a:solidFill>
                <a:latin typeface="Calibri" panose="020F0502020204030204" pitchFamily="34" charset="0"/>
                <a:cs typeface="Calibri" panose="020F0502020204030204" pitchFamily="34" charset="0"/>
                <a:sym typeface="Calibri" panose="020F0502020204030204" pitchFamily="34" charset="0"/>
              </a:rPr>
              <a:t>Search and Rescue (SAR)</a:t>
            </a: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txBox="1">
            <a:spLocks noGrp="1"/>
          </p:cNvSpPr>
          <p:nvPr>
            <p:ph type="title"/>
          </p:nvPr>
        </p:nvSpPr>
        <p:spPr>
          <a:xfrm>
            <a:off x="838200" y="258763"/>
            <a:ext cx="10515600" cy="541337"/>
          </a:xfrm>
        </p:spPr>
        <p:txBody>
          <a:bodyPr/>
          <a:lstStyle/>
          <a:p>
            <a:pPr eaLnBrk="1" hangingPunct="1">
              <a:spcBef>
                <a:spcPct val="0"/>
              </a:spcBef>
              <a:spcAft>
                <a:spcPct val="0"/>
              </a:spcAft>
              <a:buFont typeface="Calibri" panose="020F0502020204030204" pitchFamily="34" charset="0"/>
              <a:buNone/>
            </a:pPr>
            <a:r>
              <a:rPr lang="en-AU" altLang="en-US" sz="3600" b="1" i="1" smtClean="0">
                <a:latin typeface="Calibri" panose="020F0502020204030204" pitchFamily="34" charset="0"/>
                <a:cs typeface="Calibri" panose="020F0502020204030204" pitchFamily="34" charset="0"/>
                <a:sym typeface="Calibri" panose="020F0502020204030204" pitchFamily="34" charset="0"/>
              </a:rPr>
              <a:t>… </a:t>
            </a:r>
            <a:r>
              <a:rPr lang="en-GB" altLang="en-US" sz="3600" b="1" i="1" smtClean="0">
                <a:latin typeface="Calibri" panose="020F0502020204030204" pitchFamily="34" charset="0"/>
                <a:cs typeface="Calibri" panose="020F0502020204030204" pitchFamily="34" charset="0"/>
                <a:sym typeface="Calibri" panose="020F0502020204030204" pitchFamily="34" charset="0"/>
              </a:rPr>
              <a:t>Protection of the marine environment</a:t>
            </a:r>
            <a:endParaRPr lang="en-AU" altLang="en-US" sz="3600" b="1" i="1" smtClean="0">
              <a:latin typeface="Calibri" panose="020F0502020204030204" pitchFamily="34" charset="0"/>
              <a:cs typeface="Calibri" panose="020F0502020204030204" pitchFamily="34" charset="0"/>
              <a:sym typeface="Calibri" panose="020F0502020204030204" pitchFamily="34" charset="0"/>
            </a:endParaRPr>
          </a:p>
        </p:txBody>
      </p:sp>
      <p:sp>
        <p:nvSpPr>
          <p:cNvPr id="5" name="Content Placeholder 2"/>
          <p:cNvSpPr txBox="1">
            <a:spLocks/>
          </p:cNvSpPr>
          <p:nvPr/>
        </p:nvSpPr>
        <p:spPr bwMode="auto">
          <a:xfrm>
            <a:off x="1992313" y="1539875"/>
            <a:ext cx="7631112"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lIns="91425" tIns="45700" rIns="91425" bIns="45700"/>
          <a:lstStyle>
            <a:defPPr marR="0" lvl="0" algn="l" rtl="0">
              <a:lnSpc>
                <a:spcPct val="100000"/>
              </a:lnSpc>
              <a:spcBef>
                <a:spcPts val="0"/>
              </a:spcBef>
              <a:spcAft>
                <a:spcPts val="0"/>
              </a:spcAft>
            </a:defPPr>
            <a:lvl1pPr marL="457200" marR="0" lvl="0" indent="-406400" algn="l" rtl="0" fontAlgn="base">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fontAlgn="base">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fontAlgn="base">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fontAlgn="base">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fontAlgn="base">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eaLnBrk="1" hangingPunct="1">
              <a:defRPr/>
            </a:pPr>
            <a:r>
              <a:rPr lang="en-AU" sz="4000" kern="0" dirty="0" smtClean="0">
                <a:latin typeface="Calibri" panose="020F0502020204030204" pitchFamily="34" charset="0"/>
                <a:cs typeface="Calibri" panose="020F0502020204030204" pitchFamily="34" charset="0"/>
                <a:sym typeface="Calibri" panose="020F0502020204030204" pitchFamily="34" charset="0"/>
              </a:rPr>
              <a:t>dumping</a:t>
            </a:r>
          </a:p>
          <a:p>
            <a:pPr eaLnBrk="1" hangingPunct="1">
              <a:defRPr/>
            </a:pPr>
            <a:r>
              <a:rPr lang="en-AU" sz="4000" kern="0" dirty="0" smtClean="0">
                <a:latin typeface="Calibri" panose="020F0502020204030204" pitchFamily="34" charset="0"/>
                <a:cs typeface="Calibri" panose="020F0502020204030204" pitchFamily="34" charset="0"/>
                <a:sym typeface="Calibri" panose="020F0502020204030204" pitchFamily="34" charset="0"/>
              </a:rPr>
              <a:t>oil spill</a:t>
            </a:r>
          </a:p>
          <a:p>
            <a:pPr eaLnBrk="1" hangingPunct="1">
              <a:defRPr/>
            </a:pPr>
            <a:r>
              <a:rPr lang="en-AU" sz="4000" kern="0" dirty="0" smtClean="0">
                <a:latin typeface="Calibri" panose="020F0502020204030204" pitchFamily="34" charset="0"/>
                <a:cs typeface="Calibri" panose="020F0502020204030204" pitchFamily="34" charset="0"/>
                <a:sym typeface="Calibri" panose="020F0502020204030204" pitchFamily="34" charset="0"/>
              </a:rPr>
              <a:t>industrial pollution</a:t>
            </a:r>
            <a:endParaRPr lang="en-AU" sz="4000" kern="0" dirty="0">
              <a:latin typeface="Calibri" panose="020F0502020204030204" pitchFamily="34" charset="0"/>
              <a:cs typeface="Calibri" panose="020F0502020204030204" pitchFamily="34" charset="0"/>
              <a:sym typeface="Calibri" panose="020F0502020204030204" pitchFamily="34" charset="0"/>
            </a:endParaRPr>
          </a:p>
        </p:txBody>
      </p:sp>
      <p:pic>
        <p:nvPicPr>
          <p:cNvPr id="73732" name="Picture 10" descr="Deadfish"/>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63975" y="3933825"/>
            <a:ext cx="31940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9" descr="oi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24750" y="3933825"/>
            <a:ext cx="376396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8" descr="http://news.bbc.co.uk/media/images/40461000/jpg/_40461009_pollution_dolphin.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08888" y="1389063"/>
            <a:ext cx="3597275" cy="22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txBox="1">
            <a:spLocks noGrp="1"/>
          </p:cNvSpPr>
          <p:nvPr>
            <p:ph type="title"/>
          </p:nvPr>
        </p:nvSpPr>
        <p:spPr>
          <a:xfrm>
            <a:off x="838200" y="258763"/>
            <a:ext cx="10515600" cy="541337"/>
          </a:xfrm>
        </p:spPr>
        <p:txBody>
          <a:bodyPr/>
          <a:lstStyle/>
          <a:p>
            <a:pPr eaLnBrk="1" hangingPunct="1">
              <a:spcBef>
                <a:spcPct val="0"/>
              </a:spcBef>
              <a:spcAft>
                <a:spcPct val="0"/>
              </a:spcAft>
              <a:buFont typeface="Calibri" panose="020F0502020204030204" pitchFamily="34" charset="0"/>
              <a:buNone/>
            </a:pPr>
            <a:r>
              <a:rPr lang="en-AU" altLang="en-US" sz="3600" b="1" i="1" smtClean="0">
                <a:latin typeface="Calibri" panose="020F0502020204030204" pitchFamily="34" charset="0"/>
                <a:cs typeface="Calibri" panose="020F0502020204030204" pitchFamily="34" charset="0"/>
                <a:sym typeface="Calibri" panose="020F0502020204030204" pitchFamily="34" charset="0"/>
              </a:rPr>
              <a:t>… </a:t>
            </a:r>
            <a:r>
              <a:rPr lang="en-GB" altLang="en-US" sz="3600" b="1" i="1" smtClean="0">
                <a:latin typeface="Calibri" panose="020F0502020204030204" pitchFamily="34" charset="0"/>
                <a:cs typeface="Calibri" panose="020F0502020204030204" pitchFamily="34" charset="0"/>
                <a:sym typeface="Calibri" panose="020F0502020204030204" pitchFamily="34" charset="0"/>
              </a:rPr>
              <a:t>Coastal zone management</a:t>
            </a:r>
            <a:endParaRPr lang="en-US" altLang="en-US" sz="3600" b="1" i="1" smtClean="0">
              <a:latin typeface="Calibri" panose="020F0502020204030204" pitchFamily="34" charset="0"/>
              <a:cs typeface="Calibri" panose="020F0502020204030204" pitchFamily="34" charset="0"/>
              <a:sym typeface="Calibri" panose="020F0502020204030204" pitchFamily="34" charset="0"/>
            </a:endParaRPr>
          </a:p>
        </p:txBody>
      </p:sp>
      <p:sp>
        <p:nvSpPr>
          <p:cNvPr id="74755" name="Content Placeholder 2"/>
          <p:cNvSpPr txBox="1">
            <a:spLocks/>
          </p:cNvSpPr>
          <p:nvPr/>
        </p:nvSpPr>
        <p:spPr bwMode="auto">
          <a:xfrm>
            <a:off x="1271588" y="1268413"/>
            <a:ext cx="8710612"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defRPr>
                <a:solidFill>
                  <a:schemeClr val="tx1"/>
                </a:solidFill>
                <a:latin typeface="Verdana" panose="020B0604030504040204" pitchFamily="34" charset="0"/>
                <a:cs typeface="Arial" panose="020B0604020202020204" pitchFamily="34" charset="0"/>
              </a:defRPr>
            </a:lvl1pPr>
            <a:lvl2pPr marL="914400" indent="-381000">
              <a:defRPr>
                <a:solidFill>
                  <a:schemeClr val="tx1"/>
                </a:solidFill>
                <a:latin typeface="Verdana" panose="020B0604030504040204" pitchFamily="34" charset="0"/>
                <a:cs typeface="Arial" panose="020B0604020202020204" pitchFamily="34" charset="0"/>
              </a:defRPr>
            </a:lvl2pPr>
            <a:lvl3pPr marL="1371600" indent="-355600">
              <a:defRPr>
                <a:solidFill>
                  <a:schemeClr val="tx1"/>
                </a:solidFill>
                <a:latin typeface="Verdana" panose="020B0604030504040204" pitchFamily="34" charset="0"/>
                <a:cs typeface="Arial" panose="020B0604020202020204" pitchFamily="34" charset="0"/>
              </a:defRPr>
            </a:lvl3pPr>
            <a:lvl4pPr marL="1828800" indent="-342900">
              <a:defRPr>
                <a:solidFill>
                  <a:schemeClr val="tx1"/>
                </a:solidFill>
                <a:latin typeface="Verdana" panose="020B0604030504040204" pitchFamily="34" charset="0"/>
                <a:cs typeface="Arial" panose="020B0604020202020204" pitchFamily="34" charset="0"/>
              </a:defRPr>
            </a:lvl4pPr>
            <a:lvl5pPr marL="2286000" indent="-342900">
              <a:defRPr>
                <a:solidFill>
                  <a:schemeClr val="tx1"/>
                </a:solidFill>
                <a:latin typeface="Verdana" panose="020B0604030504040204" pitchFamily="34" charset="0"/>
                <a:cs typeface="Arial" panose="020B0604020202020204" pitchFamily="34" charset="0"/>
              </a:defRPr>
            </a:lvl5pPr>
            <a:lvl6pPr marL="2743200" indent="-3429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200400" indent="-3429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657600" indent="-3429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4114800" indent="-3429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lnSpc>
                <a:spcPct val="90000"/>
              </a:lnSpc>
              <a:spcBef>
                <a:spcPts val="1000"/>
              </a:spcBef>
              <a:buClr>
                <a:srgbClr val="000000"/>
              </a:buClr>
              <a:buSzPts val="2800"/>
              <a:buFont typeface="Arial" panose="020B0604020202020204" pitchFamily="34" charset="0"/>
              <a:buChar char="•"/>
            </a:pPr>
            <a:r>
              <a:rPr lang="en-AU" altLang="en-US" sz="4000">
                <a:solidFill>
                  <a:srgbClr val="000000"/>
                </a:solidFill>
                <a:latin typeface="Calibri" panose="020F0502020204030204" pitchFamily="34" charset="0"/>
                <a:cs typeface="Calibri" panose="020F0502020204030204" pitchFamily="34" charset="0"/>
              </a:rPr>
              <a:t>resource management</a:t>
            </a:r>
          </a:p>
          <a:p>
            <a:pPr eaLnBrk="1" hangingPunct="1">
              <a:lnSpc>
                <a:spcPct val="90000"/>
              </a:lnSpc>
              <a:spcBef>
                <a:spcPts val="1000"/>
              </a:spcBef>
              <a:buClr>
                <a:srgbClr val="000000"/>
              </a:buClr>
              <a:buSzPts val="2800"/>
              <a:buFont typeface="Arial" panose="020B0604020202020204" pitchFamily="34" charset="0"/>
              <a:buChar char="•"/>
            </a:pPr>
            <a:r>
              <a:rPr lang="en-AU" altLang="en-US" sz="4000">
                <a:solidFill>
                  <a:srgbClr val="000000"/>
                </a:solidFill>
                <a:latin typeface="Calibri" panose="020F0502020204030204" pitchFamily="34" charset="0"/>
                <a:cs typeface="Calibri" panose="020F0502020204030204" pitchFamily="34" charset="0"/>
              </a:rPr>
              <a:t>industrial pollution</a:t>
            </a:r>
          </a:p>
          <a:p>
            <a:pPr eaLnBrk="1" hangingPunct="1">
              <a:lnSpc>
                <a:spcPct val="90000"/>
              </a:lnSpc>
              <a:spcBef>
                <a:spcPts val="1000"/>
              </a:spcBef>
              <a:buClr>
                <a:srgbClr val="000000"/>
              </a:buClr>
              <a:buSzPts val="2800"/>
              <a:buFont typeface="Arial" panose="020B0604020202020204" pitchFamily="34" charset="0"/>
              <a:buChar char="•"/>
            </a:pPr>
            <a:r>
              <a:rPr lang="en-AU" altLang="en-US" sz="4000">
                <a:solidFill>
                  <a:srgbClr val="000000"/>
                </a:solidFill>
                <a:latin typeface="Calibri" panose="020F0502020204030204" pitchFamily="34" charset="0"/>
                <a:cs typeface="Calibri" panose="020F0502020204030204" pitchFamily="34" charset="0"/>
              </a:rPr>
              <a:t>port development</a:t>
            </a:r>
          </a:p>
          <a:p>
            <a:pPr eaLnBrk="1" hangingPunct="1">
              <a:lnSpc>
                <a:spcPct val="90000"/>
              </a:lnSpc>
              <a:spcBef>
                <a:spcPts val="1000"/>
              </a:spcBef>
              <a:buClr>
                <a:srgbClr val="000000"/>
              </a:buClr>
              <a:buSzPts val="2800"/>
              <a:buFont typeface="Arial" panose="020B0604020202020204" pitchFamily="34" charset="0"/>
              <a:buChar char="•"/>
            </a:pPr>
            <a:r>
              <a:rPr lang="en-AU" altLang="en-US" sz="4000">
                <a:solidFill>
                  <a:srgbClr val="000000"/>
                </a:solidFill>
                <a:latin typeface="Calibri" panose="020F0502020204030204" pitchFamily="34" charset="0"/>
                <a:cs typeface="Calibri" panose="020F0502020204030204" pitchFamily="34" charset="0"/>
              </a:rPr>
              <a:t>areas of national jurisdiction</a:t>
            </a:r>
          </a:p>
        </p:txBody>
      </p:sp>
      <p:pic>
        <p:nvPicPr>
          <p:cNvPr id="74756" name="Picture 8" descr="http://imagecache2.allposters.com/images/pic/PTGPOD/603011~Pearl-Beach-Resort-Bora-Bora-Poster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75500" y="4600575"/>
            <a:ext cx="2638425"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12" descr="Sewage outfall pip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92650" y="4630738"/>
            <a:ext cx="2214563" cy="165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8" name="Picture 16" descr="http://geography.about.com/library/graphics/eez2.gif"/>
          <p:cNvPicPr>
            <a:picLocks noChangeAspect="1" noChangeArrowheads="1"/>
          </p:cNvPicPr>
          <p:nvPr/>
        </p:nvPicPr>
        <p:blipFill>
          <a:blip r:embed="rId4" cstate="email">
            <a:extLst>
              <a:ext uri="{28A0092B-C50C-407E-A947-70E740481C1C}">
                <a14:useLocalDpi xmlns:a14="http://schemas.microsoft.com/office/drawing/2010/main"/>
              </a:ext>
            </a:extLst>
          </a:blip>
          <a:srcRect l="1373" t="3391" r="1373" b="3391"/>
          <a:stretch>
            <a:fillRect/>
          </a:stretch>
        </p:blipFill>
        <p:spPr bwMode="auto">
          <a:xfrm>
            <a:off x="7553325" y="1628775"/>
            <a:ext cx="4256088" cy="1654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4759" name="Picture 14" descr="http://www.iaphworldports.org/img/0425/3_3Houston.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101263" y="3586163"/>
            <a:ext cx="17145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Title 1"/>
          <p:cNvSpPr txBox="1">
            <a:spLocks noGrp="1"/>
          </p:cNvSpPr>
          <p:nvPr>
            <p:ph type="title"/>
          </p:nvPr>
        </p:nvSpPr>
        <p:spPr>
          <a:xfrm>
            <a:off x="838200" y="258763"/>
            <a:ext cx="10515600" cy="541337"/>
          </a:xfrm>
        </p:spPr>
        <p:txBody>
          <a:bodyPr/>
          <a:lstStyle/>
          <a:p>
            <a:pPr eaLnBrk="1" hangingPunct="1">
              <a:spcBef>
                <a:spcPct val="0"/>
              </a:spcBef>
              <a:spcAft>
                <a:spcPct val="0"/>
              </a:spcAft>
              <a:buFont typeface="Calibri" panose="020F0502020204030204" pitchFamily="34" charset="0"/>
              <a:buNone/>
            </a:pPr>
            <a:r>
              <a:rPr lang="en-AU" altLang="en-US" sz="3600" b="1" i="1" smtClean="0">
                <a:latin typeface="Calibri" panose="020F0502020204030204" pitchFamily="34" charset="0"/>
                <a:cs typeface="Calibri" panose="020F0502020204030204" pitchFamily="34" charset="0"/>
                <a:sym typeface="Calibri" panose="020F0502020204030204" pitchFamily="34" charset="0"/>
              </a:rPr>
              <a:t>… Natural disaster management</a:t>
            </a:r>
          </a:p>
        </p:txBody>
      </p:sp>
      <p:sp>
        <p:nvSpPr>
          <p:cNvPr id="75779" name="Content Placeholder 2"/>
          <p:cNvSpPr txBox="1">
            <a:spLocks noGrp="1"/>
          </p:cNvSpPr>
          <p:nvPr>
            <p:ph type="body" idx="1"/>
          </p:nvPr>
        </p:nvSpPr>
        <p:spPr>
          <a:xfrm>
            <a:off x="1417638" y="1511300"/>
            <a:ext cx="7772400" cy="4454525"/>
          </a:xfrm>
        </p:spPr>
        <p:txBody>
          <a:bodyPr/>
          <a:lstStyle/>
          <a:p>
            <a:pPr eaLnBrk="1" hangingPunct="1">
              <a:spcAft>
                <a:spcPct val="0"/>
              </a:spcAft>
              <a:buClr>
                <a:srgbClr val="000000"/>
              </a:buClr>
              <a:buFont typeface="Arial" panose="020B0604020202020204" pitchFamily="34" charset="0"/>
              <a:buChar char="•"/>
            </a:pPr>
            <a:r>
              <a:rPr lang="en-AU" altLang="en-US" sz="4000" smtClean="0">
                <a:solidFill>
                  <a:srgbClr val="000000"/>
                </a:solidFill>
                <a:latin typeface="Calibri" panose="020F0502020204030204" pitchFamily="34" charset="0"/>
                <a:cs typeface="Calibri" panose="020F0502020204030204" pitchFamily="34" charset="0"/>
                <a:sym typeface="Calibri" panose="020F0502020204030204" pitchFamily="34" charset="0"/>
              </a:rPr>
              <a:t>inundation modelling</a:t>
            </a:r>
          </a:p>
          <a:p>
            <a:pPr eaLnBrk="1" hangingPunct="1">
              <a:spcAft>
                <a:spcPct val="0"/>
              </a:spcAft>
              <a:buClr>
                <a:srgbClr val="000000"/>
              </a:buClr>
              <a:buFont typeface="Arial" panose="020B0604020202020204" pitchFamily="34" charset="0"/>
              <a:buChar char="•"/>
            </a:pPr>
            <a:r>
              <a:rPr lang="en-AU" altLang="en-US" sz="4000" smtClean="0">
                <a:solidFill>
                  <a:srgbClr val="000000"/>
                </a:solidFill>
                <a:latin typeface="Calibri" panose="020F0502020204030204" pitchFamily="34" charset="0"/>
                <a:cs typeface="Calibri" panose="020F0502020204030204" pitchFamily="34" charset="0"/>
                <a:sym typeface="Calibri" panose="020F0502020204030204" pitchFamily="34" charset="0"/>
              </a:rPr>
              <a:t>sea level rise</a:t>
            </a:r>
          </a:p>
          <a:p>
            <a:pPr eaLnBrk="1" hangingPunct="1">
              <a:spcAft>
                <a:spcPct val="0"/>
              </a:spcAft>
              <a:buClr>
                <a:srgbClr val="000000"/>
              </a:buClr>
              <a:buFont typeface="Arial" panose="020B0604020202020204" pitchFamily="34" charset="0"/>
              <a:buChar char="•"/>
            </a:pPr>
            <a:r>
              <a:rPr lang="en-AU" altLang="en-US" sz="4000" smtClean="0">
                <a:solidFill>
                  <a:srgbClr val="000000"/>
                </a:solidFill>
                <a:latin typeface="Calibri" panose="020F0502020204030204" pitchFamily="34" charset="0"/>
                <a:cs typeface="Calibri" panose="020F0502020204030204" pitchFamily="34" charset="0"/>
                <a:sym typeface="Calibri" panose="020F0502020204030204" pitchFamily="34" charset="0"/>
              </a:rPr>
              <a:t>tsunami</a:t>
            </a:r>
          </a:p>
          <a:p>
            <a:pPr eaLnBrk="1" hangingPunct="1">
              <a:spcAft>
                <a:spcPct val="0"/>
              </a:spcAft>
              <a:buClr>
                <a:srgbClr val="000000"/>
              </a:buClr>
              <a:buFont typeface="Arial" panose="020B0604020202020204" pitchFamily="34" charset="0"/>
              <a:buChar char="•"/>
            </a:pPr>
            <a:r>
              <a:rPr lang="en-AU" altLang="en-US" sz="4000" smtClean="0">
                <a:solidFill>
                  <a:srgbClr val="000000"/>
                </a:solidFill>
                <a:latin typeface="Calibri" panose="020F0502020204030204" pitchFamily="34" charset="0"/>
                <a:cs typeface="Calibri" panose="020F0502020204030204" pitchFamily="34" charset="0"/>
                <a:sym typeface="Calibri" panose="020F0502020204030204" pitchFamily="34" charset="0"/>
              </a:rPr>
              <a:t>relief planning</a:t>
            </a:r>
          </a:p>
        </p:txBody>
      </p:sp>
      <p:pic>
        <p:nvPicPr>
          <p:cNvPr id="75780" name="Picture 13" descr="Hurricane dam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01013" y="1260475"/>
            <a:ext cx="3360737"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2" descr="http://www.greenpeace.org/raw/image_full/international/photosvideos/photos/pita-meanke-of-betio-villag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64100" y="4657725"/>
            <a:ext cx="3027363"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4" descr="http://www.globalwarmingimages.net/gallery/category_images/sea_level_ris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14438" y="4686300"/>
            <a:ext cx="3446462"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3" name="Picture 6" descr="http://www.ucar.edu/news/releases/2005/images/seawater.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101013" y="3735388"/>
            <a:ext cx="3360737"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02" name="Picture 2" descr="http://www.ems.psu.edu/WeatherWorld/features/witn/ocean.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70113" y="1209675"/>
            <a:ext cx="7708900" cy="477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itle 1"/>
          <p:cNvSpPr txBox="1">
            <a:spLocks noGrp="1"/>
          </p:cNvSpPr>
          <p:nvPr>
            <p:ph type="title"/>
          </p:nvPr>
        </p:nvSpPr>
        <p:spPr>
          <a:xfrm>
            <a:off x="2309813" y="1328738"/>
            <a:ext cx="7429500" cy="1139825"/>
          </a:xfrm>
        </p:spPr>
        <p:txBody>
          <a:bodyPr/>
          <a:lstStyle/>
          <a:p>
            <a:pPr eaLnBrk="1" hangingPunct="1">
              <a:spcBef>
                <a:spcPct val="0"/>
              </a:spcBef>
              <a:spcAft>
                <a:spcPct val="0"/>
              </a:spcAft>
              <a:buFont typeface="Calibri" panose="020F0502020204030204" pitchFamily="34" charset="0"/>
              <a:buNone/>
            </a:pPr>
            <a:r>
              <a:rPr lang="en-GB" altLang="en-US" sz="4000" smtClean="0">
                <a:solidFill>
                  <a:srgbClr val="002060"/>
                </a:solidFill>
                <a:latin typeface="Calibri" panose="020F0502020204030204" pitchFamily="34" charset="0"/>
                <a:cs typeface="Calibri" panose="020F0502020204030204" pitchFamily="34" charset="0"/>
                <a:sym typeface="Calibri" panose="020F0502020204030204" pitchFamily="34" charset="0"/>
              </a:rPr>
              <a:t>Hydrography provides the </a:t>
            </a:r>
            <a:br>
              <a:rPr lang="en-GB" altLang="en-US" sz="4000" smtClean="0">
                <a:solidFill>
                  <a:srgbClr val="002060"/>
                </a:solidFill>
                <a:latin typeface="Calibri" panose="020F0502020204030204" pitchFamily="34" charset="0"/>
                <a:cs typeface="Calibri" panose="020F0502020204030204" pitchFamily="34" charset="0"/>
                <a:sym typeface="Calibri" panose="020F0502020204030204" pitchFamily="34" charset="0"/>
              </a:rPr>
            </a:br>
            <a:r>
              <a:rPr lang="en-GB" altLang="en-US" sz="4000" smtClean="0">
                <a:solidFill>
                  <a:srgbClr val="002060"/>
                </a:solidFill>
                <a:latin typeface="Calibri" panose="020F0502020204030204" pitchFamily="34" charset="0"/>
                <a:cs typeface="Calibri" panose="020F0502020204030204" pitchFamily="34" charset="0"/>
                <a:sym typeface="Calibri" panose="020F0502020204030204" pitchFamily="34" charset="0"/>
              </a:rPr>
              <a:t>fundamental backdrop</a:t>
            </a:r>
            <a:endParaRPr lang="en-AU" altLang="en-US" sz="4000" smtClean="0">
              <a:solidFill>
                <a:srgbClr val="002060"/>
              </a:solidFill>
              <a:latin typeface="Calibri" panose="020F0502020204030204" pitchFamily="34" charset="0"/>
              <a:cs typeface="Calibri" panose="020F0502020204030204" pitchFamily="34" charset="0"/>
              <a:sym typeface="Calibri" panose="020F0502020204030204" pitchFamily="34" charset="0"/>
            </a:endParaRPr>
          </a:p>
        </p:txBody>
      </p:sp>
      <p:sp>
        <p:nvSpPr>
          <p:cNvPr id="3" name="Content Placeholder 2"/>
          <p:cNvSpPr txBox="1">
            <a:spLocks noGrp="1"/>
          </p:cNvSpPr>
          <p:nvPr>
            <p:ph type="body" idx="1"/>
          </p:nvPr>
        </p:nvSpPr>
        <p:spPr>
          <a:xfrm>
            <a:off x="2309813" y="4868863"/>
            <a:ext cx="6602412" cy="1631950"/>
          </a:xfrm>
        </p:spPr>
        <p:txBody>
          <a:bodyPr/>
          <a:lstStyle/>
          <a:p>
            <a:pPr marL="88900" indent="0" eaLnBrk="1" hangingPunct="1">
              <a:spcAft>
                <a:spcPct val="0"/>
              </a:spcAft>
              <a:buClr>
                <a:srgbClr val="000000"/>
              </a:buClr>
              <a:buFont typeface="Wingdings" panose="05000000000000000000" pitchFamily="2" charset="2"/>
              <a:buNone/>
            </a:pPr>
            <a:r>
              <a:rPr lang="en-AU" altLang="en-US" smtClean="0">
                <a:solidFill>
                  <a:schemeClr val="bg1"/>
                </a:solidFill>
                <a:latin typeface="Calibri" panose="020F0502020204030204" pitchFamily="34" charset="0"/>
                <a:cs typeface="Calibri" panose="020F0502020204030204" pitchFamily="34" charset="0"/>
                <a:sym typeface="Calibri" panose="020F0502020204030204" pitchFamily="34" charset="0"/>
              </a:rPr>
              <a:t>for almost everything that happens in, on or under the sea</a:t>
            </a: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5550" y="1196975"/>
            <a:ext cx="8496300" cy="4186238"/>
          </a:xfrm>
          <a:prstGeom prst="rect">
            <a:avLst/>
          </a:prstGeom>
          <a:noFill/>
        </p:spPr>
        <p:txBody>
          <a:bodyPr/>
          <a:lstStyle/>
          <a:p>
            <a:pPr marL="714375" indent="-714375" eaLnBrk="1" hangingPunct="1">
              <a:spcBef>
                <a:spcPts val="600"/>
              </a:spcBef>
              <a:spcAft>
                <a:spcPts val="600"/>
              </a:spcAft>
              <a:buSzPct val="105000"/>
              <a:buFont typeface="Arial" pitchFamily="34" charset="0"/>
              <a:buChar char="•"/>
              <a:defRPr/>
            </a:pPr>
            <a:r>
              <a:rPr lang="en-GB" sz="3200" dirty="0">
                <a:latin typeface="Calibri" panose="020F0502020204030204" pitchFamily="34" charset="0"/>
                <a:cs typeface="Calibri" panose="020F0502020204030204" pitchFamily="34" charset="0"/>
              </a:rPr>
              <a:t>risk of marine accidents increases</a:t>
            </a:r>
          </a:p>
          <a:p>
            <a:pPr marL="1171575" lvl="1" indent="-446088" eaLnBrk="1" hangingPunct="1">
              <a:spcBef>
                <a:spcPts val="300"/>
              </a:spcBef>
              <a:spcAft>
                <a:spcPts val="300"/>
              </a:spcAft>
              <a:buSzPct val="105000"/>
              <a:buFont typeface="Arial Narrow" pitchFamily="34" charset="0"/>
              <a:buChar char="–"/>
              <a:defRPr/>
            </a:pPr>
            <a:r>
              <a:rPr lang="en-GB" sz="3200" dirty="0">
                <a:latin typeface="Calibri" panose="020F0502020204030204" pitchFamily="34" charset="0"/>
                <a:cs typeface="Calibri" panose="020F0502020204030204" pitchFamily="34" charset="0"/>
              </a:rPr>
              <a:t>environmental pollution</a:t>
            </a:r>
          </a:p>
          <a:p>
            <a:pPr marL="1171575" lvl="1" indent="-446088" eaLnBrk="1" hangingPunct="1">
              <a:spcBef>
                <a:spcPts val="300"/>
              </a:spcBef>
              <a:spcAft>
                <a:spcPts val="300"/>
              </a:spcAft>
              <a:buSzPct val="105000"/>
              <a:buFont typeface="Arial Narrow" pitchFamily="34" charset="0"/>
              <a:buChar char="–"/>
              <a:defRPr/>
            </a:pPr>
            <a:r>
              <a:rPr lang="en-GB" sz="3200" dirty="0">
                <a:latin typeface="Calibri" panose="020F0502020204030204" pitchFamily="34" charset="0"/>
                <a:cs typeface="Calibri" panose="020F0502020204030204" pitchFamily="34" charset="0"/>
              </a:rPr>
              <a:t>loss of life</a:t>
            </a:r>
          </a:p>
          <a:p>
            <a:pPr marL="714375" indent="-714375" eaLnBrk="1" hangingPunct="1">
              <a:spcBef>
                <a:spcPts val="600"/>
              </a:spcBef>
              <a:spcAft>
                <a:spcPts val="600"/>
              </a:spcAft>
              <a:buSzPct val="105000"/>
              <a:buFont typeface="Arial" pitchFamily="34" charset="0"/>
              <a:buChar char="•"/>
              <a:defRPr/>
            </a:pPr>
            <a:r>
              <a:rPr lang="en-GB" sz="3200" dirty="0">
                <a:latin typeface="Calibri" panose="020F0502020204030204" pitchFamily="34" charset="0"/>
                <a:cs typeface="Calibri" panose="020F0502020204030204" pitchFamily="34" charset="0"/>
              </a:rPr>
              <a:t>shipping lacks confidence in ports and routes</a:t>
            </a:r>
          </a:p>
          <a:p>
            <a:pPr marL="714375" lvl="1" indent="-714375" eaLnBrk="1" hangingPunct="1">
              <a:spcBef>
                <a:spcPts val="600"/>
              </a:spcBef>
              <a:spcAft>
                <a:spcPts val="600"/>
              </a:spcAft>
              <a:buFont typeface="Arial" pitchFamily="34" charset="0"/>
              <a:buChar char="•"/>
              <a:defRPr/>
            </a:pPr>
            <a:r>
              <a:rPr lang="en-GB" sz="3200" dirty="0">
                <a:latin typeface="Calibri" panose="020F0502020204030204" pitchFamily="34" charset="0"/>
                <a:cs typeface="Calibri" panose="020F0502020204030204" pitchFamily="34" charset="0"/>
              </a:rPr>
              <a:t>international trade is limited</a:t>
            </a:r>
          </a:p>
          <a:p>
            <a:pPr marL="714375" lvl="1" indent="-714375" eaLnBrk="1" hangingPunct="1">
              <a:spcBef>
                <a:spcPts val="600"/>
              </a:spcBef>
              <a:spcAft>
                <a:spcPts val="600"/>
              </a:spcAft>
              <a:buFont typeface="Arial" pitchFamily="34" charset="0"/>
              <a:buChar char="•"/>
              <a:defRPr/>
            </a:pPr>
            <a:r>
              <a:rPr lang="en-GB" sz="3200" dirty="0">
                <a:latin typeface="Calibri" panose="020F0502020204030204" pitchFamily="34" charset="0"/>
                <a:cs typeface="Calibri" panose="020F0502020204030204" pitchFamily="34" charset="0"/>
              </a:rPr>
              <a:t>missed economic opportunities</a:t>
            </a:r>
          </a:p>
          <a:p>
            <a:pPr marL="714375" indent="-714375" eaLnBrk="1" hangingPunct="1">
              <a:spcBef>
                <a:spcPts val="600"/>
              </a:spcBef>
              <a:spcAft>
                <a:spcPts val="600"/>
              </a:spcAft>
              <a:buFont typeface="Arial" pitchFamily="34" charset="0"/>
              <a:buChar char="•"/>
              <a:defRPr/>
            </a:pPr>
            <a:r>
              <a:rPr lang="en-GB" sz="3200" dirty="0">
                <a:latin typeface="Calibri" panose="020F0502020204030204" pitchFamily="34" charset="0"/>
                <a:cs typeface="Calibri" panose="020F0502020204030204" pitchFamily="34" charset="0"/>
              </a:rPr>
              <a:t>environmental impacts</a:t>
            </a:r>
          </a:p>
          <a:p>
            <a:pPr marL="714375" indent="-714375" eaLnBrk="1" hangingPunct="1">
              <a:spcBef>
                <a:spcPts val="600"/>
              </a:spcBef>
              <a:spcAft>
                <a:spcPts val="600"/>
              </a:spcAft>
              <a:buFont typeface="Arial" pitchFamily="34" charset="0"/>
              <a:buChar char="•"/>
              <a:defRPr/>
            </a:pPr>
            <a:r>
              <a:rPr lang="en-GB" sz="3200" dirty="0">
                <a:latin typeface="Calibri" panose="020F0502020204030204" pitchFamily="34" charset="0"/>
                <a:cs typeface="Calibri" panose="020F0502020204030204" pitchFamily="34" charset="0"/>
              </a:rPr>
              <a:t>potential liability and litigation</a:t>
            </a:r>
          </a:p>
        </p:txBody>
      </p:sp>
      <p:sp>
        <p:nvSpPr>
          <p:cNvPr id="77827" name="Rectangle 6"/>
          <p:cNvSpPr txBox="1">
            <a:spLocks noGrp="1" noChangeArrowheads="1"/>
          </p:cNvSpPr>
          <p:nvPr>
            <p:ph type="title"/>
          </p:nvPr>
        </p:nvSpPr>
        <p:spPr>
          <a:xfrm>
            <a:off x="911225" y="115888"/>
            <a:ext cx="9144000" cy="738187"/>
          </a:xfrm>
        </p:spPr>
        <p:txBody>
          <a:bodyPr/>
          <a:lstStyle/>
          <a:p>
            <a:pPr eaLnBrk="1" hangingPunct="1">
              <a:spcBef>
                <a:spcPct val="0"/>
              </a:spcBef>
              <a:spcAft>
                <a:spcPct val="0"/>
              </a:spcAft>
              <a:buFont typeface="Calibri" panose="020F0502020204030204" pitchFamily="34" charset="0"/>
              <a:buNone/>
            </a:pPr>
            <a:r>
              <a:rPr lang="en-GB" altLang="en-US" sz="3600" b="1" i="1" smtClean="0">
                <a:latin typeface="Calibri" panose="020F0502020204030204" pitchFamily="34" charset="0"/>
                <a:cs typeface="Calibri" panose="020F0502020204030204" pitchFamily="34" charset="0"/>
                <a:sym typeface="Calibri" panose="020F0502020204030204" pitchFamily="34" charset="0"/>
              </a:rPr>
              <a:t>Inadequate hydrography means:</a:t>
            </a:r>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txBox="1">
            <a:spLocks noGrp="1"/>
          </p:cNvSpPr>
          <p:nvPr>
            <p:ph type="body" idx="1"/>
          </p:nvPr>
        </p:nvSpPr>
        <p:spPr>
          <a:xfrm>
            <a:off x="1200150" y="1428750"/>
            <a:ext cx="10225088" cy="4702175"/>
          </a:xfrm>
        </p:spPr>
        <p:txBody>
          <a:bodyPr/>
          <a:lstStyle/>
          <a:p>
            <a:pPr eaLnBrk="1" hangingPunct="1">
              <a:spcAft>
                <a:spcPct val="0"/>
              </a:spcAft>
              <a:buClr>
                <a:srgbClr val="000000"/>
              </a:buClr>
              <a:buFont typeface="Arial" panose="020B0604020202020204" pitchFamily="34" charset="0"/>
              <a:buChar char="•"/>
            </a:pPr>
            <a:r>
              <a:rPr lang="en-AU" altLang="en-US" sz="3600" b="1" smtClean="0">
                <a:solidFill>
                  <a:srgbClr val="000000"/>
                </a:solidFill>
                <a:latin typeface="Calibri" panose="020F0502020204030204" pitchFamily="34" charset="0"/>
                <a:cs typeface="Calibri" panose="020F0502020204030204" pitchFamily="34" charset="0"/>
                <a:sym typeface="Calibri" panose="020F0502020204030204" pitchFamily="34" charset="0"/>
              </a:rPr>
              <a:t>What is the cost of:</a:t>
            </a:r>
          </a:p>
          <a:p>
            <a:pPr lvl="1" eaLnBrk="1" hangingPunct="1">
              <a:spcAft>
                <a:spcPct val="0"/>
              </a:spcAft>
              <a:buClr>
                <a:srgbClr val="000000"/>
              </a:buClr>
              <a:buFont typeface="Arial" panose="020B0604020202020204" pitchFamily="34" charset="0"/>
              <a:buChar char="•"/>
            </a:pPr>
            <a:r>
              <a:rPr lang="en-AU" altLang="en-US" sz="3600" smtClean="0">
                <a:solidFill>
                  <a:srgbClr val="000000"/>
                </a:solidFill>
                <a:latin typeface="Calibri" panose="020F0502020204030204" pitchFamily="34" charset="0"/>
                <a:cs typeface="Calibri" panose="020F0502020204030204" pitchFamily="34" charset="0"/>
                <a:sym typeface="Calibri" panose="020F0502020204030204" pitchFamily="34" charset="0"/>
              </a:rPr>
              <a:t>under-developed ports?</a:t>
            </a:r>
          </a:p>
          <a:p>
            <a:pPr lvl="1" eaLnBrk="1" hangingPunct="1">
              <a:spcAft>
                <a:spcPct val="0"/>
              </a:spcAft>
              <a:buClr>
                <a:srgbClr val="000000"/>
              </a:buClr>
              <a:buFont typeface="Arial" panose="020B0604020202020204" pitchFamily="34" charset="0"/>
              <a:buChar char="•"/>
            </a:pPr>
            <a:r>
              <a:rPr lang="en-AU" altLang="en-US" sz="3600" smtClean="0">
                <a:solidFill>
                  <a:srgbClr val="000000"/>
                </a:solidFill>
                <a:latin typeface="Calibri" panose="020F0502020204030204" pitchFamily="34" charset="0"/>
                <a:cs typeface="Calibri" panose="020F0502020204030204" pitchFamily="34" charset="0"/>
                <a:sym typeface="Calibri" panose="020F0502020204030204" pitchFamily="34" charset="0"/>
              </a:rPr>
              <a:t>using complex and hazardous shipping routes?</a:t>
            </a:r>
          </a:p>
          <a:p>
            <a:pPr lvl="1" eaLnBrk="1" hangingPunct="1">
              <a:spcAft>
                <a:spcPct val="0"/>
              </a:spcAft>
              <a:buClr>
                <a:srgbClr val="000000"/>
              </a:buClr>
              <a:buFont typeface="Arial" panose="020B0604020202020204" pitchFamily="34" charset="0"/>
              <a:buChar char="•"/>
            </a:pPr>
            <a:r>
              <a:rPr lang="en-AU" altLang="en-US" sz="3600" smtClean="0">
                <a:solidFill>
                  <a:srgbClr val="000000"/>
                </a:solidFill>
                <a:latin typeface="Calibri" panose="020F0502020204030204" pitchFamily="34" charset="0"/>
                <a:cs typeface="Calibri" panose="020F0502020204030204" pitchFamily="34" charset="0"/>
                <a:sym typeface="Calibri" panose="020F0502020204030204" pitchFamily="34" charset="0"/>
              </a:rPr>
              <a:t>lack of fundamental planning data for the coast and seas?</a:t>
            </a:r>
          </a:p>
          <a:p>
            <a:pPr lvl="1" eaLnBrk="1" hangingPunct="1">
              <a:spcAft>
                <a:spcPct val="0"/>
              </a:spcAft>
              <a:buClr>
                <a:srgbClr val="000000"/>
              </a:buClr>
              <a:buFont typeface="Arial" panose="020B0604020202020204" pitchFamily="34" charset="0"/>
              <a:buChar char="•"/>
            </a:pPr>
            <a:r>
              <a:rPr lang="en-AU" altLang="en-US" sz="3600" smtClean="0">
                <a:solidFill>
                  <a:srgbClr val="000000"/>
                </a:solidFill>
                <a:latin typeface="Calibri" panose="020F0502020204030204" pitchFamily="34" charset="0"/>
                <a:cs typeface="Calibri" panose="020F0502020204030204" pitchFamily="34" charset="0"/>
                <a:sym typeface="Calibri" panose="020F0502020204030204" pitchFamily="34" charset="0"/>
              </a:rPr>
              <a:t>imprecise disaster planning models?</a:t>
            </a:r>
          </a:p>
          <a:p>
            <a:pPr lvl="1" eaLnBrk="1" hangingPunct="1">
              <a:spcAft>
                <a:spcPct val="0"/>
              </a:spcAft>
              <a:buClr>
                <a:srgbClr val="000000"/>
              </a:buClr>
              <a:buFont typeface="Arial" panose="020B0604020202020204" pitchFamily="34" charset="0"/>
              <a:buChar char="•"/>
            </a:pPr>
            <a:r>
              <a:rPr lang="en-AU" altLang="en-US" sz="3600" smtClean="0">
                <a:solidFill>
                  <a:srgbClr val="000000"/>
                </a:solidFill>
                <a:latin typeface="Calibri" panose="020F0502020204030204" pitchFamily="34" charset="0"/>
                <a:cs typeface="Calibri" panose="020F0502020204030204" pitchFamily="34" charset="0"/>
                <a:sym typeface="Calibri" panose="020F0502020204030204" pitchFamily="34" charset="0"/>
              </a:rPr>
              <a:t>limited sea room for patrol vessels?</a:t>
            </a:r>
          </a:p>
          <a:p>
            <a:pPr lvl="1" eaLnBrk="1" hangingPunct="1">
              <a:spcAft>
                <a:spcPct val="0"/>
              </a:spcAft>
              <a:buClr>
                <a:srgbClr val="000000"/>
              </a:buClr>
              <a:buFont typeface="Arial" panose="020B0604020202020204" pitchFamily="34" charset="0"/>
              <a:buChar char="•"/>
            </a:pPr>
            <a:endParaRPr lang="en-AU" altLang="en-US" sz="2800"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lvl="1" eaLnBrk="1" hangingPunct="1">
              <a:spcAft>
                <a:spcPct val="0"/>
              </a:spcAft>
              <a:buClr>
                <a:srgbClr val="000000"/>
              </a:buClr>
              <a:buFont typeface="Arial" panose="020B0604020202020204" pitchFamily="34" charset="0"/>
              <a:buChar char="•"/>
            </a:pPr>
            <a:endParaRPr lang="en-AU" altLang="en-US" sz="2800"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lvl="1" eaLnBrk="1" hangingPunct="1">
              <a:spcAft>
                <a:spcPct val="0"/>
              </a:spcAft>
              <a:buClr>
                <a:srgbClr val="000000"/>
              </a:buClr>
              <a:buFont typeface="Arial" panose="020B0604020202020204" pitchFamily="34" charset="0"/>
              <a:buChar char="•"/>
            </a:pPr>
            <a:endParaRPr lang="en-AU" altLang="en-US" sz="2800" smtClean="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2351088" y="116632"/>
            <a:ext cx="7429500" cy="1139825"/>
          </a:xfrm>
        </p:spPr>
        <p:txBody>
          <a:bodyPr/>
          <a:lstStyle/>
          <a:p>
            <a:pPr>
              <a:defRPr/>
            </a:pPr>
            <a:r>
              <a:rPr lang="en-AU" dirty="0" smtClean="0"/>
              <a:t> </a:t>
            </a:r>
            <a:br>
              <a:rPr lang="en-AU" dirty="0" smtClean="0"/>
            </a:br>
            <a:r>
              <a:rPr lang="en-AU" dirty="0"/>
              <a:t/>
            </a:r>
            <a:br>
              <a:rPr lang="en-AU" dirty="0"/>
            </a:br>
            <a:r>
              <a:rPr lang="en-AU" sz="4800" b="1" dirty="0"/>
              <a:t>Blue Economy</a:t>
            </a:r>
            <a:br>
              <a:rPr lang="en-AU" sz="4800" b="1" dirty="0"/>
            </a:br>
            <a:r>
              <a:rPr lang="en-AU" sz="4800" b="1" dirty="0"/>
              <a:t/>
            </a:r>
            <a:br>
              <a:rPr lang="en-AU" sz="4800" b="1" dirty="0"/>
            </a:br>
            <a:endParaRPr lang="en-AU" sz="4800" b="1" dirty="0"/>
          </a:p>
        </p:txBody>
      </p:sp>
      <p:sp>
        <p:nvSpPr>
          <p:cNvPr id="3" name="Title 4"/>
          <p:cNvSpPr txBox="1">
            <a:spLocks/>
          </p:cNvSpPr>
          <p:nvPr/>
        </p:nvSpPr>
        <p:spPr bwMode="auto">
          <a:xfrm>
            <a:off x="2516188" y="3802064"/>
            <a:ext cx="7429500" cy="1139825"/>
          </a:xfrm>
          <a:prstGeom prst="rect">
            <a:avLst/>
          </a:prstGeom>
          <a:noFill/>
          <a:ln w="9525">
            <a:noFill/>
            <a:miter lim="800000"/>
            <a:headEnd/>
            <a:tailEnd/>
          </a:ln>
          <a:effectLst/>
        </p:spPr>
        <p:txBody>
          <a:bodyPr anchor="ctr" anchorCtr="1"/>
          <a:lstStyle>
            <a:lvl1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2pPr>
            <a:lvl3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3pPr>
            <a:lvl4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4pPr>
            <a:lvl5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5pPr>
            <a:lvl6pPr marL="4572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6pPr>
            <a:lvl7pPr marL="9144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7pPr>
            <a:lvl8pPr marL="13716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8pPr>
            <a:lvl9pPr marL="18288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9pPr>
          </a:lstStyle>
          <a:p>
            <a:pPr algn="just">
              <a:defRPr/>
            </a:pPr>
            <a:r>
              <a:rPr lang="en-US" sz="2800" dirty="0" smtClean="0">
                <a:solidFill>
                  <a:schemeClr val="tx1"/>
                </a:solidFill>
                <a:effectLst/>
                <a:latin typeface="Calibri" panose="020F0502020204030204" pitchFamily="34" charset="0"/>
                <a:cs typeface="Calibri" panose="020F0502020204030204" pitchFamily="34" charset="0"/>
              </a:rPr>
              <a:t>The </a:t>
            </a:r>
            <a:r>
              <a:rPr lang="en-US" sz="2800" dirty="0">
                <a:solidFill>
                  <a:schemeClr val="tx1"/>
                </a:solidFill>
                <a:effectLst/>
                <a:latin typeface="Calibri" panose="020F0502020204030204" pitchFamily="34" charset="0"/>
                <a:cs typeface="Calibri" panose="020F0502020204030204" pitchFamily="34" charset="0"/>
              </a:rPr>
              <a:t>term “</a:t>
            </a:r>
            <a:r>
              <a:rPr lang="en-US" sz="2800" i="1" dirty="0">
                <a:solidFill>
                  <a:schemeClr val="tx1"/>
                </a:solidFill>
                <a:effectLst/>
                <a:latin typeface="Calibri" panose="020F0502020204030204" pitchFamily="34" charset="0"/>
                <a:cs typeface="Calibri" panose="020F0502020204030204" pitchFamily="34" charset="0"/>
              </a:rPr>
              <a:t>blue economy</a:t>
            </a:r>
            <a:r>
              <a:rPr lang="en-US" sz="2800" dirty="0">
                <a:solidFill>
                  <a:schemeClr val="tx1"/>
                </a:solidFill>
                <a:effectLst/>
                <a:latin typeface="Calibri" panose="020F0502020204030204" pitchFamily="34" charset="0"/>
                <a:cs typeface="Calibri" panose="020F0502020204030204" pitchFamily="34" charset="0"/>
              </a:rPr>
              <a:t>” is being heard more and more.  </a:t>
            </a:r>
            <a:r>
              <a:rPr lang="en-US" sz="2800" dirty="0">
                <a:solidFill>
                  <a:schemeClr val="tx1"/>
                </a:solidFill>
                <a:effectLst/>
                <a:latin typeface="Calibri" panose="020F0502020204030204" pitchFamily="34" charset="0"/>
                <a:cs typeface="Calibri" panose="020F0502020204030204" pitchFamily="34" charset="0"/>
              </a:rPr>
              <a:t>It is an expression used to describe all the economic activity associated with the oceans, seas, </a:t>
            </a:r>
            <a:r>
              <a:rPr lang="en-US" sz="2800" dirty="0" err="1">
                <a:solidFill>
                  <a:schemeClr val="tx1"/>
                </a:solidFill>
                <a:effectLst/>
                <a:latin typeface="Calibri" panose="020F0502020204030204" pitchFamily="34" charset="0"/>
                <a:cs typeface="Calibri" panose="020F0502020204030204" pitchFamily="34" charset="0"/>
              </a:rPr>
              <a:t>harbours</a:t>
            </a:r>
            <a:r>
              <a:rPr lang="en-US" sz="2800" dirty="0">
                <a:solidFill>
                  <a:schemeClr val="tx1"/>
                </a:solidFill>
                <a:effectLst/>
                <a:latin typeface="Calibri" panose="020F0502020204030204" pitchFamily="34" charset="0"/>
                <a:cs typeface="Calibri" panose="020F0502020204030204" pitchFamily="34" charset="0"/>
              </a:rPr>
              <a:t>, ports, and coastal zones.  </a:t>
            </a:r>
          </a:p>
          <a:p>
            <a:pPr algn="just">
              <a:defRPr/>
            </a:pPr>
            <a:endParaRPr lang="en-US" sz="3200" dirty="0">
              <a:effectLst/>
            </a:endParaRPr>
          </a:p>
          <a:p>
            <a:pPr algn="just">
              <a:defRPr/>
            </a:pPr>
            <a:r>
              <a:rPr lang="en-US" sz="3200" b="1" dirty="0">
                <a:solidFill>
                  <a:schemeClr val="tx1"/>
                </a:solidFill>
                <a:effectLst/>
              </a:rPr>
              <a:t>Underpinning all that activity, is hydrography.</a:t>
            </a:r>
            <a:r>
              <a:rPr lang="en-US" sz="3200" dirty="0">
                <a:effectLst/>
              </a:rPr>
              <a:t> </a:t>
            </a:r>
            <a:endParaRPr lang="en-GB" sz="3200" dirty="0">
              <a:effectLst/>
            </a:endParaRPr>
          </a:p>
          <a:p>
            <a:pPr algn="just">
              <a:defRPr/>
            </a:pPr>
            <a:r>
              <a:rPr lang="en-AU" sz="4800" b="1" dirty="0"/>
              <a:t/>
            </a:r>
            <a:br>
              <a:rPr lang="en-AU" sz="4800" b="1" dirty="0"/>
            </a:br>
            <a:r>
              <a:rPr lang="en-AU" sz="4800" b="1" dirty="0"/>
              <a:t/>
            </a:r>
            <a:br>
              <a:rPr lang="en-AU" sz="4800" b="1" dirty="0"/>
            </a:br>
            <a:endParaRPr lang="en-AU" sz="4800" b="1" dirty="0"/>
          </a:p>
        </p:txBody>
      </p:sp>
    </p:spTree>
    <p:extLst>
      <p:ext uri="{BB962C8B-B14F-4D97-AF65-F5344CB8AC3E}">
        <p14:creationId xmlns:p14="http://schemas.microsoft.com/office/powerpoint/2010/main" val="4185611522"/>
      </p:ext>
    </p:extLst>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2351088" y="116632"/>
            <a:ext cx="7429500" cy="1139825"/>
          </a:xfrm>
        </p:spPr>
        <p:txBody>
          <a:bodyPr/>
          <a:lstStyle/>
          <a:p>
            <a:pPr>
              <a:defRPr/>
            </a:pPr>
            <a:r>
              <a:rPr lang="en-AU" dirty="0" smtClean="0"/>
              <a:t> </a:t>
            </a:r>
            <a:br>
              <a:rPr lang="en-AU" dirty="0" smtClean="0"/>
            </a:br>
            <a:r>
              <a:rPr lang="en-AU" dirty="0"/>
              <a:t/>
            </a:r>
            <a:br>
              <a:rPr lang="en-AU" dirty="0"/>
            </a:br>
            <a:r>
              <a:rPr lang="en-AU" sz="4800" b="1" dirty="0"/>
              <a:t>Blue Economy</a:t>
            </a:r>
            <a:br>
              <a:rPr lang="en-AU" sz="4800" b="1" dirty="0"/>
            </a:br>
            <a:r>
              <a:rPr lang="en-AU" sz="4800" b="1" dirty="0"/>
              <a:t/>
            </a:r>
            <a:br>
              <a:rPr lang="en-AU" sz="4800" b="1" dirty="0"/>
            </a:br>
            <a:endParaRPr lang="en-AU" sz="4800" b="1" dirty="0"/>
          </a:p>
        </p:txBody>
      </p:sp>
      <p:sp>
        <p:nvSpPr>
          <p:cNvPr id="121859" name="Title 4"/>
          <p:cNvSpPr txBox="1">
            <a:spLocks/>
          </p:cNvSpPr>
          <p:nvPr/>
        </p:nvSpPr>
        <p:spPr bwMode="auto">
          <a:xfrm>
            <a:off x="1992314" y="1989139"/>
            <a:ext cx="795337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just">
              <a:spcBef>
                <a:spcPct val="0"/>
              </a:spcBef>
              <a:buClrTx/>
              <a:buSzTx/>
              <a:buFontTx/>
              <a:buNone/>
            </a:pPr>
            <a:r>
              <a:rPr lang="en-US" altLang="en-US" sz="2800" dirty="0">
                <a:solidFill>
                  <a:schemeClr val="tx1"/>
                </a:solidFill>
                <a:latin typeface="Arial" panose="020B0604020202020204" pitchFamily="34" charset="0"/>
              </a:rPr>
              <a:t>Every human activity conducted in, on or under the sea depends on knowing the depth and the nature of the seafloor, the identification of any hazards that might exist and an understanding of the tides and the currents</a:t>
            </a:r>
            <a:r>
              <a:rPr lang="en-US" altLang="en-US" sz="2800" dirty="0">
                <a:latin typeface="Arial" panose="020B0604020202020204" pitchFamily="34" charset="0"/>
              </a:rPr>
              <a:t>. </a:t>
            </a:r>
            <a:endParaRPr lang="en-GB" altLang="en-US" sz="2800" dirty="0">
              <a:latin typeface="Arial" panose="020B0604020202020204" pitchFamily="34" charset="0"/>
            </a:endParaRPr>
          </a:p>
        </p:txBody>
      </p:sp>
      <p:pic>
        <p:nvPicPr>
          <p:cNvPr id="121860" name="Picture 2" descr="C:\Users\Robert Ward\Documents\Digifots\WHD Images\Portugal\Multibeam Survey - Madeira Coas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9776" y="3789040"/>
            <a:ext cx="3521668" cy="2144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9392888"/>
      </p:ext>
    </p:extLst>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2351088" y="116632"/>
            <a:ext cx="7429500" cy="1139825"/>
          </a:xfrm>
        </p:spPr>
        <p:txBody>
          <a:bodyPr/>
          <a:lstStyle/>
          <a:p>
            <a:pPr>
              <a:defRPr/>
            </a:pPr>
            <a:r>
              <a:rPr lang="en-AU" dirty="0" smtClean="0"/>
              <a:t> </a:t>
            </a:r>
            <a:br>
              <a:rPr lang="en-AU" dirty="0" smtClean="0"/>
            </a:br>
            <a:r>
              <a:rPr lang="en-AU" dirty="0"/>
              <a:t/>
            </a:r>
            <a:br>
              <a:rPr lang="en-AU" dirty="0"/>
            </a:br>
            <a:r>
              <a:rPr lang="en-AU" sz="4800" b="1" dirty="0"/>
              <a:t>Blue Economy</a:t>
            </a:r>
            <a:br>
              <a:rPr lang="en-AU" sz="4800" b="1" dirty="0"/>
            </a:br>
            <a:r>
              <a:rPr lang="en-AU" sz="4800" b="1" dirty="0"/>
              <a:t/>
            </a:r>
            <a:br>
              <a:rPr lang="en-AU" sz="4800" b="1" dirty="0"/>
            </a:br>
            <a:endParaRPr lang="en-AU" sz="4800" b="1" dirty="0"/>
          </a:p>
        </p:txBody>
      </p:sp>
      <p:sp>
        <p:nvSpPr>
          <p:cNvPr id="3" name="Title 4"/>
          <p:cNvSpPr txBox="1">
            <a:spLocks/>
          </p:cNvSpPr>
          <p:nvPr/>
        </p:nvSpPr>
        <p:spPr bwMode="auto">
          <a:xfrm>
            <a:off x="1703512" y="1268413"/>
            <a:ext cx="7429500" cy="2952750"/>
          </a:xfrm>
          <a:prstGeom prst="rect">
            <a:avLst/>
          </a:prstGeom>
          <a:noFill/>
          <a:ln w="9525">
            <a:noFill/>
            <a:miter lim="800000"/>
            <a:headEnd/>
            <a:tailEnd/>
          </a:ln>
          <a:effectLst/>
        </p:spPr>
        <p:txBody>
          <a:bodyPr anchor="ctr" anchorCtr="1"/>
          <a:lstStyle>
            <a:lvl1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2pPr>
            <a:lvl3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3pPr>
            <a:lvl4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4pPr>
            <a:lvl5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5pPr>
            <a:lvl6pPr marL="4572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6pPr>
            <a:lvl7pPr marL="9144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7pPr>
            <a:lvl8pPr marL="13716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8pPr>
            <a:lvl9pPr marL="18288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9pPr>
          </a:lstStyle>
          <a:p>
            <a:pPr algn="l">
              <a:defRPr/>
            </a:pPr>
            <a:r>
              <a:rPr lang="en-AU" dirty="0"/>
              <a:t> </a:t>
            </a:r>
            <a:br>
              <a:rPr lang="en-AU" dirty="0"/>
            </a:br>
            <a:r>
              <a:rPr lang="en-US" sz="2800" dirty="0">
                <a:solidFill>
                  <a:schemeClr val="tx1"/>
                </a:solidFill>
                <a:effectLst/>
              </a:rPr>
              <a:t>Obtaining and disseminating this hydrographic knowledge is the role of the world’s </a:t>
            </a:r>
            <a:r>
              <a:rPr lang="en-US" sz="2800" dirty="0" smtClean="0">
                <a:solidFill>
                  <a:schemeClr val="tx1"/>
                </a:solidFill>
                <a:effectLst/>
              </a:rPr>
              <a:t>hydrographers.</a:t>
            </a:r>
            <a:r>
              <a:rPr lang="en-US" sz="2800" dirty="0" smtClean="0">
                <a:effectLst/>
              </a:rPr>
              <a:t>. </a:t>
            </a:r>
            <a:r>
              <a:rPr lang="en-AU" sz="4800" b="1" dirty="0"/>
              <a:t/>
            </a:r>
            <a:br>
              <a:rPr lang="en-AU" sz="4800" b="1" dirty="0"/>
            </a:br>
            <a:r>
              <a:rPr lang="en-AU" sz="4800" b="1" dirty="0"/>
              <a:t/>
            </a:r>
            <a:br>
              <a:rPr lang="en-AU" sz="4800" b="1" dirty="0"/>
            </a:br>
            <a:endParaRPr lang="en-AU" sz="4800" b="1" dirty="0"/>
          </a:p>
        </p:txBody>
      </p:sp>
      <p:pic>
        <p:nvPicPr>
          <p:cNvPr id="123908" name="Picture 2" descr="C:\Users\Robert Ward\Documents\Digifots\RAN shots\Hydro\Padre's Pics 0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5560" y="3284984"/>
            <a:ext cx="3230574" cy="242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9" name="Picture 3" descr="C:\Users\Mustafa\Desktop\foto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8452" y="3259586"/>
            <a:ext cx="3258348" cy="2447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8925002"/>
      </p:ext>
    </p:extLst>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2351088" y="116632"/>
            <a:ext cx="7429500" cy="1139825"/>
          </a:xfrm>
        </p:spPr>
        <p:txBody>
          <a:bodyPr/>
          <a:lstStyle/>
          <a:p>
            <a:pPr>
              <a:defRPr/>
            </a:pPr>
            <a:r>
              <a:rPr lang="en-AU" dirty="0" smtClean="0"/>
              <a:t> </a:t>
            </a:r>
            <a:br>
              <a:rPr lang="en-AU" dirty="0" smtClean="0"/>
            </a:br>
            <a:r>
              <a:rPr lang="en-AU" dirty="0"/>
              <a:t/>
            </a:r>
            <a:br>
              <a:rPr lang="en-AU" dirty="0"/>
            </a:br>
            <a:r>
              <a:rPr lang="en-AU" sz="4800" b="1" dirty="0"/>
              <a:t>Blue Economy</a:t>
            </a:r>
            <a:br>
              <a:rPr lang="en-AU" sz="4800" b="1" dirty="0"/>
            </a:br>
            <a:r>
              <a:rPr lang="en-AU" sz="4800" b="1" dirty="0"/>
              <a:t/>
            </a:r>
            <a:br>
              <a:rPr lang="en-AU" sz="4800" b="1" dirty="0"/>
            </a:br>
            <a:endParaRPr lang="en-AU" sz="4800" b="1" dirty="0"/>
          </a:p>
        </p:txBody>
      </p:sp>
      <p:sp>
        <p:nvSpPr>
          <p:cNvPr id="3" name="Title 4"/>
          <p:cNvSpPr txBox="1">
            <a:spLocks/>
          </p:cNvSpPr>
          <p:nvPr/>
        </p:nvSpPr>
        <p:spPr bwMode="auto">
          <a:xfrm>
            <a:off x="2516188" y="1916113"/>
            <a:ext cx="7429500" cy="2952750"/>
          </a:xfrm>
          <a:prstGeom prst="rect">
            <a:avLst/>
          </a:prstGeom>
          <a:noFill/>
          <a:ln w="9525">
            <a:noFill/>
            <a:miter lim="800000"/>
            <a:headEnd/>
            <a:tailEnd/>
          </a:ln>
          <a:effectLst/>
        </p:spPr>
        <p:txBody>
          <a:bodyPr anchor="ctr" anchorCtr="1"/>
          <a:lstStyle>
            <a:lvl1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2pPr>
            <a:lvl3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3pPr>
            <a:lvl4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4pPr>
            <a:lvl5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5pPr>
            <a:lvl6pPr marL="4572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6pPr>
            <a:lvl7pPr marL="9144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7pPr>
            <a:lvl8pPr marL="13716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8pPr>
            <a:lvl9pPr marL="18288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9pPr>
          </a:lstStyle>
          <a:p>
            <a:pPr algn="just">
              <a:defRPr/>
            </a:pPr>
            <a:r>
              <a:rPr lang="en-AU" dirty="0"/>
              <a:t> </a:t>
            </a:r>
            <a:br>
              <a:rPr lang="en-AU" dirty="0"/>
            </a:br>
            <a:r>
              <a:rPr lang="en-US" sz="2800" dirty="0">
                <a:solidFill>
                  <a:schemeClr val="tx1"/>
                </a:solidFill>
                <a:effectLst/>
                <a:latin typeface="Calibri" panose="020F0502020204030204" pitchFamily="34" charset="0"/>
                <a:cs typeface="Calibri" panose="020F0502020204030204" pitchFamily="34" charset="0"/>
              </a:rPr>
              <a:t>Their work is the most fundamental of all the enablers required to develop and sustain the </a:t>
            </a:r>
            <a:r>
              <a:rPr lang="en-US" sz="2800" i="1" dirty="0">
                <a:solidFill>
                  <a:schemeClr val="tx1"/>
                </a:solidFill>
                <a:effectLst/>
                <a:latin typeface="Calibri" panose="020F0502020204030204" pitchFamily="34" charset="0"/>
                <a:cs typeface="Calibri" panose="020F0502020204030204" pitchFamily="34" charset="0"/>
              </a:rPr>
              <a:t>Blue Economy</a:t>
            </a:r>
            <a:r>
              <a:rPr lang="en-US" sz="2800" dirty="0">
                <a:solidFill>
                  <a:schemeClr val="tx1"/>
                </a:solidFill>
                <a:effectLst/>
                <a:latin typeface="Calibri" panose="020F0502020204030204" pitchFamily="34" charset="0"/>
                <a:cs typeface="Calibri" panose="020F0502020204030204" pitchFamily="34" charset="0"/>
              </a:rPr>
              <a:t>.</a:t>
            </a:r>
            <a:endParaRPr lang="en-GB" sz="2800" dirty="0">
              <a:solidFill>
                <a:schemeClr val="tx1"/>
              </a:solidFill>
              <a:effectLst/>
              <a:latin typeface="Calibri" panose="020F0502020204030204" pitchFamily="34" charset="0"/>
              <a:cs typeface="Calibri" panose="020F0502020204030204" pitchFamily="34" charset="0"/>
            </a:endParaRPr>
          </a:p>
          <a:p>
            <a:pPr algn="just">
              <a:defRPr/>
            </a:pPr>
            <a:r>
              <a:rPr lang="en-AU" dirty="0"/>
              <a:t/>
            </a:r>
            <a:br>
              <a:rPr lang="en-AU" dirty="0"/>
            </a:br>
            <a:r>
              <a:rPr lang="en-AU" sz="4800" b="1" dirty="0"/>
              <a:t/>
            </a:r>
            <a:br>
              <a:rPr lang="en-AU" sz="4800" b="1" dirty="0"/>
            </a:br>
            <a:r>
              <a:rPr lang="en-AU" sz="4800" b="1" dirty="0"/>
              <a:t/>
            </a:r>
            <a:br>
              <a:rPr lang="en-AU" sz="4800" b="1" dirty="0"/>
            </a:br>
            <a:endParaRPr lang="en-AU" sz="4800" b="1" dirty="0"/>
          </a:p>
        </p:txBody>
      </p:sp>
      <p:pic>
        <p:nvPicPr>
          <p:cNvPr id="125956"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6626" y="3608389"/>
            <a:ext cx="3889375" cy="291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7" name="Picture 3" descr="C:\Users\Robert Ward\Documents\Digifots\WHD Images\Sweden\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6364" y="3608389"/>
            <a:ext cx="3887787" cy="291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6721546"/>
      </p:ext>
    </p:extLst>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2351088" y="503239"/>
            <a:ext cx="7429500" cy="942975"/>
          </a:xfrm>
        </p:spPr>
        <p:txBody>
          <a:bodyPr/>
          <a:lstStyle/>
          <a:p>
            <a:pPr>
              <a:defRPr/>
            </a:pPr>
            <a:r>
              <a:rPr lang="en-AU" dirty="0" smtClean="0"/>
              <a:t> </a:t>
            </a:r>
            <a:br>
              <a:rPr lang="en-AU" dirty="0" smtClean="0"/>
            </a:br>
            <a:r>
              <a:rPr lang="en-AU" dirty="0"/>
              <a:t/>
            </a:r>
            <a:br>
              <a:rPr lang="en-AU" dirty="0"/>
            </a:br>
            <a:r>
              <a:rPr lang="en-AU" sz="4800" b="1" dirty="0"/>
              <a:t>Blue Economy</a:t>
            </a:r>
            <a:br>
              <a:rPr lang="en-AU" sz="4800" b="1" dirty="0"/>
            </a:br>
            <a:r>
              <a:rPr lang="en-AU" sz="4800" b="1" dirty="0"/>
              <a:t/>
            </a:r>
            <a:br>
              <a:rPr lang="en-AU" sz="4800" b="1" dirty="0"/>
            </a:br>
            <a:r>
              <a:rPr lang="en-AU" sz="4800" b="1" dirty="0"/>
              <a:t/>
            </a:r>
            <a:br>
              <a:rPr lang="en-AU" sz="4800" b="1" dirty="0"/>
            </a:br>
            <a:endParaRPr lang="en-AU" sz="4800" b="1" dirty="0"/>
          </a:p>
        </p:txBody>
      </p:sp>
      <p:sp>
        <p:nvSpPr>
          <p:cNvPr id="3" name="Title 4"/>
          <p:cNvSpPr txBox="1">
            <a:spLocks/>
          </p:cNvSpPr>
          <p:nvPr/>
        </p:nvSpPr>
        <p:spPr bwMode="auto">
          <a:xfrm>
            <a:off x="1271587" y="3213101"/>
            <a:ext cx="9540876" cy="1139825"/>
          </a:xfrm>
          <a:prstGeom prst="rect">
            <a:avLst/>
          </a:prstGeom>
          <a:noFill/>
          <a:ln w="9525">
            <a:noFill/>
            <a:miter lim="800000"/>
            <a:headEnd/>
            <a:tailEnd/>
          </a:ln>
          <a:effectLst/>
        </p:spPr>
        <p:txBody>
          <a:bodyPr anchor="ctr" anchorCtr="1"/>
          <a:lstStyle>
            <a:lvl1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2pPr>
            <a:lvl3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3pPr>
            <a:lvl4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4pPr>
            <a:lvl5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5pPr>
            <a:lvl6pPr marL="4572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6pPr>
            <a:lvl7pPr marL="9144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7pPr>
            <a:lvl8pPr marL="13716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8pPr>
            <a:lvl9pPr marL="18288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9pPr>
          </a:lstStyle>
          <a:p>
            <a:pPr>
              <a:defRPr/>
            </a:pPr>
            <a:r>
              <a:rPr lang="en-AU" sz="3200" b="1" dirty="0">
                <a:solidFill>
                  <a:srgbClr val="FF0000"/>
                </a:solidFill>
                <a:latin typeface="Arial" pitchFamily="34" charset="0"/>
                <a:cs typeface="Arial" pitchFamily="34" charset="0"/>
              </a:rPr>
              <a:t>WORLD HYDROGRAPHY DAY- (21 June)</a:t>
            </a:r>
            <a:endParaRPr lang="en-AU" sz="3200" b="1" cap="all" dirty="0">
              <a:solidFill>
                <a:srgbClr val="FF0000"/>
              </a:solidFill>
              <a:effectLst/>
            </a:endParaRPr>
          </a:p>
          <a:p>
            <a:pPr algn="just">
              <a:defRPr/>
            </a:pPr>
            <a:r>
              <a:rPr lang="en-US" sz="2800" b="1" cap="all" dirty="0">
                <a:solidFill>
                  <a:schemeClr val="tx1"/>
                </a:solidFill>
                <a:effectLst/>
                <a:latin typeface="Arial" pitchFamily="34" charset="0"/>
                <a:cs typeface="Arial" pitchFamily="34" charset="0"/>
              </a:rPr>
              <a:t>*Hydrography-underpinning  blue economy</a:t>
            </a:r>
          </a:p>
          <a:p>
            <a:pPr algn="just">
              <a:defRPr/>
            </a:pPr>
            <a:r>
              <a:rPr lang="en-US" sz="2800" b="1" cap="all" dirty="0">
                <a:solidFill>
                  <a:schemeClr val="tx1"/>
                </a:solidFill>
                <a:effectLst/>
                <a:latin typeface="Arial" pitchFamily="34" charset="0"/>
                <a:cs typeface="Arial" pitchFamily="34" charset="0"/>
              </a:rPr>
              <a:t>                                      (2013)</a:t>
            </a:r>
          </a:p>
          <a:p>
            <a:pPr algn="just">
              <a:defRPr/>
            </a:pPr>
            <a:r>
              <a:rPr lang="en-US" sz="2800" b="1" cap="all" dirty="0">
                <a:solidFill>
                  <a:schemeClr val="tx1"/>
                </a:solidFill>
                <a:effectLst/>
                <a:latin typeface="Arial" pitchFamily="34" charset="0"/>
                <a:cs typeface="Arial" pitchFamily="34" charset="0"/>
              </a:rPr>
              <a:t>*Hydrography- much more than just </a:t>
            </a:r>
          </a:p>
          <a:p>
            <a:pPr algn="just">
              <a:defRPr/>
            </a:pPr>
            <a:r>
              <a:rPr lang="en-US" sz="2800" b="1" cap="all" dirty="0">
                <a:solidFill>
                  <a:schemeClr val="tx1"/>
                </a:solidFill>
                <a:effectLst/>
                <a:latin typeface="Arial" pitchFamily="34" charset="0"/>
                <a:cs typeface="Arial" pitchFamily="34" charset="0"/>
              </a:rPr>
              <a:t>nautical </a:t>
            </a:r>
            <a:r>
              <a:rPr lang="en-US" sz="2800" b="1" cap="all" dirty="0" err="1">
                <a:solidFill>
                  <a:schemeClr val="tx1"/>
                </a:solidFill>
                <a:effectLst/>
                <a:latin typeface="Arial" pitchFamily="34" charset="0"/>
                <a:cs typeface="Arial" pitchFamily="34" charset="0"/>
              </a:rPr>
              <a:t>chatrs</a:t>
            </a:r>
            <a:r>
              <a:rPr lang="en-US" sz="2800" b="1" cap="all" dirty="0">
                <a:solidFill>
                  <a:schemeClr val="tx1"/>
                </a:solidFill>
                <a:effectLst/>
                <a:latin typeface="Arial" pitchFamily="34" charset="0"/>
                <a:cs typeface="Arial" pitchFamily="34" charset="0"/>
              </a:rPr>
              <a:t> (2014)</a:t>
            </a:r>
          </a:p>
          <a:p>
            <a:pPr algn="just">
              <a:defRPr/>
            </a:pPr>
            <a:endParaRPr lang="en-GB" sz="2800" dirty="0">
              <a:solidFill>
                <a:schemeClr val="tx1"/>
              </a:solidFill>
              <a:effectLst/>
              <a:latin typeface="Arial" pitchFamily="34" charset="0"/>
              <a:cs typeface="Arial" pitchFamily="34" charset="0"/>
            </a:endParaRPr>
          </a:p>
          <a:p>
            <a:pPr algn="just">
              <a:defRPr/>
            </a:pPr>
            <a:endParaRPr lang="en-GB" sz="3200" dirty="0">
              <a:solidFill>
                <a:schemeClr val="tx1"/>
              </a:solidFill>
              <a:effectLst/>
            </a:endParaRPr>
          </a:p>
          <a:p>
            <a:pPr algn="just">
              <a:defRPr/>
            </a:pPr>
            <a:r>
              <a:rPr lang="en-AU" sz="4800" b="1" dirty="0"/>
              <a:t/>
            </a:r>
            <a:br>
              <a:rPr lang="en-AU" sz="4800" b="1" dirty="0"/>
            </a:br>
            <a:r>
              <a:rPr lang="en-AU" sz="4800" b="1" dirty="0"/>
              <a:t/>
            </a:r>
            <a:br>
              <a:rPr lang="en-AU" sz="4800" b="1" dirty="0"/>
            </a:br>
            <a:endParaRPr lang="en-AU" sz="4800" b="1" dirty="0"/>
          </a:p>
        </p:txBody>
      </p:sp>
      <p:pic>
        <p:nvPicPr>
          <p:cNvPr id="128004" name="Picture 2" descr="C:\Users\Mustafa\Desktop\Bannie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1784" y="3429000"/>
            <a:ext cx="3498570" cy="23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0795273"/>
      </p:ext>
    </p:extLst>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2351088" y="404814"/>
            <a:ext cx="7429500" cy="1139825"/>
          </a:xfrm>
        </p:spPr>
        <p:txBody>
          <a:bodyPr/>
          <a:lstStyle/>
          <a:p>
            <a:pPr>
              <a:defRPr/>
            </a:pPr>
            <a:r>
              <a:rPr lang="en-AU" dirty="0" smtClean="0"/>
              <a:t> </a:t>
            </a:r>
            <a:br>
              <a:rPr lang="en-AU" dirty="0" smtClean="0"/>
            </a:br>
            <a:r>
              <a:rPr lang="en-AU" dirty="0"/>
              <a:t/>
            </a:r>
            <a:br>
              <a:rPr lang="en-AU" dirty="0"/>
            </a:br>
            <a:r>
              <a:rPr lang="en-AU" sz="4800" b="1" dirty="0"/>
              <a:t>Some Facts about </a:t>
            </a:r>
            <a:br>
              <a:rPr lang="en-AU" sz="4800" b="1" dirty="0"/>
            </a:br>
            <a:r>
              <a:rPr lang="en-AU" sz="4800" b="1" dirty="0"/>
              <a:t>Blue Economy</a:t>
            </a:r>
            <a:br>
              <a:rPr lang="en-AU" sz="4800" b="1" dirty="0"/>
            </a:br>
            <a:r>
              <a:rPr lang="en-AU" sz="4800" b="1" dirty="0"/>
              <a:t/>
            </a:r>
            <a:br>
              <a:rPr lang="en-AU" sz="4800" b="1" dirty="0"/>
            </a:br>
            <a:endParaRPr lang="en-AU" sz="4800" b="1" dirty="0"/>
          </a:p>
        </p:txBody>
      </p:sp>
      <p:sp>
        <p:nvSpPr>
          <p:cNvPr id="130051" name="Title 4"/>
          <p:cNvSpPr txBox="1">
            <a:spLocks/>
          </p:cNvSpPr>
          <p:nvPr/>
        </p:nvSpPr>
        <p:spPr bwMode="auto">
          <a:xfrm>
            <a:off x="2482850" y="3068639"/>
            <a:ext cx="74295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just">
              <a:spcBef>
                <a:spcPct val="0"/>
              </a:spcBef>
              <a:buClrTx/>
              <a:buSzTx/>
              <a:buFontTx/>
              <a:buNone/>
            </a:pPr>
            <a:r>
              <a:rPr lang="en-US" altLang="en-US" sz="2800" dirty="0">
                <a:solidFill>
                  <a:schemeClr val="tx1"/>
                </a:solidFill>
                <a:latin typeface="Arial" panose="020B0604020202020204" pitchFamily="34" charset="0"/>
              </a:rPr>
              <a:t>Well over 95% of the world’s intercontinental data and telephone traffic passes through undersea cables.</a:t>
            </a:r>
            <a:endParaRPr lang="en-GB" altLang="en-US" sz="2800" dirty="0">
              <a:solidFill>
                <a:schemeClr val="tx1"/>
              </a:solidFill>
              <a:latin typeface="Arial" panose="020B0604020202020204" pitchFamily="34" charset="0"/>
            </a:endParaRPr>
          </a:p>
        </p:txBody>
      </p:sp>
    </p:spTree>
    <p:extLst>
      <p:ext uri="{BB962C8B-B14F-4D97-AF65-F5344CB8AC3E}">
        <p14:creationId xmlns:p14="http://schemas.microsoft.com/office/powerpoint/2010/main" val="3362901480"/>
      </p:ext>
    </p:extLst>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2351088" y="404814"/>
            <a:ext cx="7429500" cy="1139825"/>
          </a:xfrm>
        </p:spPr>
        <p:txBody>
          <a:bodyPr/>
          <a:lstStyle/>
          <a:p>
            <a:pPr>
              <a:defRPr/>
            </a:pPr>
            <a:r>
              <a:rPr lang="en-AU" dirty="0" smtClean="0"/>
              <a:t> </a:t>
            </a:r>
            <a:br>
              <a:rPr lang="en-AU" dirty="0" smtClean="0"/>
            </a:br>
            <a:r>
              <a:rPr lang="en-AU" dirty="0"/>
              <a:t/>
            </a:r>
            <a:br>
              <a:rPr lang="en-AU" dirty="0"/>
            </a:br>
            <a:r>
              <a:rPr lang="en-AU" sz="3600" b="1" dirty="0">
                <a:latin typeface="Arial" pitchFamily="34" charset="0"/>
                <a:cs typeface="Arial" pitchFamily="34" charset="0"/>
              </a:rPr>
              <a:t>Some Facts about </a:t>
            </a:r>
            <a:br>
              <a:rPr lang="en-AU" sz="3600" b="1" dirty="0">
                <a:latin typeface="Arial" pitchFamily="34" charset="0"/>
                <a:cs typeface="Arial" pitchFamily="34" charset="0"/>
              </a:rPr>
            </a:br>
            <a:r>
              <a:rPr lang="en-AU" sz="3600" b="1" dirty="0">
                <a:latin typeface="Arial" pitchFamily="34" charset="0"/>
                <a:cs typeface="Arial" pitchFamily="34" charset="0"/>
              </a:rPr>
              <a:t>Blue Economy</a:t>
            </a:r>
            <a:br>
              <a:rPr lang="en-AU" sz="3600" b="1" dirty="0">
                <a:latin typeface="Arial" pitchFamily="34" charset="0"/>
                <a:cs typeface="Arial" pitchFamily="34" charset="0"/>
              </a:rPr>
            </a:br>
            <a:r>
              <a:rPr lang="en-AU" sz="4800" b="1" dirty="0"/>
              <a:t/>
            </a:r>
            <a:br>
              <a:rPr lang="en-AU" sz="4800" b="1" dirty="0"/>
            </a:br>
            <a:endParaRPr lang="en-AU" sz="4800" b="1" dirty="0"/>
          </a:p>
        </p:txBody>
      </p:sp>
      <p:sp>
        <p:nvSpPr>
          <p:cNvPr id="132099" name="Rectangle 1"/>
          <p:cNvSpPr>
            <a:spLocks noChangeArrowheads="1"/>
          </p:cNvSpPr>
          <p:nvPr/>
        </p:nvSpPr>
        <p:spPr bwMode="auto">
          <a:xfrm>
            <a:off x="1992314" y="1773238"/>
            <a:ext cx="8135937"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just" eaLnBrk="1" hangingPunct="1">
              <a:spcBef>
                <a:spcPct val="0"/>
              </a:spcBef>
              <a:buClrTx/>
              <a:buSzTx/>
              <a:buFontTx/>
              <a:buNone/>
            </a:pPr>
            <a:r>
              <a:rPr lang="en-AU" altLang="en-US" sz="2800" dirty="0">
                <a:solidFill>
                  <a:schemeClr val="tx1"/>
                </a:solidFill>
                <a:latin typeface="Arial" panose="020B0604020202020204" pitchFamily="34" charset="0"/>
              </a:rPr>
              <a:t>Economic studies show that the cost: benefit ratio for national investment in hydrography and nautical charting is always positive and can be better than 1:10.</a:t>
            </a:r>
          </a:p>
          <a:p>
            <a:pPr algn="just" eaLnBrk="1" hangingPunct="1">
              <a:spcBef>
                <a:spcPct val="0"/>
              </a:spcBef>
              <a:buClrTx/>
              <a:buSzTx/>
              <a:buFontTx/>
              <a:buNone/>
            </a:pPr>
            <a:endParaRPr lang="en-GB" altLang="en-US" sz="2800" b="1" dirty="0">
              <a:latin typeface="Arial" panose="020B0604020202020204" pitchFamily="34" charset="0"/>
            </a:endParaRPr>
          </a:p>
        </p:txBody>
      </p:sp>
      <p:pic>
        <p:nvPicPr>
          <p:cNvPr id="132100"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3326" y="3789364"/>
            <a:ext cx="3167063" cy="2376487"/>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53189" y="3771900"/>
            <a:ext cx="3387725" cy="2249488"/>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46503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2351088" y="404814"/>
            <a:ext cx="7429500" cy="1139825"/>
          </a:xfrm>
        </p:spPr>
        <p:txBody>
          <a:bodyPr/>
          <a:lstStyle/>
          <a:p>
            <a:pPr>
              <a:defRPr/>
            </a:pPr>
            <a:r>
              <a:rPr lang="en-AU" dirty="0" smtClean="0"/>
              <a:t> </a:t>
            </a:r>
            <a:br>
              <a:rPr lang="en-AU" dirty="0" smtClean="0"/>
            </a:br>
            <a:r>
              <a:rPr lang="en-AU" dirty="0"/>
              <a:t/>
            </a:r>
            <a:br>
              <a:rPr lang="en-AU" dirty="0"/>
            </a:br>
            <a:r>
              <a:rPr lang="en-AU" sz="3600" b="1" dirty="0">
                <a:latin typeface="Arial" pitchFamily="34" charset="0"/>
                <a:cs typeface="Arial" pitchFamily="34" charset="0"/>
              </a:rPr>
              <a:t>Some Facts about </a:t>
            </a:r>
            <a:br>
              <a:rPr lang="en-AU" sz="3600" b="1" dirty="0">
                <a:latin typeface="Arial" pitchFamily="34" charset="0"/>
                <a:cs typeface="Arial" pitchFamily="34" charset="0"/>
              </a:rPr>
            </a:br>
            <a:r>
              <a:rPr lang="en-AU" sz="3600" b="1" dirty="0">
                <a:latin typeface="Arial" pitchFamily="34" charset="0"/>
                <a:cs typeface="Arial" pitchFamily="34" charset="0"/>
              </a:rPr>
              <a:t>Blue Economy</a:t>
            </a:r>
            <a:r>
              <a:rPr lang="en-AU" sz="4800" b="1" dirty="0"/>
              <a:t/>
            </a:r>
            <a:br>
              <a:rPr lang="en-AU" sz="4800" b="1" dirty="0"/>
            </a:br>
            <a:r>
              <a:rPr lang="en-AU" sz="4800" b="1" dirty="0"/>
              <a:t/>
            </a:r>
            <a:br>
              <a:rPr lang="en-AU" sz="4800" b="1" dirty="0"/>
            </a:br>
            <a:endParaRPr lang="en-AU" sz="4800" b="1" dirty="0"/>
          </a:p>
        </p:txBody>
      </p:sp>
      <p:sp>
        <p:nvSpPr>
          <p:cNvPr id="134147" name="Rectangle 1"/>
          <p:cNvSpPr>
            <a:spLocks noChangeArrowheads="1"/>
          </p:cNvSpPr>
          <p:nvPr/>
        </p:nvSpPr>
        <p:spPr bwMode="auto">
          <a:xfrm>
            <a:off x="1992314" y="1484313"/>
            <a:ext cx="813593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algn="just" eaLnBrk="1" hangingPunct="1">
              <a:spcBef>
                <a:spcPct val="0"/>
              </a:spcBef>
              <a:buClrTx/>
              <a:buSzTx/>
              <a:buFontTx/>
              <a:buNone/>
            </a:pPr>
            <a:endParaRPr lang="en-GB" altLang="en-US" sz="2800" b="1" dirty="0">
              <a:latin typeface="Arial" panose="020B0604020202020204" pitchFamily="34" charset="0"/>
            </a:endParaRPr>
          </a:p>
          <a:p>
            <a:pPr algn="just" eaLnBrk="1" hangingPunct="1">
              <a:spcBef>
                <a:spcPct val="0"/>
              </a:spcBef>
              <a:buClrTx/>
              <a:buSzTx/>
              <a:buFontTx/>
              <a:buNone/>
            </a:pPr>
            <a:r>
              <a:rPr lang="en-AU" altLang="en-US" sz="2800" dirty="0">
                <a:solidFill>
                  <a:schemeClr val="tx1"/>
                </a:solidFill>
                <a:latin typeface="Calibri" panose="020F0502020204030204" pitchFamily="34" charset="0"/>
                <a:cs typeface="Calibri" panose="020F0502020204030204" pitchFamily="34" charset="0"/>
              </a:rPr>
              <a:t>For most ships, 30cm extra depth of navigable water allows at least 2,000 tonnes more cargo to be carried</a:t>
            </a:r>
            <a:r>
              <a:rPr lang="en-AU" altLang="en-US" sz="1800" dirty="0">
                <a:solidFill>
                  <a:schemeClr val="tx1"/>
                </a:solidFill>
                <a:latin typeface="Calibri" panose="020F0502020204030204" pitchFamily="34" charset="0"/>
                <a:cs typeface="Calibri" panose="020F0502020204030204" pitchFamily="34" charset="0"/>
              </a:rPr>
              <a:t>.</a:t>
            </a:r>
            <a:endParaRPr lang="en-GB" altLang="en-US" sz="1800" dirty="0">
              <a:solidFill>
                <a:schemeClr val="tx1"/>
              </a:solidFill>
              <a:latin typeface="Calibri" panose="020F0502020204030204" pitchFamily="34" charset="0"/>
              <a:cs typeface="Calibri" panose="020F0502020204030204" pitchFamily="34" charset="0"/>
            </a:endParaRPr>
          </a:p>
        </p:txBody>
      </p:sp>
      <p:pic>
        <p:nvPicPr>
          <p:cNvPr id="134148" name="Picture 4" descr="http://www.davidcmartin.com/ships/coastaltraderJ.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3752" y="3212976"/>
            <a:ext cx="3422254" cy="2288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783436"/>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Title 1"/>
          <p:cNvSpPr txBox="1">
            <a:spLocks noGrp="1"/>
          </p:cNvSpPr>
          <p:nvPr>
            <p:ph type="title"/>
          </p:nvPr>
        </p:nvSpPr>
        <p:spPr>
          <a:xfrm>
            <a:off x="838200" y="258763"/>
            <a:ext cx="10515600" cy="541337"/>
          </a:xfrm>
        </p:spPr>
        <p:txBody>
          <a:bodyPr/>
          <a:lstStyle/>
          <a:p>
            <a:pPr eaLnBrk="1" hangingPunct="1">
              <a:spcBef>
                <a:spcPct val="0"/>
              </a:spcBef>
              <a:spcAft>
                <a:spcPct val="0"/>
              </a:spcAft>
              <a:buFont typeface="Calibri" panose="020F0502020204030204" pitchFamily="34" charset="0"/>
              <a:buNone/>
            </a:pPr>
            <a:r>
              <a:rPr lang="en-AU" altLang="en-US" sz="3600" b="1" i="1" smtClean="0">
                <a:latin typeface="Calibri" panose="020F0502020204030204" pitchFamily="34" charset="0"/>
                <a:cs typeface="Calibri" panose="020F0502020204030204" pitchFamily="34" charset="0"/>
                <a:sym typeface="Calibri" panose="020F0502020204030204" pitchFamily="34" charset="0"/>
              </a:rPr>
              <a:t>… without hydrography -</a:t>
            </a:r>
          </a:p>
        </p:txBody>
      </p:sp>
      <p:sp>
        <p:nvSpPr>
          <p:cNvPr id="52227" name="Content Placeholder 2"/>
          <p:cNvSpPr txBox="1">
            <a:spLocks noGrp="1"/>
          </p:cNvSpPr>
          <p:nvPr>
            <p:ph type="body" idx="1"/>
          </p:nvPr>
        </p:nvSpPr>
        <p:spPr>
          <a:xfrm>
            <a:off x="1343025" y="1744663"/>
            <a:ext cx="3743325" cy="900112"/>
          </a:xfrm>
        </p:spPr>
        <p:txBody>
          <a:bodyPr/>
          <a:lstStyle/>
          <a:p>
            <a:pPr eaLnBrk="1" hangingPunct="1">
              <a:spcAft>
                <a:spcPct val="0"/>
              </a:spcAft>
              <a:buClr>
                <a:srgbClr val="000000"/>
              </a:buClr>
              <a:buFont typeface="Wingdings" panose="05000000000000000000" pitchFamily="2" charset="2"/>
              <a:buNone/>
            </a:pPr>
            <a:r>
              <a:rPr lang="en-AU" altLang="en-US" sz="3600" smtClean="0">
                <a:solidFill>
                  <a:srgbClr val="000000"/>
                </a:solidFill>
                <a:latin typeface="Calibri" panose="020F0502020204030204" pitchFamily="34" charset="0"/>
                <a:cs typeface="Calibri" panose="020F0502020204030204" pitchFamily="34" charset="0"/>
                <a:sym typeface="Calibri" panose="020F0502020204030204" pitchFamily="34" charset="0"/>
              </a:rPr>
              <a:t>-  no ship sails</a:t>
            </a:r>
          </a:p>
        </p:txBody>
      </p:sp>
      <p:pic>
        <p:nvPicPr>
          <p:cNvPr id="52228" name="Picture 2" descr="http://www.cruiseserver.net/images/ships/ps_pacific_princes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43025" y="2644775"/>
            <a:ext cx="5257800"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4" descr="http://www.davidcmartin.com/ships/coastaltraderJ.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40463" y="1341438"/>
            <a:ext cx="5184775"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31950" y="985838"/>
            <a:ext cx="8939213" cy="4891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140291" name="Rectangle 2"/>
          <p:cNvSpPr txBox="1">
            <a:spLocks noGrp="1" noChangeArrowheads="1"/>
          </p:cNvSpPr>
          <p:nvPr>
            <p:ph type="title"/>
          </p:nvPr>
        </p:nvSpPr>
        <p:spPr>
          <a:xfrm>
            <a:off x="695325" y="-15875"/>
            <a:ext cx="11017250" cy="1219200"/>
          </a:xfrm>
        </p:spPr>
        <p:txBody>
          <a:bodyPr/>
          <a:lstStyle/>
          <a:p>
            <a:pPr eaLnBrk="1" hangingPunct="1">
              <a:spcBef>
                <a:spcPct val="0"/>
              </a:spcBef>
              <a:spcAft>
                <a:spcPct val="0"/>
              </a:spcAft>
              <a:buFont typeface="Calibri" panose="020F0502020204030204" pitchFamily="34" charset="0"/>
              <a:buNone/>
            </a:pPr>
            <a:r>
              <a:rPr lang="en-GB" altLang="en-US" sz="3600" b="1" i="1" smtClean="0">
                <a:latin typeface="Arial" panose="020B0604020202020204" pitchFamily="34" charset="0"/>
                <a:cs typeface="Calibri" panose="020F0502020204030204" pitchFamily="34" charset="0"/>
                <a:sym typeface="Calibri" panose="020F0502020204030204" pitchFamily="34" charset="0"/>
              </a:rPr>
              <a:t>Questions?</a:t>
            </a:r>
          </a:p>
        </p:txBody>
      </p:sp>
      <p:sp>
        <p:nvSpPr>
          <p:cNvPr id="140292" name="Rectangle 3"/>
          <p:cNvSpPr txBox="1">
            <a:spLocks noChangeArrowheads="1"/>
          </p:cNvSpPr>
          <p:nvPr/>
        </p:nvSpPr>
        <p:spPr bwMode="auto">
          <a:xfrm>
            <a:off x="5880100" y="5681663"/>
            <a:ext cx="6192838"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en-GB" altLang="en-US" sz="4400">
                <a:solidFill>
                  <a:schemeClr val="tx1"/>
                </a:solidFill>
              </a:rPr>
              <a:t>www.iho.int</a:t>
            </a: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Title 1"/>
          <p:cNvSpPr txBox="1">
            <a:spLocks noGrp="1"/>
          </p:cNvSpPr>
          <p:nvPr>
            <p:ph type="title"/>
          </p:nvPr>
        </p:nvSpPr>
        <p:spPr>
          <a:xfrm>
            <a:off x="838200" y="258763"/>
            <a:ext cx="10515600" cy="541337"/>
          </a:xfrm>
        </p:spPr>
        <p:txBody>
          <a:bodyPr/>
          <a:lstStyle/>
          <a:p>
            <a:pPr eaLnBrk="1" hangingPunct="1">
              <a:spcBef>
                <a:spcPct val="0"/>
              </a:spcBef>
              <a:spcAft>
                <a:spcPct val="0"/>
              </a:spcAft>
              <a:buFont typeface="Calibri" panose="020F0502020204030204" pitchFamily="34" charset="0"/>
              <a:buNone/>
            </a:pPr>
            <a:r>
              <a:rPr lang="en-AU" altLang="en-US" sz="3600" b="1" i="1" smtClean="0">
                <a:latin typeface="Calibri" panose="020F0502020204030204" pitchFamily="34" charset="0"/>
                <a:cs typeface="Calibri" panose="020F0502020204030204" pitchFamily="34" charset="0"/>
                <a:sym typeface="Calibri" panose="020F0502020204030204" pitchFamily="34" charset="0"/>
              </a:rPr>
              <a:t>… without hydrography -</a:t>
            </a:r>
          </a:p>
        </p:txBody>
      </p:sp>
      <p:sp>
        <p:nvSpPr>
          <p:cNvPr id="53251" name="Content Placeholder 2"/>
          <p:cNvSpPr txBox="1">
            <a:spLocks noGrp="1"/>
          </p:cNvSpPr>
          <p:nvPr>
            <p:ph type="body" idx="1"/>
          </p:nvPr>
        </p:nvSpPr>
        <p:spPr>
          <a:xfrm>
            <a:off x="2566988" y="1412875"/>
            <a:ext cx="6743700" cy="900113"/>
          </a:xfrm>
        </p:spPr>
        <p:txBody>
          <a:bodyPr/>
          <a:lstStyle/>
          <a:p>
            <a:pPr eaLnBrk="1" hangingPunct="1">
              <a:spcAft>
                <a:spcPct val="0"/>
              </a:spcAft>
              <a:buClr>
                <a:srgbClr val="000000"/>
              </a:buClr>
              <a:buFont typeface="Wingdings" panose="05000000000000000000" pitchFamily="2" charset="2"/>
              <a:buNone/>
            </a:pPr>
            <a:r>
              <a:rPr lang="en-AU" altLang="en-US" sz="3600" smtClean="0">
                <a:solidFill>
                  <a:srgbClr val="000000"/>
                </a:solidFill>
                <a:latin typeface="Calibri" panose="020F0502020204030204" pitchFamily="34" charset="0"/>
                <a:cs typeface="Calibri" panose="020F0502020204030204" pitchFamily="34" charset="0"/>
                <a:sym typeface="Calibri" panose="020F0502020204030204" pitchFamily="34" charset="0"/>
              </a:rPr>
              <a:t>-  no port is built </a:t>
            </a:r>
          </a:p>
        </p:txBody>
      </p:sp>
      <p:pic>
        <p:nvPicPr>
          <p:cNvPr id="53252" name="Picture 2" descr="http://www.portofbelledune.ca/images/pages/pages_por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13113" y="2571750"/>
            <a:ext cx="496887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Title 1"/>
          <p:cNvSpPr txBox="1">
            <a:spLocks noGrp="1"/>
          </p:cNvSpPr>
          <p:nvPr>
            <p:ph type="title"/>
          </p:nvPr>
        </p:nvSpPr>
        <p:spPr>
          <a:xfrm>
            <a:off x="838200" y="258763"/>
            <a:ext cx="10515600" cy="541337"/>
          </a:xfrm>
        </p:spPr>
        <p:txBody>
          <a:bodyPr/>
          <a:lstStyle/>
          <a:p>
            <a:pPr eaLnBrk="1" hangingPunct="1">
              <a:spcBef>
                <a:spcPct val="0"/>
              </a:spcBef>
              <a:spcAft>
                <a:spcPct val="0"/>
              </a:spcAft>
              <a:buFont typeface="Calibri" panose="020F0502020204030204" pitchFamily="34" charset="0"/>
              <a:buNone/>
            </a:pPr>
            <a:r>
              <a:rPr lang="en-AU" altLang="en-US" sz="3600" b="1" i="1" smtClean="0">
                <a:latin typeface="Calibri" panose="020F0502020204030204" pitchFamily="34" charset="0"/>
                <a:cs typeface="Calibri" panose="020F0502020204030204" pitchFamily="34" charset="0"/>
                <a:sym typeface="Calibri" panose="020F0502020204030204" pitchFamily="34" charset="0"/>
              </a:rPr>
              <a:t>… without hydrography -</a:t>
            </a:r>
          </a:p>
        </p:txBody>
      </p:sp>
      <p:sp>
        <p:nvSpPr>
          <p:cNvPr id="54275" name="Content Placeholder 2"/>
          <p:cNvSpPr txBox="1">
            <a:spLocks noGrp="1"/>
          </p:cNvSpPr>
          <p:nvPr>
            <p:ph type="body" idx="1"/>
          </p:nvPr>
        </p:nvSpPr>
        <p:spPr>
          <a:xfrm>
            <a:off x="1819275" y="2708275"/>
            <a:ext cx="7743825" cy="900113"/>
          </a:xfrm>
        </p:spPr>
        <p:txBody>
          <a:bodyPr/>
          <a:lstStyle/>
          <a:p>
            <a:pPr eaLnBrk="1" hangingPunct="1">
              <a:spcAft>
                <a:spcPct val="0"/>
              </a:spcAft>
              <a:buClr>
                <a:srgbClr val="000000"/>
              </a:buClr>
              <a:buFont typeface="Wingdings" panose="05000000000000000000" pitchFamily="2" charset="2"/>
              <a:buNone/>
            </a:pPr>
            <a:r>
              <a:rPr lang="en-AU" altLang="en-US" sz="3600" smtClean="0">
                <a:solidFill>
                  <a:srgbClr val="000000"/>
                </a:solidFill>
                <a:latin typeface="Calibri" panose="020F0502020204030204" pitchFamily="34" charset="0"/>
                <a:cs typeface="Calibri" panose="020F0502020204030204" pitchFamily="34" charset="0"/>
                <a:sym typeface="Calibri" panose="020F0502020204030204" pitchFamily="34" charset="0"/>
              </a:rPr>
              <a:t>-  no offshore infrastructure is developed</a:t>
            </a:r>
          </a:p>
        </p:txBody>
      </p:sp>
      <p:pic>
        <p:nvPicPr>
          <p:cNvPr id="54276" name="Picture 2" descr="http://www.um.dk/Publikationer/Eksportraadgivning/FocusDenmark/0202/0202/images/image_x8x-i6ub82_6.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466138" y="1196975"/>
            <a:ext cx="2219325" cy="553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Title 1"/>
          <p:cNvSpPr txBox="1">
            <a:spLocks noGrp="1"/>
          </p:cNvSpPr>
          <p:nvPr>
            <p:ph type="title"/>
          </p:nvPr>
        </p:nvSpPr>
        <p:spPr>
          <a:xfrm>
            <a:off x="838200" y="258763"/>
            <a:ext cx="10515600" cy="541337"/>
          </a:xfrm>
        </p:spPr>
        <p:txBody>
          <a:bodyPr/>
          <a:lstStyle/>
          <a:p>
            <a:pPr eaLnBrk="1" hangingPunct="1">
              <a:spcBef>
                <a:spcPct val="0"/>
              </a:spcBef>
              <a:spcAft>
                <a:spcPct val="0"/>
              </a:spcAft>
              <a:buFont typeface="Calibri" panose="020F0502020204030204" pitchFamily="34" charset="0"/>
              <a:buNone/>
            </a:pPr>
            <a:r>
              <a:rPr lang="en-AU" altLang="en-US" sz="3600" b="1" i="1" smtClean="0">
                <a:latin typeface="Calibri" panose="020F0502020204030204" pitchFamily="34" charset="0"/>
                <a:cs typeface="Calibri" panose="020F0502020204030204" pitchFamily="34" charset="0"/>
                <a:sym typeface="Calibri" panose="020F0502020204030204" pitchFamily="34" charset="0"/>
              </a:rPr>
              <a:t>… without hydrography -</a:t>
            </a:r>
          </a:p>
        </p:txBody>
      </p:sp>
      <p:sp>
        <p:nvSpPr>
          <p:cNvPr id="55299" name="Content Placeholder 2"/>
          <p:cNvSpPr txBox="1">
            <a:spLocks noGrp="1"/>
          </p:cNvSpPr>
          <p:nvPr>
            <p:ph type="body" idx="1"/>
          </p:nvPr>
        </p:nvSpPr>
        <p:spPr>
          <a:xfrm>
            <a:off x="2424113" y="1600200"/>
            <a:ext cx="8929687" cy="1042988"/>
          </a:xfrm>
        </p:spPr>
        <p:txBody>
          <a:bodyPr/>
          <a:lstStyle/>
          <a:p>
            <a:pPr eaLnBrk="1" hangingPunct="1">
              <a:spcAft>
                <a:spcPct val="0"/>
              </a:spcAft>
              <a:buClr>
                <a:srgbClr val="000000"/>
              </a:buClr>
              <a:buFont typeface="Wingdings" panose="05000000000000000000" pitchFamily="2" charset="2"/>
              <a:buNone/>
            </a:pPr>
            <a:r>
              <a:rPr lang="en-AU" altLang="en-US" sz="3600" smtClean="0">
                <a:solidFill>
                  <a:srgbClr val="000000"/>
                </a:solidFill>
                <a:latin typeface="Calibri" panose="020F0502020204030204" pitchFamily="34" charset="0"/>
                <a:cs typeface="Calibri" panose="020F0502020204030204" pitchFamily="34" charset="0"/>
                <a:sym typeface="Calibri" panose="020F0502020204030204" pitchFamily="34" charset="0"/>
              </a:rPr>
              <a:t>-  no environmental plan is implemented</a:t>
            </a:r>
          </a:p>
        </p:txBody>
      </p:sp>
      <p:pic>
        <p:nvPicPr>
          <p:cNvPr id="55300" name="Picture 2" descr="http://www.artsjournal.com/outthere/bluefin-tuna_greenpeac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24250" y="2500313"/>
            <a:ext cx="487680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Title 1"/>
          <p:cNvSpPr txBox="1">
            <a:spLocks noGrp="1"/>
          </p:cNvSpPr>
          <p:nvPr>
            <p:ph type="title"/>
          </p:nvPr>
        </p:nvSpPr>
        <p:spPr>
          <a:xfrm>
            <a:off x="838200" y="258763"/>
            <a:ext cx="10515600" cy="541337"/>
          </a:xfrm>
        </p:spPr>
        <p:txBody>
          <a:bodyPr/>
          <a:lstStyle/>
          <a:p>
            <a:pPr eaLnBrk="1" hangingPunct="1">
              <a:spcBef>
                <a:spcPct val="0"/>
              </a:spcBef>
              <a:spcAft>
                <a:spcPct val="0"/>
              </a:spcAft>
              <a:buFont typeface="Calibri" panose="020F0502020204030204" pitchFamily="34" charset="0"/>
              <a:buNone/>
            </a:pPr>
            <a:r>
              <a:rPr lang="en-AU" altLang="en-US" sz="3600" b="1" i="1" smtClean="0">
                <a:latin typeface="Calibri" panose="020F0502020204030204" pitchFamily="34" charset="0"/>
                <a:cs typeface="Calibri" panose="020F0502020204030204" pitchFamily="34" charset="0"/>
                <a:sym typeface="Calibri" panose="020F0502020204030204" pitchFamily="34" charset="0"/>
              </a:rPr>
              <a:t>… without hydrography -</a:t>
            </a:r>
          </a:p>
        </p:txBody>
      </p:sp>
      <p:sp>
        <p:nvSpPr>
          <p:cNvPr id="56323" name="Content Placeholder 2"/>
          <p:cNvSpPr txBox="1">
            <a:spLocks noGrp="1"/>
          </p:cNvSpPr>
          <p:nvPr>
            <p:ph type="body" idx="1"/>
          </p:nvPr>
        </p:nvSpPr>
        <p:spPr>
          <a:xfrm>
            <a:off x="1849438" y="1409700"/>
            <a:ext cx="9504362" cy="1042988"/>
          </a:xfrm>
        </p:spPr>
        <p:txBody>
          <a:bodyPr/>
          <a:lstStyle/>
          <a:p>
            <a:pPr eaLnBrk="1" hangingPunct="1">
              <a:spcAft>
                <a:spcPct val="0"/>
              </a:spcAft>
              <a:buClr>
                <a:srgbClr val="000000"/>
              </a:buClr>
              <a:buFont typeface="Wingdings" panose="05000000000000000000" pitchFamily="2" charset="2"/>
              <a:buNone/>
            </a:pPr>
            <a:r>
              <a:rPr lang="en-AU" altLang="en-US" sz="3600" smtClean="0">
                <a:solidFill>
                  <a:srgbClr val="000000"/>
                </a:solidFill>
                <a:latin typeface="Calibri" panose="020F0502020204030204" pitchFamily="34" charset="0"/>
                <a:cs typeface="Calibri" panose="020F0502020204030204" pitchFamily="34" charset="0"/>
                <a:sym typeface="Calibri" panose="020F0502020204030204" pitchFamily="34" charset="0"/>
              </a:rPr>
              <a:t>-  no shore is defended, no island protected</a:t>
            </a:r>
          </a:p>
        </p:txBody>
      </p:sp>
      <p:pic>
        <p:nvPicPr>
          <p:cNvPr id="56324" name="Picture 6" descr="http://www.civildefence.govt.nz/memwebsite07.nsf/Files/Photo_library_tsunami/$file/beach%20warning%20sign.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24063" y="2428875"/>
            <a:ext cx="580072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2" descr="http://www.navy.gov.au/w/images/Pacificpb.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10313" y="2857500"/>
            <a:ext cx="3657600" cy="359886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Title 1"/>
          <p:cNvSpPr txBox="1">
            <a:spLocks noGrp="1"/>
          </p:cNvSpPr>
          <p:nvPr>
            <p:ph type="title"/>
          </p:nvPr>
        </p:nvSpPr>
        <p:spPr>
          <a:xfrm>
            <a:off x="838200" y="258763"/>
            <a:ext cx="10515600" cy="541337"/>
          </a:xfrm>
        </p:spPr>
        <p:txBody>
          <a:bodyPr/>
          <a:lstStyle/>
          <a:p>
            <a:pPr eaLnBrk="1" hangingPunct="1">
              <a:spcBef>
                <a:spcPct val="0"/>
              </a:spcBef>
              <a:spcAft>
                <a:spcPct val="0"/>
              </a:spcAft>
              <a:buFont typeface="Calibri" panose="020F0502020204030204" pitchFamily="34" charset="0"/>
              <a:buNone/>
            </a:pPr>
            <a:r>
              <a:rPr lang="en-AU" altLang="en-US" sz="3600" b="1" i="1" smtClean="0">
                <a:latin typeface="Calibri" panose="020F0502020204030204" pitchFamily="34" charset="0"/>
                <a:cs typeface="Calibri" panose="020F0502020204030204" pitchFamily="34" charset="0"/>
                <a:sym typeface="Calibri" panose="020F0502020204030204" pitchFamily="34" charset="0"/>
              </a:rPr>
              <a:t>… without hydrography -</a:t>
            </a:r>
          </a:p>
        </p:txBody>
      </p:sp>
      <p:sp>
        <p:nvSpPr>
          <p:cNvPr id="57347" name="Content Placeholder 2"/>
          <p:cNvSpPr txBox="1">
            <a:spLocks noGrp="1"/>
          </p:cNvSpPr>
          <p:nvPr>
            <p:ph type="body" idx="1"/>
          </p:nvPr>
        </p:nvSpPr>
        <p:spPr>
          <a:xfrm>
            <a:off x="2351088" y="1341438"/>
            <a:ext cx="7672387" cy="900112"/>
          </a:xfrm>
        </p:spPr>
        <p:txBody>
          <a:bodyPr/>
          <a:lstStyle/>
          <a:p>
            <a:pPr eaLnBrk="1" hangingPunct="1">
              <a:spcAft>
                <a:spcPct val="0"/>
              </a:spcAft>
              <a:buClr>
                <a:srgbClr val="000000"/>
              </a:buClr>
              <a:buFont typeface="Wingdings" panose="05000000000000000000" pitchFamily="2" charset="2"/>
              <a:buNone/>
            </a:pPr>
            <a:r>
              <a:rPr lang="en-AU" altLang="en-US" sz="3600" smtClean="0">
                <a:solidFill>
                  <a:srgbClr val="000000"/>
                </a:solidFill>
                <a:latin typeface="Calibri" panose="020F0502020204030204" pitchFamily="34" charset="0"/>
                <a:cs typeface="Calibri" panose="020F0502020204030204" pitchFamily="34" charset="0"/>
                <a:sym typeface="Calibri" panose="020F0502020204030204" pitchFamily="34" charset="0"/>
              </a:rPr>
              <a:t>-  no rescue is attempted  </a:t>
            </a:r>
          </a:p>
        </p:txBody>
      </p:sp>
      <p:pic>
        <p:nvPicPr>
          <p:cNvPr id="57348" name="Picture 2" descr="http://newsimg.bbc.co.uk/media/images/44356000/jpg/_44356275_iceprince8_mca.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738563" y="2571750"/>
            <a:ext cx="39624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Title 1"/>
          <p:cNvSpPr txBox="1">
            <a:spLocks noGrp="1"/>
          </p:cNvSpPr>
          <p:nvPr>
            <p:ph type="title"/>
          </p:nvPr>
        </p:nvSpPr>
        <p:spPr>
          <a:xfrm>
            <a:off x="838200" y="258763"/>
            <a:ext cx="10515600" cy="541337"/>
          </a:xfrm>
        </p:spPr>
        <p:txBody>
          <a:bodyPr/>
          <a:lstStyle/>
          <a:p>
            <a:pPr eaLnBrk="1" hangingPunct="1">
              <a:spcBef>
                <a:spcPct val="0"/>
              </a:spcBef>
              <a:spcAft>
                <a:spcPct val="0"/>
              </a:spcAft>
              <a:buFont typeface="Calibri" panose="020F0502020204030204" pitchFamily="34" charset="0"/>
              <a:buNone/>
            </a:pPr>
            <a:r>
              <a:rPr lang="en-AU" altLang="en-US" sz="3600" b="1" i="1" smtClean="0">
                <a:latin typeface="Calibri" panose="020F0502020204030204" pitchFamily="34" charset="0"/>
                <a:cs typeface="Calibri" panose="020F0502020204030204" pitchFamily="34" charset="0"/>
                <a:sym typeface="Calibri" panose="020F0502020204030204" pitchFamily="34" charset="0"/>
              </a:rPr>
              <a:t>… without hydrography -</a:t>
            </a:r>
          </a:p>
        </p:txBody>
      </p:sp>
      <p:sp>
        <p:nvSpPr>
          <p:cNvPr id="58371" name="Content Placeholder 2"/>
          <p:cNvSpPr txBox="1">
            <a:spLocks noGrp="1"/>
          </p:cNvSpPr>
          <p:nvPr>
            <p:ph type="body" idx="1"/>
          </p:nvPr>
        </p:nvSpPr>
        <p:spPr>
          <a:xfrm>
            <a:off x="2279650" y="1341438"/>
            <a:ext cx="7743825" cy="4530725"/>
          </a:xfrm>
        </p:spPr>
        <p:txBody>
          <a:bodyPr/>
          <a:lstStyle/>
          <a:p>
            <a:pPr eaLnBrk="1" hangingPunct="1">
              <a:spcAft>
                <a:spcPct val="0"/>
              </a:spcAft>
              <a:buClr>
                <a:srgbClr val="000000"/>
              </a:buClr>
              <a:buFont typeface="Wingdings" panose="05000000000000000000" pitchFamily="2" charset="2"/>
              <a:buNone/>
            </a:pPr>
            <a:r>
              <a:rPr lang="en-AU" altLang="en-US" sz="3600" smtClean="0">
                <a:solidFill>
                  <a:srgbClr val="000000"/>
                </a:solidFill>
                <a:latin typeface="Calibri" panose="020F0502020204030204" pitchFamily="34" charset="0"/>
                <a:cs typeface="Calibri" panose="020F0502020204030204" pitchFamily="34" charset="0"/>
                <a:sym typeface="Calibri" panose="020F0502020204030204" pitchFamily="34" charset="0"/>
              </a:rPr>
              <a:t>-  no maritime boundary is delimited</a:t>
            </a:r>
          </a:p>
        </p:txBody>
      </p:sp>
      <p:pic>
        <p:nvPicPr>
          <p:cNvPr id="58372" name="Picture 2" descr="http://www.foreignminister.gov.au/releases/2004/images/a-nz-maritimebound.gif"/>
          <p:cNvPicPr>
            <a:picLocks noChangeAspect="1" noChangeArrowheads="1"/>
          </p:cNvPicPr>
          <p:nvPr/>
        </p:nvPicPr>
        <p:blipFill>
          <a:blip r:embed="rId2" cstate="email">
            <a:extLst>
              <a:ext uri="{28A0092B-C50C-407E-A947-70E740481C1C}">
                <a14:useLocalDpi xmlns:a14="http://schemas.microsoft.com/office/drawing/2010/main"/>
              </a:ext>
            </a:extLst>
          </a:blip>
          <a:srcRect l="5249" t="2438" r="4593" b="15118"/>
          <a:stretch>
            <a:fillRect/>
          </a:stretch>
        </p:blipFill>
        <p:spPr bwMode="auto">
          <a:xfrm>
            <a:off x="4727575" y="2068513"/>
            <a:ext cx="3541713"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IHO">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1">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4E8697F9-A9BF-487B-A01E-503C4FC8BB56}" vid="{9F818301-E792-4340-8545-DA37E02C9E8F}"/>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IHO</Template>
  <TotalTime>2898</TotalTime>
  <Words>474</Words>
  <Application>Microsoft Office PowerPoint</Application>
  <PresentationFormat>Widescreen</PresentationFormat>
  <Paragraphs>129</Paragraphs>
  <Slides>30</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Arial Narrow</vt:lpstr>
      <vt:lpstr>Calibri</vt:lpstr>
      <vt:lpstr>Times New Roman</vt:lpstr>
      <vt:lpstr>Verdana</vt:lpstr>
      <vt:lpstr>Wingdings</vt:lpstr>
      <vt:lpstr>IHO</vt:lpstr>
      <vt:lpstr>Theme1</vt:lpstr>
      <vt:lpstr>Hydrographic Awareness and  Its Economic Benefits</vt:lpstr>
      <vt:lpstr>Hydrography provides the  fundamental backdrop</vt:lpstr>
      <vt:lpstr>… without hydrography -</vt:lpstr>
      <vt:lpstr>… without hydrography -</vt:lpstr>
      <vt:lpstr>… without hydrography -</vt:lpstr>
      <vt:lpstr>… without hydrography -</vt:lpstr>
      <vt:lpstr>… without hydrography -</vt:lpstr>
      <vt:lpstr>… without hydrography -</vt:lpstr>
      <vt:lpstr>… without hydrography -</vt:lpstr>
      <vt:lpstr>Hydrography</vt:lpstr>
      <vt:lpstr>Hydrography supports :</vt:lpstr>
      <vt:lpstr>… Safety of Navigation</vt:lpstr>
      <vt:lpstr>… Transport</vt:lpstr>
      <vt:lpstr>… Tourism</vt:lpstr>
      <vt:lpstr>… Natural resources</vt:lpstr>
      <vt:lpstr>… Security and defence</vt:lpstr>
      <vt:lpstr>… Protection of the marine environment</vt:lpstr>
      <vt:lpstr>… Coastal zone management</vt:lpstr>
      <vt:lpstr>… Natural disaster management</vt:lpstr>
      <vt:lpstr>Inadequate hydrography means:</vt:lpstr>
      <vt:lpstr>PowerPoint Presentation</vt:lpstr>
      <vt:lpstr>   Blue Economy  </vt:lpstr>
      <vt:lpstr>   Blue Economy  </vt:lpstr>
      <vt:lpstr>   Blue Economy  </vt:lpstr>
      <vt:lpstr>   Blue Economy  </vt:lpstr>
      <vt:lpstr>   Blue Economy   </vt:lpstr>
      <vt:lpstr>   Some Facts about  Blue Economy  </vt:lpstr>
      <vt:lpstr>   Some Facts about  Blue Economy  </vt:lpstr>
      <vt:lpstr>   Some Facts about  Blue Economy  </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Hydrographic Organization</dc:title>
  <dc:creator>Robert WARD</dc:creator>
  <cp:lastModifiedBy>MI</cp:lastModifiedBy>
  <cp:revision>227</cp:revision>
  <dcterms:created xsi:type="dcterms:W3CDTF">2008-10-06T12:18:33Z</dcterms:created>
  <dcterms:modified xsi:type="dcterms:W3CDTF">2018-11-26T00:20:21Z</dcterms:modified>
</cp:coreProperties>
</file>