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5786" r:id="rId4"/>
  </p:sldMasterIdLst>
  <p:notesMasterIdLst>
    <p:notesMasterId r:id="rId47"/>
  </p:notesMasterIdLst>
  <p:handoutMasterIdLst>
    <p:handoutMasterId r:id="rId48"/>
  </p:handoutMasterIdLst>
  <p:sldIdLst>
    <p:sldId id="362" r:id="rId5"/>
    <p:sldId id="391" r:id="rId6"/>
    <p:sldId id="392" r:id="rId7"/>
    <p:sldId id="398" r:id="rId8"/>
    <p:sldId id="406" r:id="rId9"/>
    <p:sldId id="399" r:id="rId10"/>
    <p:sldId id="393" r:id="rId11"/>
    <p:sldId id="395" r:id="rId12"/>
    <p:sldId id="479" r:id="rId13"/>
    <p:sldId id="442" r:id="rId14"/>
    <p:sldId id="407" r:id="rId15"/>
    <p:sldId id="517" r:id="rId16"/>
    <p:sldId id="461" r:id="rId17"/>
    <p:sldId id="414" r:id="rId18"/>
    <p:sldId id="463" r:id="rId19"/>
    <p:sldId id="449" r:id="rId20"/>
    <p:sldId id="464" r:id="rId21"/>
    <p:sldId id="446" r:id="rId22"/>
    <p:sldId id="466" r:id="rId23"/>
    <p:sldId id="452" r:id="rId24"/>
    <p:sldId id="467" r:id="rId25"/>
    <p:sldId id="482" r:id="rId26"/>
    <p:sldId id="416" r:id="rId27"/>
    <p:sldId id="437" r:id="rId28"/>
    <p:sldId id="514" r:id="rId29"/>
    <p:sldId id="515" r:id="rId30"/>
    <p:sldId id="458" r:id="rId31"/>
    <p:sldId id="457" r:id="rId32"/>
    <p:sldId id="419" r:id="rId33"/>
    <p:sldId id="438" r:id="rId34"/>
    <p:sldId id="434" r:id="rId35"/>
    <p:sldId id="418" r:id="rId36"/>
    <p:sldId id="441" r:id="rId37"/>
    <p:sldId id="435" r:id="rId38"/>
    <p:sldId id="417" r:id="rId39"/>
    <p:sldId id="478" r:id="rId40"/>
    <p:sldId id="512" r:id="rId41"/>
    <p:sldId id="488" r:id="rId42"/>
    <p:sldId id="513" r:id="rId43"/>
    <p:sldId id="516" r:id="rId44"/>
    <p:sldId id="476" r:id="rId45"/>
    <p:sldId id="486" r:id="rId46"/>
  </p:sldIdLst>
  <p:sldSz cx="9144000" cy="6858000" type="screen4x3"/>
  <p:notesSz cx="7010400" cy="9296400"/>
  <p:defaultTex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72E47"/>
    <a:srgbClr val="0000FF"/>
    <a:srgbClr val="FF00FF"/>
    <a:srgbClr val="FFFF99"/>
    <a:srgbClr val="FF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737" autoAdjust="0"/>
  </p:normalViewPr>
  <p:slideViewPr>
    <p:cSldViewPr>
      <p:cViewPr varScale="1">
        <p:scale>
          <a:sx n="108" d="100"/>
          <a:sy n="108" d="100"/>
        </p:scale>
        <p:origin x="12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354DA4DA-AF8C-42B5-A9BE-8AF906B97554}" type="datetimeFigureOut">
              <a:rPr lang="en-US"/>
              <a:pPr>
                <a:defRPr/>
              </a:pPr>
              <a:t>4/7/2017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BFB5230-6079-44E7-B5FA-DBAA4A6C85E9}" type="slidenum">
              <a:rPr lang="en-US" altLang="en-US"/>
              <a:pPr/>
              <a:t>‹#›</a:t>
            </a:fld>
            <a:endParaRPr lang="en-US" altLang="en-US"/>
          </a:p>
        </p:txBody>
      </p:sp>
    </p:spTree>
    <p:extLst>
      <p:ext uri="{BB962C8B-B14F-4D97-AF65-F5344CB8AC3E}">
        <p14:creationId xmlns:p14="http://schemas.microsoft.com/office/powerpoint/2010/main" val="866218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E986B960-95A7-4425-A18A-A3DF57AC28CB}" type="datetimeFigureOut">
              <a:rPr lang="en-US"/>
              <a:pPr>
                <a:defRPr/>
              </a:pPr>
              <a:t>4/7/2017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C7CB42F-C1CF-4A45-BCD1-C4DF653CA0BE}" type="slidenum">
              <a:rPr lang="en-US" altLang="en-US"/>
              <a:pPr/>
              <a:t>‹#›</a:t>
            </a:fld>
            <a:endParaRPr lang="en-US" altLang="en-US"/>
          </a:p>
        </p:txBody>
      </p:sp>
    </p:spTree>
    <p:extLst>
      <p:ext uri="{BB962C8B-B14F-4D97-AF65-F5344CB8AC3E}">
        <p14:creationId xmlns:p14="http://schemas.microsoft.com/office/powerpoint/2010/main" val="149525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09C5F471-0339-4759-A1B7-1B44C825D9F0}" type="slidenum">
              <a:rPr lang="en-US" altLang="en-US" sz="1200"/>
              <a:pPr/>
              <a:t>1</a:t>
            </a:fld>
            <a:endParaRPr lang="en-US" altLang="en-US" sz="1200"/>
          </a:p>
        </p:txBody>
      </p:sp>
    </p:spTree>
    <p:extLst>
      <p:ext uri="{BB962C8B-B14F-4D97-AF65-F5344CB8AC3E}">
        <p14:creationId xmlns:p14="http://schemas.microsoft.com/office/powerpoint/2010/main" val="223233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2C603E28-F412-41C5-B78C-64AA39180539}" type="slidenum">
              <a:rPr lang="en-US" altLang="en-US" sz="1200"/>
              <a:pPr/>
              <a:t>10</a:t>
            </a:fld>
            <a:endParaRPr lang="en-US" altLang="en-US" sz="1200"/>
          </a:p>
        </p:txBody>
      </p:sp>
    </p:spTree>
    <p:extLst>
      <p:ext uri="{BB962C8B-B14F-4D97-AF65-F5344CB8AC3E}">
        <p14:creationId xmlns:p14="http://schemas.microsoft.com/office/powerpoint/2010/main" val="304986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0455DB92-967A-4474-AB32-88AFF72AD24E}" type="slidenum">
              <a:rPr lang="en-US" altLang="en-US" sz="1200"/>
              <a:pPr/>
              <a:t>11</a:t>
            </a:fld>
            <a:endParaRPr lang="en-US" altLang="en-US" sz="1200"/>
          </a:p>
        </p:txBody>
      </p:sp>
    </p:spTree>
    <p:extLst>
      <p:ext uri="{BB962C8B-B14F-4D97-AF65-F5344CB8AC3E}">
        <p14:creationId xmlns:p14="http://schemas.microsoft.com/office/powerpoint/2010/main" val="201753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05541852-F3A3-4853-94D5-2CED0892AB5C}" type="slidenum">
              <a:rPr lang="en-US" altLang="en-US" sz="1200"/>
              <a:pPr/>
              <a:t>12</a:t>
            </a:fld>
            <a:endParaRPr lang="en-US" altLang="en-US" sz="1200"/>
          </a:p>
        </p:txBody>
      </p:sp>
    </p:spTree>
    <p:extLst>
      <p:ext uri="{BB962C8B-B14F-4D97-AF65-F5344CB8AC3E}">
        <p14:creationId xmlns:p14="http://schemas.microsoft.com/office/powerpoint/2010/main" val="416480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0DB1D71-D830-45EE-AB1D-497CF6D32F0D}" type="slidenum">
              <a:rPr lang="en-US" altLang="en-US" sz="1200"/>
              <a:pPr/>
              <a:t>13</a:t>
            </a:fld>
            <a:endParaRPr lang="en-US" altLang="en-US" sz="1200"/>
          </a:p>
        </p:txBody>
      </p:sp>
    </p:spTree>
    <p:extLst>
      <p:ext uri="{BB962C8B-B14F-4D97-AF65-F5344CB8AC3E}">
        <p14:creationId xmlns:p14="http://schemas.microsoft.com/office/powerpoint/2010/main" val="33790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95EA45C2-4CA9-4B64-BE50-18AB8204375A}" type="slidenum">
              <a:rPr lang="en-US" altLang="en-US" sz="1200"/>
              <a:pPr/>
              <a:t>14</a:t>
            </a:fld>
            <a:endParaRPr lang="en-US" altLang="en-US" sz="1200"/>
          </a:p>
        </p:txBody>
      </p:sp>
    </p:spTree>
    <p:extLst>
      <p:ext uri="{BB962C8B-B14F-4D97-AF65-F5344CB8AC3E}">
        <p14:creationId xmlns:p14="http://schemas.microsoft.com/office/powerpoint/2010/main" val="155344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62A04C68-2C54-46C5-8128-12A59AFAB2B9}" type="slidenum">
              <a:rPr lang="en-US" altLang="en-US" sz="1200"/>
              <a:pPr/>
              <a:t>15</a:t>
            </a:fld>
            <a:endParaRPr lang="en-US" altLang="en-US" sz="1200"/>
          </a:p>
        </p:txBody>
      </p:sp>
    </p:spTree>
    <p:extLst>
      <p:ext uri="{BB962C8B-B14F-4D97-AF65-F5344CB8AC3E}">
        <p14:creationId xmlns:p14="http://schemas.microsoft.com/office/powerpoint/2010/main" val="10037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ABA36EDF-3CC4-4ECB-A3E2-823DFB224366}" type="slidenum">
              <a:rPr lang="en-US" altLang="en-US" sz="1200"/>
              <a:pPr/>
              <a:t>16</a:t>
            </a:fld>
            <a:endParaRPr lang="en-US" altLang="en-US" sz="1200"/>
          </a:p>
        </p:txBody>
      </p:sp>
    </p:spTree>
    <p:extLst>
      <p:ext uri="{BB962C8B-B14F-4D97-AF65-F5344CB8AC3E}">
        <p14:creationId xmlns:p14="http://schemas.microsoft.com/office/powerpoint/2010/main" val="87826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F5515676-E770-4F16-978A-C55D99289E96}" type="slidenum">
              <a:rPr lang="en-US" altLang="en-US" sz="1200"/>
              <a:pPr/>
              <a:t>17</a:t>
            </a:fld>
            <a:endParaRPr lang="en-US" altLang="en-US" sz="1200"/>
          </a:p>
        </p:txBody>
      </p:sp>
    </p:spTree>
    <p:extLst>
      <p:ext uri="{BB962C8B-B14F-4D97-AF65-F5344CB8AC3E}">
        <p14:creationId xmlns:p14="http://schemas.microsoft.com/office/powerpoint/2010/main" val="307468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A7035B12-AAA8-4EE1-A649-0D7901AEE2C5}" type="slidenum">
              <a:rPr lang="en-US" altLang="en-US" sz="1200"/>
              <a:pPr/>
              <a:t>18</a:t>
            </a:fld>
            <a:endParaRPr lang="en-US" altLang="en-US" sz="1200"/>
          </a:p>
        </p:txBody>
      </p:sp>
    </p:spTree>
    <p:extLst>
      <p:ext uri="{BB962C8B-B14F-4D97-AF65-F5344CB8AC3E}">
        <p14:creationId xmlns:p14="http://schemas.microsoft.com/office/powerpoint/2010/main" val="412404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5E90AECB-6C5A-4CE8-AFA3-30C2EADA52E9}" type="slidenum">
              <a:rPr lang="en-US" altLang="en-US" sz="1200"/>
              <a:pPr/>
              <a:t>19</a:t>
            </a:fld>
            <a:endParaRPr lang="en-US" altLang="en-US" sz="1200"/>
          </a:p>
        </p:txBody>
      </p:sp>
    </p:spTree>
    <p:extLst>
      <p:ext uri="{BB962C8B-B14F-4D97-AF65-F5344CB8AC3E}">
        <p14:creationId xmlns:p14="http://schemas.microsoft.com/office/powerpoint/2010/main" val="209015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9D56228-4B4A-4D3B-B5A9-35D9762D859A}" type="slidenum">
              <a:rPr lang="en-US" altLang="en-US" sz="1200"/>
              <a:pPr/>
              <a:t>2</a:t>
            </a:fld>
            <a:endParaRPr lang="en-US" altLang="en-US" sz="1200"/>
          </a:p>
        </p:txBody>
      </p:sp>
    </p:spTree>
    <p:extLst>
      <p:ext uri="{BB962C8B-B14F-4D97-AF65-F5344CB8AC3E}">
        <p14:creationId xmlns:p14="http://schemas.microsoft.com/office/powerpoint/2010/main" val="200484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F7927CBA-5D91-4C9B-BB04-21460362431E}" type="slidenum">
              <a:rPr lang="en-US" altLang="en-US" sz="1200"/>
              <a:pPr/>
              <a:t>20</a:t>
            </a:fld>
            <a:endParaRPr lang="en-US" altLang="en-US" sz="1200"/>
          </a:p>
        </p:txBody>
      </p:sp>
    </p:spTree>
    <p:extLst>
      <p:ext uri="{BB962C8B-B14F-4D97-AF65-F5344CB8AC3E}">
        <p14:creationId xmlns:p14="http://schemas.microsoft.com/office/powerpoint/2010/main" val="311505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D960DB1B-BAB9-4A96-8C05-10CDE8A85747}" type="slidenum">
              <a:rPr lang="en-US" altLang="en-US" sz="1200"/>
              <a:pPr/>
              <a:t>21</a:t>
            </a:fld>
            <a:endParaRPr lang="en-US" altLang="en-US" sz="1200"/>
          </a:p>
        </p:txBody>
      </p:sp>
    </p:spTree>
    <p:extLst>
      <p:ext uri="{BB962C8B-B14F-4D97-AF65-F5344CB8AC3E}">
        <p14:creationId xmlns:p14="http://schemas.microsoft.com/office/powerpoint/2010/main" val="7860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3743CCD7-B929-4F08-86E2-23C5E2548FD6}" type="slidenum">
              <a:rPr lang="en-US" altLang="en-US" sz="1200"/>
              <a:pPr/>
              <a:t>22</a:t>
            </a:fld>
            <a:endParaRPr lang="en-US" altLang="en-US" sz="1200"/>
          </a:p>
        </p:txBody>
      </p:sp>
    </p:spTree>
    <p:extLst>
      <p:ext uri="{BB962C8B-B14F-4D97-AF65-F5344CB8AC3E}">
        <p14:creationId xmlns:p14="http://schemas.microsoft.com/office/powerpoint/2010/main" val="3096346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1397E03E-223D-4986-8B21-36C59ED8EABB}" type="slidenum">
              <a:rPr lang="en-US" altLang="en-US" sz="1200"/>
              <a:pPr/>
              <a:t>23</a:t>
            </a:fld>
            <a:endParaRPr lang="en-US" altLang="en-US" sz="1200"/>
          </a:p>
        </p:txBody>
      </p:sp>
    </p:spTree>
    <p:extLst>
      <p:ext uri="{BB962C8B-B14F-4D97-AF65-F5344CB8AC3E}">
        <p14:creationId xmlns:p14="http://schemas.microsoft.com/office/powerpoint/2010/main" val="3047076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5EB4A0CE-2118-463B-892A-E1128E6754C0}" type="slidenum">
              <a:rPr lang="en-US" altLang="en-US" sz="1200"/>
              <a:pPr/>
              <a:t>24</a:t>
            </a:fld>
            <a:endParaRPr lang="en-US" altLang="en-US" sz="1200"/>
          </a:p>
        </p:txBody>
      </p:sp>
    </p:spTree>
    <p:extLst>
      <p:ext uri="{BB962C8B-B14F-4D97-AF65-F5344CB8AC3E}">
        <p14:creationId xmlns:p14="http://schemas.microsoft.com/office/powerpoint/2010/main" val="109204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AE415F98-235F-4B43-8042-568B72A4A1EC}" type="slidenum">
              <a:rPr lang="en-US" altLang="en-US" sz="1200"/>
              <a:pPr/>
              <a:t>25</a:t>
            </a:fld>
            <a:endParaRPr lang="en-US" altLang="en-US" sz="1200"/>
          </a:p>
        </p:txBody>
      </p:sp>
    </p:spTree>
    <p:extLst>
      <p:ext uri="{BB962C8B-B14F-4D97-AF65-F5344CB8AC3E}">
        <p14:creationId xmlns:p14="http://schemas.microsoft.com/office/powerpoint/2010/main" val="160556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8EBCCA73-07B2-4271-BFB8-D74DB0805745}" type="slidenum">
              <a:rPr lang="en-US" altLang="en-US" sz="1200"/>
              <a:pPr/>
              <a:t>26</a:t>
            </a:fld>
            <a:endParaRPr lang="en-US" altLang="en-US" sz="1200"/>
          </a:p>
        </p:txBody>
      </p:sp>
    </p:spTree>
    <p:extLst>
      <p:ext uri="{BB962C8B-B14F-4D97-AF65-F5344CB8AC3E}">
        <p14:creationId xmlns:p14="http://schemas.microsoft.com/office/powerpoint/2010/main" val="368912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ED3D53C-E095-4F8A-B591-05687B0CCC32}" type="slidenum">
              <a:rPr lang="en-US" altLang="en-US" sz="1200"/>
              <a:pPr/>
              <a:t>27</a:t>
            </a:fld>
            <a:endParaRPr lang="en-US" altLang="en-US" sz="1200"/>
          </a:p>
        </p:txBody>
      </p:sp>
    </p:spTree>
    <p:extLst>
      <p:ext uri="{BB962C8B-B14F-4D97-AF65-F5344CB8AC3E}">
        <p14:creationId xmlns:p14="http://schemas.microsoft.com/office/powerpoint/2010/main" val="3819939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14AD65E1-1D39-4FC7-81FC-3B0D8EA2833B}" type="slidenum">
              <a:rPr lang="en-US" altLang="en-US" sz="1200"/>
              <a:pPr/>
              <a:t>28</a:t>
            </a:fld>
            <a:endParaRPr lang="en-US" altLang="en-US" sz="1200"/>
          </a:p>
        </p:txBody>
      </p:sp>
    </p:spTree>
    <p:extLst>
      <p:ext uri="{BB962C8B-B14F-4D97-AF65-F5344CB8AC3E}">
        <p14:creationId xmlns:p14="http://schemas.microsoft.com/office/powerpoint/2010/main" val="4249142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54092CC8-2589-4CB9-85D3-8A67DA47BF45}" type="slidenum">
              <a:rPr lang="en-US" altLang="en-US" sz="1200"/>
              <a:pPr/>
              <a:t>29</a:t>
            </a:fld>
            <a:endParaRPr lang="en-US" altLang="en-US" sz="1200"/>
          </a:p>
        </p:txBody>
      </p:sp>
    </p:spTree>
    <p:extLst>
      <p:ext uri="{BB962C8B-B14F-4D97-AF65-F5344CB8AC3E}">
        <p14:creationId xmlns:p14="http://schemas.microsoft.com/office/powerpoint/2010/main" val="354391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AE3324B6-FCAF-4289-9C0E-66629FB333D7}"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3688604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61ACB22-D6FC-4E3E-8AFD-7C68129D3858}" type="slidenum">
              <a:rPr lang="en-US" altLang="en-US" sz="1200"/>
              <a:pPr/>
              <a:t>30</a:t>
            </a:fld>
            <a:endParaRPr lang="en-US" altLang="en-US" sz="1200"/>
          </a:p>
        </p:txBody>
      </p:sp>
    </p:spTree>
    <p:extLst>
      <p:ext uri="{BB962C8B-B14F-4D97-AF65-F5344CB8AC3E}">
        <p14:creationId xmlns:p14="http://schemas.microsoft.com/office/powerpoint/2010/main" val="2768117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6C44A077-E652-49F6-8D2E-A2B3DE599E08}" type="slidenum">
              <a:rPr lang="en-US" altLang="en-US" sz="1200"/>
              <a:pPr/>
              <a:t>31</a:t>
            </a:fld>
            <a:endParaRPr lang="en-US" altLang="en-US" sz="1200"/>
          </a:p>
        </p:txBody>
      </p:sp>
    </p:spTree>
    <p:extLst>
      <p:ext uri="{BB962C8B-B14F-4D97-AF65-F5344CB8AC3E}">
        <p14:creationId xmlns:p14="http://schemas.microsoft.com/office/powerpoint/2010/main" val="2092039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18CB9861-66CE-4023-B547-1DC6D9860AB4}" type="slidenum">
              <a:rPr lang="en-US" altLang="en-US" sz="1200"/>
              <a:pPr/>
              <a:t>32</a:t>
            </a:fld>
            <a:endParaRPr lang="en-US" altLang="en-US" sz="1200"/>
          </a:p>
        </p:txBody>
      </p:sp>
    </p:spTree>
    <p:extLst>
      <p:ext uri="{BB962C8B-B14F-4D97-AF65-F5344CB8AC3E}">
        <p14:creationId xmlns:p14="http://schemas.microsoft.com/office/powerpoint/2010/main" val="413847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338FBB60-ED21-4F96-8C4A-71D04AF505D7}" type="slidenum">
              <a:rPr lang="en-US" altLang="en-US" sz="1200"/>
              <a:pPr/>
              <a:t>33</a:t>
            </a:fld>
            <a:endParaRPr lang="en-US" altLang="en-US" sz="1200"/>
          </a:p>
        </p:txBody>
      </p:sp>
    </p:spTree>
    <p:extLst>
      <p:ext uri="{BB962C8B-B14F-4D97-AF65-F5344CB8AC3E}">
        <p14:creationId xmlns:p14="http://schemas.microsoft.com/office/powerpoint/2010/main" val="74628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A7110D31-7EE7-41DC-92AF-712486F4B71C}" type="slidenum">
              <a:rPr lang="en-US" altLang="en-US" sz="1200"/>
              <a:pPr/>
              <a:t>34</a:t>
            </a:fld>
            <a:endParaRPr lang="en-US" altLang="en-US" sz="1200"/>
          </a:p>
        </p:txBody>
      </p:sp>
    </p:spTree>
    <p:extLst>
      <p:ext uri="{BB962C8B-B14F-4D97-AF65-F5344CB8AC3E}">
        <p14:creationId xmlns:p14="http://schemas.microsoft.com/office/powerpoint/2010/main" val="3567495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456AF3E-83B3-4258-A89B-1922DE3F7EDD}" type="slidenum">
              <a:rPr lang="en-US" altLang="en-US" sz="1200"/>
              <a:pPr/>
              <a:t>35</a:t>
            </a:fld>
            <a:endParaRPr lang="en-US" altLang="en-US" sz="1200"/>
          </a:p>
        </p:txBody>
      </p:sp>
    </p:spTree>
    <p:extLst>
      <p:ext uri="{BB962C8B-B14F-4D97-AF65-F5344CB8AC3E}">
        <p14:creationId xmlns:p14="http://schemas.microsoft.com/office/powerpoint/2010/main" val="617101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DD946604-94E3-4847-8729-AB413A94ACA5}" type="slidenum">
              <a:rPr lang="en-US" altLang="en-US" sz="1200"/>
              <a:pPr/>
              <a:t>36</a:t>
            </a:fld>
            <a:endParaRPr lang="en-US" altLang="en-US" sz="1200"/>
          </a:p>
        </p:txBody>
      </p:sp>
    </p:spTree>
    <p:extLst>
      <p:ext uri="{BB962C8B-B14F-4D97-AF65-F5344CB8AC3E}">
        <p14:creationId xmlns:p14="http://schemas.microsoft.com/office/powerpoint/2010/main" val="2827546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5B7B95FF-D9AF-4BA4-8A44-14472B48ECB3}" type="slidenum">
              <a:rPr lang="en-US" altLang="en-US" sz="1200"/>
              <a:pPr/>
              <a:t>37</a:t>
            </a:fld>
            <a:endParaRPr lang="en-US" altLang="en-US" sz="1200"/>
          </a:p>
        </p:txBody>
      </p:sp>
    </p:spTree>
    <p:extLst>
      <p:ext uri="{BB962C8B-B14F-4D97-AF65-F5344CB8AC3E}">
        <p14:creationId xmlns:p14="http://schemas.microsoft.com/office/powerpoint/2010/main" val="2953962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756D6826-C74C-4021-A852-296A9C3163BC}" type="slidenum">
              <a:rPr lang="en-US" altLang="en-US" sz="1200"/>
              <a:pPr/>
              <a:t>38</a:t>
            </a:fld>
            <a:endParaRPr lang="en-US" altLang="en-US" sz="1200"/>
          </a:p>
        </p:txBody>
      </p:sp>
    </p:spTree>
    <p:extLst>
      <p:ext uri="{BB962C8B-B14F-4D97-AF65-F5344CB8AC3E}">
        <p14:creationId xmlns:p14="http://schemas.microsoft.com/office/powerpoint/2010/main" val="2479841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0361D3AA-A049-4A4A-B701-5839454FD706}" type="slidenum">
              <a:rPr lang="en-US" altLang="en-US" sz="1200"/>
              <a:pPr/>
              <a:t>39</a:t>
            </a:fld>
            <a:endParaRPr lang="en-US" altLang="en-US" sz="1200"/>
          </a:p>
        </p:txBody>
      </p:sp>
    </p:spTree>
    <p:extLst>
      <p:ext uri="{BB962C8B-B14F-4D97-AF65-F5344CB8AC3E}">
        <p14:creationId xmlns:p14="http://schemas.microsoft.com/office/powerpoint/2010/main" val="353595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E66683DD-6DB7-4377-B67C-98AE505A9312}" type="slidenum">
              <a:rPr lang="en-US" altLang="en-US" sz="1200"/>
              <a:pPr/>
              <a:t>4</a:t>
            </a:fld>
            <a:endParaRPr lang="en-US" altLang="en-US" sz="1200"/>
          </a:p>
        </p:txBody>
      </p:sp>
    </p:spTree>
    <p:extLst>
      <p:ext uri="{BB962C8B-B14F-4D97-AF65-F5344CB8AC3E}">
        <p14:creationId xmlns:p14="http://schemas.microsoft.com/office/powerpoint/2010/main" val="4289126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4484F1E0-5711-42D3-8371-5A06D3CA9BA8}" type="slidenum">
              <a:rPr lang="en-US" altLang="en-US" sz="1200"/>
              <a:pPr/>
              <a:t>40</a:t>
            </a:fld>
            <a:endParaRPr lang="en-US" altLang="en-US" sz="1200"/>
          </a:p>
        </p:txBody>
      </p:sp>
    </p:spTree>
    <p:extLst>
      <p:ext uri="{BB962C8B-B14F-4D97-AF65-F5344CB8AC3E}">
        <p14:creationId xmlns:p14="http://schemas.microsoft.com/office/powerpoint/2010/main" val="3854613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23E5044B-9302-4A3F-BF06-1DA7675C0871}" type="slidenum">
              <a:rPr lang="en-US" altLang="en-US" sz="1200"/>
              <a:pPr/>
              <a:t>41</a:t>
            </a:fld>
            <a:endParaRPr lang="en-US" altLang="en-US" sz="1200"/>
          </a:p>
        </p:txBody>
      </p:sp>
    </p:spTree>
    <p:extLst>
      <p:ext uri="{BB962C8B-B14F-4D97-AF65-F5344CB8AC3E}">
        <p14:creationId xmlns:p14="http://schemas.microsoft.com/office/powerpoint/2010/main" val="1022005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63B6F125-765D-42D0-9D97-DADAE5BE3643}" type="slidenum">
              <a:rPr lang="en-US" altLang="en-US" sz="1200"/>
              <a:pPr/>
              <a:t>42</a:t>
            </a:fld>
            <a:endParaRPr lang="en-US" altLang="en-US" sz="1200"/>
          </a:p>
        </p:txBody>
      </p:sp>
    </p:spTree>
    <p:extLst>
      <p:ext uri="{BB962C8B-B14F-4D97-AF65-F5344CB8AC3E}">
        <p14:creationId xmlns:p14="http://schemas.microsoft.com/office/powerpoint/2010/main" val="219246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E5506296-6B04-4092-A545-DFAECE694F92}" type="slidenum">
              <a:rPr lang="en-US" altLang="en-US" sz="1200"/>
              <a:pPr/>
              <a:t>5</a:t>
            </a:fld>
            <a:endParaRPr lang="en-US" altLang="en-US" sz="1200"/>
          </a:p>
        </p:txBody>
      </p:sp>
    </p:spTree>
    <p:extLst>
      <p:ext uri="{BB962C8B-B14F-4D97-AF65-F5344CB8AC3E}">
        <p14:creationId xmlns:p14="http://schemas.microsoft.com/office/powerpoint/2010/main" val="73339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4A50DA2C-9DAB-4AD3-BB1E-0ED88F4697A4}" type="slidenum">
              <a:rPr lang="en-US" altLang="en-US" sz="1200"/>
              <a:pPr/>
              <a:t>6</a:t>
            </a:fld>
            <a:endParaRPr lang="en-US" altLang="en-US" sz="1200"/>
          </a:p>
        </p:txBody>
      </p:sp>
    </p:spTree>
    <p:extLst>
      <p:ext uri="{BB962C8B-B14F-4D97-AF65-F5344CB8AC3E}">
        <p14:creationId xmlns:p14="http://schemas.microsoft.com/office/powerpoint/2010/main" val="409268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6F028F52-2250-4FB9-9DB7-1708BF7E5B5E}" type="slidenum">
              <a:rPr lang="en-US" altLang="en-US" sz="1200"/>
              <a:pPr/>
              <a:t>7</a:t>
            </a:fld>
            <a:endParaRPr lang="en-US" altLang="en-US" sz="1200"/>
          </a:p>
        </p:txBody>
      </p:sp>
    </p:spTree>
    <p:extLst>
      <p:ext uri="{BB962C8B-B14F-4D97-AF65-F5344CB8AC3E}">
        <p14:creationId xmlns:p14="http://schemas.microsoft.com/office/powerpoint/2010/main" val="299326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2EE8E07C-C4D5-4820-9AE9-00E6A4554268}" type="slidenum">
              <a:rPr lang="en-US" altLang="en-US" sz="1200"/>
              <a:pPr/>
              <a:t>8</a:t>
            </a:fld>
            <a:endParaRPr lang="en-US" altLang="en-US" sz="1200"/>
          </a:p>
        </p:txBody>
      </p:sp>
    </p:spTree>
    <p:extLst>
      <p:ext uri="{BB962C8B-B14F-4D97-AF65-F5344CB8AC3E}">
        <p14:creationId xmlns:p14="http://schemas.microsoft.com/office/powerpoint/2010/main" val="334903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D9368C56-770C-4604-8BE5-2F44AD506309}" type="slidenum">
              <a:rPr lang="en-US" altLang="en-US" sz="1200"/>
              <a:pPr/>
              <a:t>9</a:t>
            </a:fld>
            <a:endParaRPr lang="en-US" altLang="en-US" sz="1200"/>
          </a:p>
        </p:txBody>
      </p:sp>
    </p:spTree>
    <p:extLst>
      <p:ext uri="{BB962C8B-B14F-4D97-AF65-F5344CB8AC3E}">
        <p14:creationId xmlns:p14="http://schemas.microsoft.com/office/powerpoint/2010/main" val="4218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2B4CE0E6-EC8D-40E5-A864-14EE891BA31F}" type="slidenum">
              <a:rPr lang="es-PA" altLang="en-US"/>
              <a:pPr/>
              <a:t>‹#›</a:t>
            </a:fld>
            <a:endParaRPr lang="es-PA" altLang="en-US"/>
          </a:p>
        </p:txBody>
      </p:sp>
    </p:spTree>
    <p:extLst>
      <p:ext uri="{BB962C8B-B14F-4D97-AF65-F5344CB8AC3E}">
        <p14:creationId xmlns:p14="http://schemas.microsoft.com/office/powerpoint/2010/main" val="121020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AD188286-09AF-42C7-AFEA-8AEBCCE5BF26}" type="slidenum">
              <a:rPr lang="es-PA" altLang="en-US"/>
              <a:pPr/>
              <a:t>‹#›</a:t>
            </a:fld>
            <a:endParaRPr lang="es-PA" altLang="en-US"/>
          </a:p>
        </p:txBody>
      </p:sp>
    </p:spTree>
    <p:extLst>
      <p:ext uri="{BB962C8B-B14F-4D97-AF65-F5344CB8AC3E}">
        <p14:creationId xmlns:p14="http://schemas.microsoft.com/office/powerpoint/2010/main" val="109411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C8397C3A-8FFE-438B-9DE3-B9FFC97868A6}" type="slidenum">
              <a:rPr lang="es-PA" altLang="en-US"/>
              <a:pPr/>
              <a:t>‹#›</a:t>
            </a:fld>
            <a:endParaRPr lang="es-PA" altLang="en-US"/>
          </a:p>
        </p:txBody>
      </p:sp>
    </p:spTree>
    <p:extLst>
      <p:ext uri="{BB962C8B-B14F-4D97-AF65-F5344CB8AC3E}">
        <p14:creationId xmlns:p14="http://schemas.microsoft.com/office/powerpoint/2010/main" val="219640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298D6C4E-5C27-468C-AFF8-A853C18B3915}" type="slidenum">
              <a:rPr lang="es-PA" altLang="en-US"/>
              <a:pPr/>
              <a:t>‹#›</a:t>
            </a:fld>
            <a:endParaRPr lang="es-PA" altLang="en-US"/>
          </a:p>
        </p:txBody>
      </p:sp>
    </p:spTree>
    <p:extLst>
      <p:ext uri="{BB962C8B-B14F-4D97-AF65-F5344CB8AC3E}">
        <p14:creationId xmlns:p14="http://schemas.microsoft.com/office/powerpoint/2010/main" val="412503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FD239DB2-FA93-44DE-90CF-85B51ADA55E5}" type="slidenum">
              <a:rPr lang="es-PA" altLang="en-US"/>
              <a:pPr/>
              <a:t>‹#›</a:t>
            </a:fld>
            <a:endParaRPr lang="es-PA" altLang="en-US"/>
          </a:p>
        </p:txBody>
      </p:sp>
    </p:spTree>
    <p:extLst>
      <p:ext uri="{BB962C8B-B14F-4D97-AF65-F5344CB8AC3E}">
        <p14:creationId xmlns:p14="http://schemas.microsoft.com/office/powerpoint/2010/main" val="1187876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A503A569-D39A-4422-AC36-A93E6D67837B}" type="slidenum">
              <a:rPr lang="es-PA" altLang="en-US"/>
              <a:pPr/>
              <a:t>‹#›</a:t>
            </a:fld>
            <a:endParaRPr lang="es-PA" altLang="en-US"/>
          </a:p>
        </p:txBody>
      </p:sp>
    </p:spTree>
    <p:extLst>
      <p:ext uri="{BB962C8B-B14F-4D97-AF65-F5344CB8AC3E}">
        <p14:creationId xmlns:p14="http://schemas.microsoft.com/office/powerpoint/2010/main" val="340278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D32FFBCA-60B6-49F2-9ED9-3D2449054DAC}" type="slidenum">
              <a:rPr lang="es-PA" altLang="en-US"/>
              <a:pPr/>
              <a:t>‹#›</a:t>
            </a:fld>
            <a:endParaRPr lang="es-PA" altLang="en-US"/>
          </a:p>
        </p:txBody>
      </p:sp>
    </p:spTree>
    <p:extLst>
      <p:ext uri="{BB962C8B-B14F-4D97-AF65-F5344CB8AC3E}">
        <p14:creationId xmlns:p14="http://schemas.microsoft.com/office/powerpoint/2010/main" val="361158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PA"/>
          </a:p>
        </p:txBody>
      </p:sp>
      <p:sp>
        <p:nvSpPr>
          <p:cNvPr id="8" name="Rectangle 5"/>
          <p:cNvSpPr>
            <a:spLocks noGrp="1" noChangeArrowheads="1"/>
          </p:cNvSpPr>
          <p:nvPr>
            <p:ph type="ftr" sz="quarter" idx="11"/>
          </p:nvPr>
        </p:nvSpPr>
        <p:spPr>
          <a:ln/>
        </p:spPr>
        <p:txBody>
          <a:bodyPr/>
          <a:lstStyle>
            <a:lvl1pPr>
              <a:defRPr/>
            </a:lvl1pPr>
          </a:lstStyle>
          <a:p>
            <a:pPr>
              <a:defRPr/>
            </a:pPr>
            <a:endParaRPr lang="es-PA"/>
          </a:p>
        </p:txBody>
      </p:sp>
      <p:sp>
        <p:nvSpPr>
          <p:cNvPr id="9" name="Rectangle 6"/>
          <p:cNvSpPr>
            <a:spLocks noGrp="1" noChangeArrowheads="1"/>
          </p:cNvSpPr>
          <p:nvPr>
            <p:ph type="sldNum" sz="quarter" idx="12"/>
          </p:nvPr>
        </p:nvSpPr>
        <p:spPr>
          <a:ln/>
        </p:spPr>
        <p:txBody>
          <a:bodyPr/>
          <a:lstStyle>
            <a:lvl1pPr>
              <a:defRPr/>
            </a:lvl1pPr>
          </a:lstStyle>
          <a:p>
            <a:fld id="{7C167F37-375D-4C47-8DF1-49B77E9BC408}" type="slidenum">
              <a:rPr lang="es-PA" altLang="en-US"/>
              <a:pPr/>
              <a:t>‹#›</a:t>
            </a:fld>
            <a:endParaRPr lang="es-PA" altLang="en-US"/>
          </a:p>
        </p:txBody>
      </p:sp>
    </p:spTree>
    <p:extLst>
      <p:ext uri="{BB962C8B-B14F-4D97-AF65-F5344CB8AC3E}">
        <p14:creationId xmlns:p14="http://schemas.microsoft.com/office/powerpoint/2010/main" val="298421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PA"/>
          </a:p>
        </p:txBody>
      </p:sp>
      <p:sp>
        <p:nvSpPr>
          <p:cNvPr id="4" name="Rectangle 5"/>
          <p:cNvSpPr>
            <a:spLocks noGrp="1" noChangeArrowheads="1"/>
          </p:cNvSpPr>
          <p:nvPr>
            <p:ph type="ftr" sz="quarter" idx="11"/>
          </p:nvPr>
        </p:nvSpPr>
        <p:spPr>
          <a:ln/>
        </p:spPr>
        <p:txBody>
          <a:bodyPr/>
          <a:lstStyle>
            <a:lvl1pPr>
              <a:defRPr/>
            </a:lvl1pPr>
          </a:lstStyle>
          <a:p>
            <a:pPr>
              <a:defRPr/>
            </a:pPr>
            <a:endParaRPr lang="es-PA"/>
          </a:p>
        </p:txBody>
      </p:sp>
      <p:sp>
        <p:nvSpPr>
          <p:cNvPr id="5" name="Rectangle 6"/>
          <p:cNvSpPr>
            <a:spLocks noGrp="1" noChangeArrowheads="1"/>
          </p:cNvSpPr>
          <p:nvPr>
            <p:ph type="sldNum" sz="quarter" idx="12"/>
          </p:nvPr>
        </p:nvSpPr>
        <p:spPr>
          <a:ln/>
        </p:spPr>
        <p:txBody>
          <a:bodyPr/>
          <a:lstStyle>
            <a:lvl1pPr>
              <a:defRPr/>
            </a:lvl1pPr>
          </a:lstStyle>
          <a:p>
            <a:fld id="{BD02E258-7529-4B92-B489-9D18BC9F466B}" type="slidenum">
              <a:rPr lang="es-PA" altLang="en-US"/>
              <a:pPr/>
              <a:t>‹#›</a:t>
            </a:fld>
            <a:endParaRPr lang="es-PA" altLang="en-US"/>
          </a:p>
        </p:txBody>
      </p:sp>
    </p:spTree>
    <p:extLst>
      <p:ext uri="{BB962C8B-B14F-4D97-AF65-F5344CB8AC3E}">
        <p14:creationId xmlns:p14="http://schemas.microsoft.com/office/powerpoint/2010/main" val="88276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A"/>
          </a:p>
        </p:txBody>
      </p:sp>
      <p:sp>
        <p:nvSpPr>
          <p:cNvPr id="3" name="Rectangle 5"/>
          <p:cNvSpPr>
            <a:spLocks noGrp="1" noChangeArrowheads="1"/>
          </p:cNvSpPr>
          <p:nvPr>
            <p:ph type="ftr" sz="quarter" idx="11"/>
          </p:nvPr>
        </p:nvSpPr>
        <p:spPr>
          <a:ln/>
        </p:spPr>
        <p:txBody>
          <a:bodyPr/>
          <a:lstStyle>
            <a:lvl1pPr>
              <a:defRPr/>
            </a:lvl1pPr>
          </a:lstStyle>
          <a:p>
            <a:pPr>
              <a:defRPr/>
            </a:pPr>
            <a:endParaRPr lang="es-PA"/>
          </a:p>
        </p:txBody>
      </p:sp>
      <p:sp>
        <p:nvSpPr>
          <p:cNvPr id="4" name="Rectangle 6"/>
          <p:cNvSpPr>
            <a:spLocks noGrp="1" noChangeArrowheads="1"/>
          </p:cNvSpPr>
          <p:nvPr>
            <p:ph type="sldNum" sz="quarter" idx="12"/>
          </p:nvPr>
        </p:nvSpPr>
        <p:spPr>
          <a:ln/>
        </p:spPr>
        <p:txBody>
          <a:bodyPr/>
          <a:lstStyle>
            <a:lvl1pPr>
              <a:defRPr/>
            </a:lvl1pPr>
          </a:lstStyle>
          <a:p>
            <a:fld id="{AB0B237F-D432-4334-AECC-6FECF643EDBE}" type="slidenum">
              <a:rPr lang="es-PA" altLang="en-US"/>
              <a:pPr/>
              <a:t>‹#›</a:t>
            </a:fld>
            <a:endParaRPr lang="es-PA" altLang="en-US"/>
          </a:p>
        </p:txBody>
      </p:sp>
    </p:spTree>
    <p:extLst>
      <p:ext uri="{BB962C8B-B14F-4D97-AF65-F5344CB8AC3E}">
        <p14:creationId xmlns:p14="http://schemas.microsoft.com/office/powerpoint/2010/main" val="2945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84585D41-00EE-4D30-BF50-981BBB4ECAD8}" type="slidenum">
              <a:rPr lang="es-PA" altLang="en-US"/>
              <a:pPr/>
              <a:t>‹#›</a:t>
            </a:fld>
            <a:endParaRPr lang="es-PA" altLang="en-US"/>
          </a:p>
        </p:txBody>
      </p:sp>
    </p:spTree>
    <p:extLst>
      <p:ext uri="{BB962C8B-B14F-4D97-AF65-F5344CB8AC3E}">
        <p14:creationId xmlns:p14="http://schemas.microsoft.com/office/powerpoint/2010/main" val="3786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1D04F060-5EE4-4720-9B33-A9CDA0C1A9EF}" type="slidenum">
              <a:rPr lang="es-PA" altLang="en-US"/>
              <a:pPr/>
              <a:t>‹#›</a:t>
            </a:fld>
            <a:endParaRPr lang="es-PA" altLang="en-US"/>
          </a:p>
        </p:txBody>
      </p:sp>
    </p:spTree>
    <p:extLst>
      <p:ext uri="{BB962C8B-B14F-4D97-AF65-F5344CB8AC3E}">
        <p14:creationId xmlns:p14="http://schemas.microsoft.com/office/powerpoint/2010/main" val="217237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DE95C703-4E48-4CBE-966A-F3D1348B45F2}" type="slidenum">
              <a:rPr lang="es-PA" altLang="en-US"/>
              <a:pPr/>
              <a:t>‹#›</a:t>
            </a:fld>
            <a:endParaRPr lang="es-PA" altLang="en-US"/>
          </a:p>
        </p:txBody>
      </p:sp>
    </p:spTree>
    <p:extLst>
      <p:ext uri="{BB962C8B-B14F-4D97-AF65-F5344CB8AC3E}">
        <p14:creationId xmlns:p14="http://schemas.microsoft.com/office/powerpoint/2010/main" val="399716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F2CFE307-0EFB-49F4-870C-AE0A194D1555}" type="slidenum">
              <a:rPr lang="es-PA" altLang="en-US"/>
              <a:pPr/>
              <a:t>‹#›</a:t>
            </a:fld>
            <a:endParaRPr lang="es-PA" altLang="en-US"/>
          </a:p>
        </p:txBody>
      </p:sp>
    </p:spTree>
    <p:extLst>
      <p:ext uri="{BB962C8B-B14F-4D97-AF65-F5344CB8AC3E}">
        <p14:creationId xmlns:p14="http://schemas.microsoft.com/office/powerpoint/2010/main" val="3177255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7724B5B1-00E6-4F70-9BD2-076A96517917}" type="slidenum">
              <a:rPr lang="es-PA" altLang="en-US"/>
              <a:pPr/>
              <a:t>‹#›</a:t>
            </a:fld>
            <a:endParaRPr lang="es-PA" altLang="en-US"/>
          </a:p>
        </p:txBody>
      </p:sp>
    </p:spTree>
    <p:extLst>
      <p:ext uri="{BB962C8B-B14F-4D97-AF65-F5344CB8AC3E}">
        <p14:creationId xmlns:p14="http://schemas.microsoft.com/office/powerpoint/2010/main" val="4286423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52400"/>
            <a:ext cx="7772400" cy="1524000"/>
          </a:xfrm>
        </p:spPr>
        <p:txBody>
          <a:bodyPr anchor="t"/>
          <a:lstStyle>
            <a:lvl1pPr algn="ctr">
              <a:defRPr>
                <a:solidFill>
                  <a:srgbClr val="FFFFAD"/>
                </a:solidFill>
              </a:defRPr>
            </a:lvl1pPr>
          </a:lstStyle>
          <a:p>
            <a:r>
              <a:rPr lang="en-US"/>
              <a:t>Click to edit Master title style</a:t>
            </a:r>
          </a:p>
        </p:txBody>
      </p:sp>
      <p:sp>
        <p:nvSpPr>
          <p:cNvPr id="26627" name="Rectangle 3"/>
          <p:cNvSpPr>
            <a:spLocks noGrp="1" noChangeArrowheads="1"/>
          </p:cNvSpPr>
          <p:nvPr>
            <p:ph type="subTitle" sz="quarter" idx="1"/>
          </p:nvPr>
        </p:nvSpPr>
        <p:spPr>
          <a:xfrm>
            <a:off x="1371600" y="3886200"/>
            <a:ext cx="6400800" cy="1752600"/>
          </a:xfrm>
          <a:noFill/>
        </p:spPr>
        <p:txBody>
          <a:bodyPr/>
          <a:lstStyle>
            <a:lvl1pPr marL="0" indent="0" algn="ctr">
              <a:buFont typeface="Wingdings" pitchFamily="2" charset="2"/>
              <a:buNone/>
              <a:defRPr>
                <a:solidFill>
                  <a:srgbClr val="FFFFAD"/>
                </a:solidFill>
              </a:defRPr>
            </a:lvl1pPr>
          </a:lstStyle>
          <a:p>
            <a:r>
              <a:rPr lang="en-US"/>
              <a:t>Click to edit Master subtitle style</a:t>
            </a:r>
          </a:p>
        </p:txBody>
      </p:sp>
      <p:sp>
        <p:nvSpPr>
          <p:cNvPr id="4" name="Date Placeholder 3"/>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5" name="Footer Placeholder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defRPr>
            </a:lvl1pPr>
          </a:lstStyle>
          <a:p>
            <a:fld id="{0ED1E423-C192-46B1-A119-2F0FBB79C920}" type="slidenum">
              <a:rPr lang="en-US" altLang="en-US"/>
              <a:pPr/>
              <a:t>‹#›</a:t>
            </a:fld>
            <a:endParaRPr lang="en-US" altLang="en-US"/>
          </a:p>
        </p:txBody>
      </p:sp>
    </p:spTree>
    <p:extLst>
      <p:ext uri="{BB962C8B-B14F-4D97-AF65-F5344CB8AC3E}">
        <p14:creationId xmlns:p14="http://schemas.microsoft.com/office/powerpoint/2010/main" val="42016330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2465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33948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066800"/>
            <a:ext cx="3922713"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066800"/>
            <a:ext cx="392271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6027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0002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34756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789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PA"/>
          </a:p>
        </p:txBody>
      </p:sp>
      <p:sp>
        <p:nvSpPr>
          <p:cNvPr id="5" name="Rectangle 5"/>
          <p:cNvSpPr>
            <a:spLocks noGrp="1" noChangeArrowheads="1"/>
          </p:cNvSpPr>
          <p:nvPr>
            <p:ph type="ftr" sz="quarter" idx="11"/>
          </p:nvPr>
        </p:nvSpPr>
        <p:spPr>
          <a:ln/>
        </p:spPr>
        <p:txBody>
          <a:bodyPr/>
          <a:lstStyle>
            <a:lvl1pPr>
              <a:defRPr/>
            </a:lvl1pPr>
          </a:lstStyle>
          <a:p>
            <a:pPr>
              <a:defRPr/>
            </a:pPr>
            <a:endParaRPr lang="es-PA"/>
          </a:p>
        </p:txBody>
      </p:sp>
      <p:sp>
        <p:nvSpPr>
          <p:cNvPr id="6" name="Rectangle 6"/>
          <p:cNvSpPr>
            <a:spLocks noGrp="1" noChangeArrowheads="1"/>
          </p:cNvSpPr>
          <p:nvPr>
            <p:ph type="sldNum" sz="quarter" idx="12"/>
          </p:nvPr>
        </p:nvSpPr>
        <p:spPr>
          <a:ln/>
        </p:spPr>
        <p:txBody>
          <a:bodyPr/>
          <a:lstStyle>
            <a:lvl1pPr>
              <a:defRPr/>
            </a:lvl1pPr>
          </a:lstStyle>
          <a:p>
            <a:fld id="{04096390-11FD-469B-8A48-643AA20A97E3}" type="slidenum">
              <a:rPr lang="es-PA" altLang="en-US"/>
              <a:pPr/>
              <a:t>‹#›</a:t>
            </a:fld>
            <a:endParaRPr lang="es-PA" altLang="en-US"/>
          </a:p>
        </p:txBody>
      </p:sp>
    </p:spTree>
    <p:extLst>
      <p:ext uri="{BB962C8B-B14F-4D97-AF65-F5344CB8AC3E}">
        <p14:creationId xmlns:p14="http://schemas.microsoft.com/office/powerpoint/2010/main" val="3176978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46268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83652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702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9213" y="0"/>
            <a:ext cx="2132012" cy="459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246813" cy="459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0678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80375" cy="530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066800"/>
            <a:ext cx="7997825" cy="3529013"/>
          </a:xfrm>
        </p:spPr>
        <p:txBody>
          <a:bodyPr/>
          <a:lstStyle/>
          <a:p>
            <a:pPr lvl="0"/>
            <a:endParaRPr lang="en-US" noProof="0" smtClean="0"/>
          </a:p>
        </p:txBody>
      </p:sp>
    </p:spTree>
    <p:extLst>
      <p:ext uri="{BB962C8B-B14F-4D97-AF65-F5344CB8AC3E}">
        <p14:creationId xmlns:p14="http://schemas.microsoft.com/office/powerpoint/2010/main" val="42787230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610" name="Rectangle 1026"/>
          <p:cNvSpPr>
            <a:spLocks noGrp="1" noChangeArrowheads="1"/>
          </p:cNvSpPr>
          <p:nvPr>
            <p:ph type="ctrTitle" sz="quarter"/>
          </p:nvPr>
        </p:nvSpPr>
        <p:spPr>
          <a:xfrm>
            <a:off x="685800" y="152400"/>
            <a:ext cx="7772400" cy="1524000"/>
          </a:xfrm>
        </p:spPr>
        <p:txBody>
          <a:bodyPr anchor="t"/>
          <a:lstStyle>
            <a:lvl1pPr algn="ctr">
              <a:defRPr>
                <a:solidFill>
                  <a:srgbClr val="FFFFAD"/>
                </a:solidFill>
              </a:defRPr>
            </a:lvl1pPr>
          </a:lstStyle>
          <a:p>
            <a:r>
              <a:rPr lang="en-US"/>
              <a:t>Click to edit Master title style</a:t>
            </a:r>
          </a:p>
        </p:txBody>
      </p:sp>
      <p:sp>
        <p:nvSpPr>
          <p:cNvPr id="68611" name="Rectangle 1027"/>
          <p:cNvSpPr>
            <a:spLocks noGrp="1" noChangeArrowheads="1"/>
          </p:cNvSpPr>
          <p:nvPr>
            <p:ph type="subTitle" sz="quarter" idx="1"/>
          </p:nvPr>
        </p:nvSpPr>
        <p:spPr>
          <a:xfrm>
            <a:off x="1371600" y="3886200"/>
            <a:ext cx="6400800" cy="1752600"/>
          </a:xfrm>
          <a:noFill/>
        </p:spPr>
        <p:txBody>
          <a:bodyPr/>
          <a:lstStyle>
            <a:lvl1pPr marL="0" indent="0" algn="ctr">
              <a:buFont typeface="Wingdings" pitchFamily="2" charset="2"/>
              <a:buNone/>
              <a:defRPr>
                <a:solidFill>
                  <a:srgbClr val="FFFFAD"/>
                </a:solidFill>
              </a:defRPr>
            </a:lvl1pPr>
          </a:lstStyle>
          <a:p>
            <a:r>
              <a:rPr lang="en-US"/>
              <a:t>Click to edit Master subtitle style</a:t>
            </a:r>
          </a:p>
        </p:txBody>
      </p:sp>
      <p:sp>
        <p:nvSpPr>
          <p:cNvPr id="4" name="Rectangle 1028"/>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22" tIns="45712" rIns="91422" bIns="45712" numCol="1" anchor="b" anchorCtr="0" compatLnSpc="1">
            <a:prstTxWarp prst="textNoShape">
              <a:avLst/>
            </a:prstTxWarp>
          </a:bodyPr>
          <a:lstStyle>
            <a:lvl1pPr algn="l" eaLnBrk="1" hangingPunct="1">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 name="Rectangle 1029"/>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22" tIns="45712" rIns="91422" bIns="45712" numCol="1" anchor="b" anchorCtr="0" compatLnSpc="1">
            <a:prstTxWarp prst="textNoShape">
              <a:avLst/>
            </a:prstTxWarp>
          </a:bodyPr>
          <a:lstStyle>
            <a:lvl1pPr algn="ctr" eaLnBrk="1" hangingPunct="1">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6" name="Rectangle 1030"/>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22" tIns="45712" rIns="91422" bIns="45712" numCol="1" anchor="b" anchorCtr="0" compatLnSpc="1">
            <a:prstTxWarp prst="textNoShape">
              <a:avLst/>
            </a:prstTxWarp>
          </a:bodyPr>
          <a:lstStyle>
            <a:lvl1pPr algn="r" eaLnBrk="1" hangingPunct="1">
              <a:defRPr sz="1400" b="0">
                <a:solidFill>
                  <a:srgbClr val="FFFFFF"/>
                </a:solidFill>
                <a:effectLst>
                  <a:outerShdw blurRad="38100" dist="38100" dir="2700000" algn="tl">
                    <a:srgbClr val="000000"/>
                  </a:outerShdw>
                </a:effectLst>
              </a:defRPr>
            </a:lvl1pPr>
          </a:lstStyle>
          <a:p>
            <a:fld id="{81CC8877-7C5F-4C79-9C13-6DD3E5FC3524}" type="slidenum">
              <a:rPr lang="en-US" altLang="es-PA"/>
              <a:pPr/>
              <a:t>‹#›</a:t>
            </a:fld>
            <a:endParaRPr lang="en-US" altLang="es-PA"/>
          </a:p>
        </p:txBody>
      </p:sp>
    </p:spTree>
    <p:extLst>
      <p:ext uri="{BB962C8B-B14F-4D97-AF65-F5344CB8AC3E}">
        <p14:creationId xmlns:p14="http://schemas.microsoft.com/office/powerpoint/2010/main" val="2713103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80375" cy="5302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134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160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066800"/>
            <a:ext cx="3922713"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066800"/>
            <a:ext cx="392271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81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6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AE84578C-772E-4170-B386-B6AABBE63B25}" type="slidenum">
              <a:rPr lang="es-PA" altLang="en-US"/>
              <a:pPr/>
              <a:t>‹#›</a:t>
            </a:fld>
            <a:endParaRPr lang="es-PA" altLang="en-US"/>
          </a:p>
        </p:txBody>
      </p:sp>
    </p:spTree>
    <p:extLst>
      <p:ext uri="{BB962C8B-B14F-4D97-AF65-F5344CB8AC3E}">
        <p14:creationId xmlns:p14="http://schemas.microsoft.com/office/powerpoint/2010/main" val="612524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4992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462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5305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6168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678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9213" y="0"/>
            <a:ext cx="2132012" cy="459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246813" cy="459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366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685800"/>
            <a:ext cx="8531225" cy="459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743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7" name="Title 1"/>
          <p:cNvSpPr txBox="1">
            <a:spLocks/>
          </p:cNvSpPr>
          <p:nvPr userDrawn="1"/>
        </p:nvSpPr>
        <p:spPr bwMode="auto">
          <a:xfrm>
            <a:off x="493713" y="381000"/>
            <a:ext cx="8080375" cy="530225"/>
          </a:xfrm>
          <a:prstGeom prst="rect">
            <a:avLst/>
          </a:prstGeom>
          <a:noFill/>
          <a:ln w="9525">
            <a:noFill/>
            <a:miter lim="800000"/>
            <a:headEnd/>
            <a:tailEnd/>
          </a:ln>
          <a:effectLst/>
        </p:spPr>
        <p:txBody>
          <a:bodyPr lIns="91422" tIns="45712" rIns="91422" bIns="45712"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b="0" dirty="0" smtClean="0">
                <a:solidFill>
                  <a:srgbClr val="E5FFFF"/>
                </a:solidFill>
              </a:rPr>
              <a:t>Click to edit Master title style</a:t>
            </a:r>
            <a:endParaRPr lang="en-US" b="0" dirty="0">
              <a:solidFill>
                <a:srgbClr val="E5FFFF"/>
              </a:solidFill>
            </a:endParaRPr>
          </a:p>
        </p:txBody>
      </p:sp>
      <p:sp>
        <p:nvSpPr>
          <p:cNvPr id="3" name="Content Placeholder 2"/>
          <p:cNvSpPr>
            <a:spLocks noGrp="1"/>
          </p:cNvSpPr>
          <p:nvPr>
            <p:ph sz="quarter" idx="1"/>
          </p:nvPr>
        </p:nvSpPr>
        <p:spPr>
          <a:xfrm>
            <a:off x="533400" y="1066800"/>
            <a:ext cx="3922713"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066800"/>
            <a:ext cx="3922712"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2906713"/>
            <a:ext cx="3922713"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2906713"/>
            <a:ext cx="3922712"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649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066800"/>
            <a:ext cx="3922713"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066800"/>
            <a:ext cx="3922712"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8513" y="2906713"/>
            <a:ext cx="3922712"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93712" y="457200"/>
            <a:ext cx="8080375" cy="530225"/>
          </a:xfrm>
        </p:spPr>
        <p:txBody>
          <a:bodyPr/>
          <a:lstStyle/>
          <a:p>
            <a:r>
              <a:rPr lang="en-US" smtClean="0"/>
              <a:t>Click to edit Master title style</a:t>
            </a:r>
            <a:endParaRPr lang="en-US"/>
          </a:p>
        </p:txBody>
      </p:sp>
    </p:spTree>
    <p:extLst>
      <p:ext uri="{BB962C8B-B14F-4D97-AF65-F5344CB8AC3E}">
        <p14:creationId xmlns:p14="http://schemas.microsoft.com/office/powerpoint/2010/main" val="38916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PA"/>
          </a:p>
        </p:txBody>
      </p:sp>
      <p:sp>
        <p:nvSpPr>
          <p:cNvPr id="8" name="Rectangle 5"/>
          <p:cNvSpPr>
            <a:spLocks noGrp="1" noChangeArrowheads="1"/>
          </p:cNvSpPr>
          <p:nvPr>
            <p:ph type="ftr" sz="quarter" idx="11"/>
          </p:nvPr>
        </p:nvSpPr>
        <p:spPr>
          <a:ln/>
        </p:spPr>
        <p:txBody>
          <a:bodyPr/>
          <a:lstStyle>
            <a:lvl1pPr>
              <a:defRPr/>
            </a:lvl1pPr>
          </a:lstStyle>
          <a:p>
            <a:pPr>
              <a:defRPr/>
            </a:pPr>
            <a:endParaRPr lang="es-PA"/>
          </a:p>
        </p:txBody>
      </p:sp>
      <p:sp>
        <p:nvSpPr>
          <p:cNvPr id="9" name="Rectangle 6"/>
          <p:cNvSpPr>
            <a:spLocks noGrp="1" noChangeArrowheads="1"/>
          </p:cNvSpPr>
          <p:nvPr>
            <p:ph type="sldNum" sz="quarter" idx="12"/>
          </p:nvPr>
        </p:nvSpPr>
        <p:spPr>
          <a:ln/>
        </p:spPr>
        <p:txBody>
          <a:bodyPr/>
          <a:lstStyle>
            <a:lvl1pPr>
              <a:defRPr/>
            </a:lvl1pPr>
          </a:lstStyle>
          <a:p>
            <a:fld id="{4381A918-E603-428B-A674-A20167378095}" type="slidenum">
              <a:rPr lang="es-PA" altLang="en-US"/>
              <a:pPr/>
              <a:t>‹#›</a:t>
            </a:fld>
            <a:endParaRPr lang="es-PA" altLang="en-US"/>
          </a:p>
        </p:txBody>
      </p:sp>
    </p:spTree>
    <p:extLst>
      <p:ext uri="{BB962C8B-B14F-4D97-AF65-F5344CB8AC3E}">
        <p14:creationId xmlns:p14="http://schemas.microsoft.com/office/powerpoint/2010/main" val="185719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PA"/>
          </a:p>
        </p:txBody>
      </p:sp>
      <p:sp>
        <p:nvSpPr>
          <p:cNvPr id="4" name="Rectangle 5"/>
          <p:cNvSpPr>
            <a:spLocks noGrp="1" noChangeArrowheads="1"/>
          </p:cNvSpPr>
          <p:nvPr>
            <p:ph type="ftr" sz="quarter" idx="11"/>
          </p:nvPr>
        </p:nvSpPr>
        <p:spPr>
          <a:ln/>
        </p:spPr>
        <p:txBody>
          <a:bodyPr/>
          <a:lstStyle>
            <a:lvl1pPr>
              <a:defRPr/>
            </a:lvl1pPr>
          </a:lstStyle>
          <a:p>
            <a:pPr>
              <a:defRPr/>
            </a:pPr>
            <a:endParaRPr lang="es-PA"/>
          </a:p>
        </p:txBody>
      </p:sp>
      <p:sp>
        <p:nvSpPr>
          <p:cNvPr id="5" name="Rectangle 6"/>
          <p:cNvSpPr>
            <a:spLocks noGrp="1" noChangeArrowheads="1"/>
          </p:cNvSpPr>
          <p:nvPr>
            <p:ph type="sldNum" sz="quarter" idx="12"/>
          </p:nvPr>
        </p:nvSpPr>
        <p:spPr>
          <a:ln/>
        </p:spPr>
        <p:txBody>
          <a:bodyPr/>
          <a:lstStyle>
            <a:lvl1pPr>
              <a:defRPr/>
            </a:lvl1pPr>
          </a:lstStyle>
          <a:p>
            <a:fld id="{9E29C3B5-6F9A-4668-84B5-A30AAD0119C7}" type="slidenum">
              <a:rPr lang="es-PA" altLang="en-US"/>
              <a:pPr/>
              <a:t>‹#›</a:t>
            </a:fld>
            <a:endParaRPr lang="es-PA" altLang="en-US"/>
          </a:p>
        </p:txBody>
      </p:sp>
    </p:spTree>
    <p:extLst>
      <p:ext uri="{BB962C8B-B14F-4D97-AF65-F5344CB8AC3E}">
        <p14:creationId xmlns:p14="http://schemas.microsoft.com/office/powerpoint/2010/main" val="123418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A"/>
          </a:p>
        </p:txBody>
      </p:sp>
      <p:sp>
        <p:nvSpPr>
          <p:cNvPr id="3" name="Rectangle 5"/>
          <p:cNvSpPr>
            <a:spLocks noGrp="1" noChangeArrowheads="1"/>
          </p:cNvSpPr>
          <p:nvPr>
            <p:ph type="ftr" sz="quarter" idx="11"/>
          </p:nvPr>
        </p:nvSpPr>
        <p:spPr>
          <a:ln/>
        </p:spPr>
        <p:txBody>
          <a:bodyPr/>
          <a:lstStyle>
            <a:lvl1pPr>
              <a:defRPr/>
            </a:lvl1pPr>
          </a:lstStyle>
          <a:p>
            <a:pPr>
              <a:defRPr/>
            </a:pPr>
            <a:endParaRPr lang="es-PA"/>
          </a:p>
        </p:txBody>
      </p:sp>
      <p:sp>
        <p:nvSpPr>
          <p:cNvPr id="4" name="Rectangle 6"/>
          <p:cNvSpPr>
            <a:spLocks noGrp="1" noChangeArrowheads="1"/>
          </p:cNvSpPr>
          <p:nvPr>
            <p:ph type="sldNum" sz="quarter" idx="12"/>
          </p:nvPr>
        </p:nvSpPr>
        <p:spPr>
          <a:ln/>
        </p:spPr>
        <p:txBody>
          <a:bodyPr/>
          <a:lstStyle>
            <a:lvl1pPr>
              <a:defRPr/>
            </a:lvl1pPr>
          </a:lstStyle>
          <a:p>
            <a:fld id="{85C15746-7854-4B91-9BE1-AB509C52629E}" type="slidenum">
              <a:rPr lang="es-PA" altLang="en-US"/>
              <a:pPr/>
              <a:t>‹#›</a:t>
            </a:fld>
            <a:endParaRPr lang="es-PA" altLang="en-US"/>
          </a:p>
        </p:txBody>
      </p:sp>
    </p:spTree>
    <p:extLst>
      <p:ext uri="{BB962C8B-B14F-4D97-AF65-F5344CB8AC3E}">
        <p14:creationId xmlns:p14="http://schemas.microsoft.com/office/powerpoint/2010/main" val="417328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50614B9F-DC7D-4CD9-BC0D-3A79837F6B50}" type="slidenum">
              <a:rPr lang="es-PA" altLang="en-US"/>
              <a:pPr/>
              <a:t>‹#›</a:t>
            </a:fld>
            <a:endParaRPr lang="es-PA" altLang="en-US"/>
          </a:p>
        </p:txBody>
      </p:sp>
    </p:spTree>
    <p:extLst>
      <p:ext uri="{BB962C8B-B14F-4D97-AF65-F5344CB8AC3E}">
        <p14:creationId xmlns:p14="http://schemas.microsoft.com/office/powerpoint/2010/main" val="418514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A"/>
          </a:p>
        </p:txBody>
      </p:sp>
      <p:sp>
        <p:nvSpPr>
          <p:cNvPr id="6" name="Rectangle 5"/>
          <p:cNvSpPr>
            <a:spLocks noGrp="1" noChangeArrowheads="1"/>
          </p:cNvSpPr>
          <p:nvPr>
            <p:ph type="ftr" sz="quarter" idx="11"/>
          </p:nvPr>
        </p:nvSpPr>
        <p:spPr>
          <a:ln/>
        </p:spPr>
        <p:txBody>
          <a:bodyPr/>
          <a:lstStyle>
            <a:lvl1pPr>
              <a:defRPr/>
            </a:lvl1pPr>
          </a:lstStyle>
          <a:p>
            <a:pPr>
              <a:defRPr/>
            </a:pPr>
            <a:endParaRPr lang="es-PA"/>
          </a:p>
        </p:txBody>
      </p:sp>
      <p:sp>
        <p:nvSpPr>
          <p:cNvPr id="7" name="Rectangle 6"/>
          <p:cNvSpPr>
            <a:spLocks noGrp="1" noChangeArrowheads="1"/>
          </p:cNvSpPr>
          <p:nvPr>
            <p:ph type="sldNum" sz="quarter" idx="12"/>
          </p:nvPr>
        </p:nvSpPr>
        <p:spPr>
          <a:ln/>
        </p:spPr>
        <p:txBody>
          <a:bodyPr/>
          <a:lstStyle>
            <a:lvl1pPr>
              <a:defRPr/>
            </a:lvl1pPr>
          </a:lstStyle>
          <a:p>
            <a:fld id="{ADA3BE47-6411-45EB-A94B-E9334F86533D}" type="slidenum">
              <a:rPr lang="es-PA" altLang="en-US"/>
              <a:pPr/>
              <a:t>‹#›</a:t>
            </a:fld>
            <a:endParaRPr lang="es-PA" altLang="en-US"/>
          </a:p>
        </p:txBody>
      </p:sp>
    </p:spTree>
    <p:extLst>
      <p:ext uri="{BB962C8B-B14F-4D97-AF65-F5344CB8AC3E}">
        <p14:creationId xmlns:p14="http://schemas.microsoft.com/office/powerpoint/2010/main" val="288394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P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PA" altLang="en-US" smtClean="0"/>
              <a:t>Click to edit Master text styles</a:t>
            </a:r>
          </a:p>
          <a:p>
            <a:pPr lvl="1"/>
            <a:r>
              <a:rPr lang="es-PA" altLang="en-US" smtClean="0"/>
              <a:t>Second level</a:t>
            </a:r>
          </a:p>
          <a:p>
            <a:pPr lvl="2"/>
            <a:r>
              <a:rPr lang="es-PA" altLang="en-US" smtClean="0"/>
              <a:t>Third level</a:t>
            </a:r>
          </a:p>
          <a:p>
            <a:pPr lvl="3"/>
            <a:r>
              <a:rPr lang="es-PA" altLang="en-US" smtClean="0"/>
              <a:t>Fourth level</a:t>
            </a:r>
          </a:p>
          <a:p>
            <a:pPr lvl="4"/>
            <a:r>
              <a:rPr lang="es-PA"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s-PA"/>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s-PA"/>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2D7D0A76-1A19-491F-91D5-9D3E6B094ECC}" type="slidenum">
              <a:rPr lang="es-PA" altLang="en-US"/>
              <a:pPr/>
              <a:t>‹#›</a:t>
            </a:fld>
            <a:endParaRPr lang="es-PA" altLang="en-US"/>
          </a:p>
        </p:txBody>
      </p:sp>
    </p:spTree>
  </p:cSld>
  <p:clrMap bg1="lt1" tx1="dk1" bg2="lt2" tx2="dk2" accent1="accent1" accent2="accent2" accent3="accent3" accent4="accent4" accent5="accent5" accent6="accent6" hlink="hlink" folHlink="folHlink"/>
  <p:sldLayoutIdLst>
    <p:sldLayoutId id="2147487130" r:id="rId1"/>
    <p:sldLayoutId id="2147487131" r:id="rId2"/>
    <p:sldLayoutId id="2147487132" r:id="rId3"/>
    <p:sldLayoutId id="2147487133" r:id="rId4"/>
    <p:sldLayoutId id="2147487134" r:id="rId5"/>
    <p:sldLayoutId id="2147487135" r:id="rId6"/>
    <p:sldLayoutId id="2147487136" r:id="rId7"/>
    <p:sldLayoutId id="2147487137" r:id="rId8"/>
    <p:sldLayoutId id="2147487138" r:id="rId9"/>
    <p:sldLayoutId id="2147487139" r:id="rId10"/>
    <p:sldLayoutId id="21474871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PA"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PA" altLang="en-US" smtClean="0"/>
              <a:t>Click to edit Master text styles</a:t>
            </a:r>
          </a:p>
          <a:p>
            <a:pPr lvl="1"/>
            <a:r>
              <a:rPr lang="es-PA" altLang="en-US" smtClean="0"/>
              <a:t>Second level</a:t>
            </a:r>
          </a:p>
          <a:p>
            <a:pPr lvl="2"/>
            <a:r>
              <a:rPr lang="es-PA" altLang="en-US" smtClean="0"/>
              <a:t>Third level</a:t>
            </a:r>
          </a:p>
          <a:p>
            <a:pPr lvl="3"/>
            <a:r>
              <a:rPr lang="es-PA" altLang="en-US" smtClean="0"/>
              <a:t>Fourth level</a:t>
            </a:r>
          </a:p>
          <a:p>
            <a:pPr lvl="4"/>
            <a:r>
              <a:rPr lang="es-PA"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s-PA"/>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s-PA"/>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6B23D826-2427-4D96-8BDA-FD028BA3289A}" type="slidenum">
              <a:rPr lang="es-PA" altLang="en-US"/>
              <a:pPr/>
              <a:t>‹#›</a:t>
            </a:fld>
            <a:endParaRPr lang="es-PA" altLang="en-US"/>
          </a:p>
        </p:txBody>
      </p:sp>
    </p:spTree>
  </p:cSld>
  <p:clrMap bg1="lt1" tx1="dk1" bg2="lt2" tx2="dk2" accent1="accent1" accent2="accent2" accent3="accent3" accent4="accent4" accent5="accent5" accent6="accent6" hlink="hlink" folHlink="folHlink"/>
  <p:sldLayoutIdLst>
    <p:sldLayoutId id="2147487141" r:id="rId1"/>
    <p:sldLayoutId id="2147487142" r:id="rId2"/>
    <p:sldLayoutId id="2147487143" r:id="rId3"/>
    <p:sldLayoutId id="2147487144" r:id="rId4"/>
    <p:sldLayoutId id="2147487145" r:id="rId5"/>
    <p:sldLayoutId id="2147487146" r:id="rId6"/>
    <p:sldLayoutId id="2147487147" r:id="rId7"/>
    <p:sldLayoutId id="2147487148" r:id="rId8"/>
    <p:sldLayoutId id="2147487149" r:id="rId9"/>
    <p:sldLayoutId id="2147487150" r:id="rId10"/>
    <p:sldLayoutId id="21474871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0" y="0"/>
            <a:ext cx="8080375" cy="530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533400" y="1066800"/>
            <a:ext cx="7997825" cy="3529013"/>
          </a:xfrm>
          <a:prstGeom prst="rect">
            <a:avLst/>
          </a:prstGeom>
          <a:solidFill>
            <a:srgbClr val="172E47">
              <a:alpha val="5000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Text Box 4"/>
          <p:cNvSpPr txBox="1">
            <a:spLocks noChangeArrowheads="1"/>
          </p:cNvSpPr>
          <p:nvPr/>
        </p:nvSpPr>
        <p:spPr bwMode="auto">
          <a:xfrm>
            <a:off x="533400" y="914400"/>
            <a:ext cx="8001000" cy="519113"/>
          </a:xfrm>
          <a:prstGeom prst="rect">
            <a:avLst/>
          </a:prstGeom>
          <a:noFill/>
          <a:ln w="9525">
            <a:noFill/>
            <a:miter lim="800000"/>
            <a:headEnd/>
            <a:tailEnd/>
          </a:ln>
          <a:effectLst>
            <a:prstShdw prst="shdw17" dist="81320" dir="2319588">
              <a:srgbClr val="808080">
                <a:gamma/>
                <a:shade val="60000"/>
                <a:invGamma/>
              </a:srgbClr>
            </a:prstShdw>
          </a:effectLst>
        </p:spPr>
        <p:txBody>
          <a:bodyPr lIns="182880">
            <a:spAutoFit/>
          </a:bodyPr>
          <a:lstStyle/>
          <a:p>
            <a:pPr eaLnBrk="1" hangingPunct="1">
              <a:defRPr/>
            </a:pPr>
            <a:endParaRPr lang="en-US" sz="2800" b="0">
              <a:solidFill>
                <a:schemeClr val="tx2"/>
              </a:solidFill>
              <a:effectLst>
                <a:outerShdw blurRad="38100" dist="38100" dir="2700000" algn="tl">
                  <a:srgbClr val="000000"/>
                </a:outerShdw>
              </a:effectLst>
              <a:latin typeface="Tahoma" pitchFamily="34" charset="0"/>
            </a:endParaRPr>
          </a:p>
        </p:txBody>
      </p:sp>
    </p:spTree>
  </p:cSld>
  <p:clrMap bg1="dk2" tx1="lt1" bg2="dk1" tx2="lt2" accent1="accent1" accent2="accent2" accent3="accent3" accent4="accent4" accent5="accent5" accent6="accent6" hlink="hlink" folHlink="folHlink"/>
  <p:sldLayoutIdLst>
    <p:sldLayoutId id="2147487175" r:id="rId1"/>
    <p:sldLayoutId id="2147487152" r:id="rId2"/>
    <p:sldLayoutId id="2147487153" r:id="rId3"/>
    <p:sldLayoutId id="2147487154" r:id="rId4"/>
    <p:sldLayoutId id="2147487155" r:id="rId5"/>
    <p:sldLayoutId id="2147487156" r:id="rId6"/>
    <p:sldLayoutId id="2147487157" r:id="rId7"/>
    <p:sldLayoutId id="2147487158" r:id="rId8"/>
    <p:sldLayoutId id="2147487159" r:id="rId9"/>
    <p:sldLayoutId id="2147487160" r:id="rId10"/>
    <p:sldLayoutId id="2147487161" r:id="rId11"/>
    <p:sldLayoutId id="2147487162" r:id="rId12"/>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93713" y="457200"/>
            <a:ext cx="8080375" cy="530225"/>
          </a:xfrm>
          <a:prstGeom prst="rect">
            <a:avLst/>
          </a:prstGeom>
          <a:noFill/>
          <a:ln w="9525">
            <a:noFill/>
            <a:miter lim="800000"/>
            <a:headEnd/>
            <a:tailEnd/>
          </a:ln>
          <a:effectLst/>
        </p:spPr>
        <p:txBody>
          <a:bodyPr vert="horz" wrap="square" lIns="91422" tIns="45712" rIns="91422" bIns="45712" numCol="1" anchor="ctr" anchorCtr="0" compatLnSpc="1">
            <a:prstTxWarp prst="textNoShape">
              <a:avLst/>
            </a:prstTxWarp>
          </a:bodyPr>
          <a:lstStyle/>
          <a:p>
            <a:pPr lvl="0"/>
            <a:r>
              <a:rPr lang="en-US" dirty="0" smtClean="0"/>
              <a:t>Click to edit Master title style</a:t>
            </a:r>
          </a:p>
        </p:txBody>
      </p:sp>
      <p:sp>
        <p:nvSpPr>
          <p:cNvPr id="67587" name="Rectangle 3"/>
          <p:cNvSpPr>
            <a:spLocks noGrp="1" noChangeArrowheads="1"/>
          </p:cNvSpPr>
          <p:nvPr>
            <p:ph type="body" idx="1"/>
          </p:nvPr>
        </p:nvSpPr>
        <p:spPr bwMode="auto">
          <a:xfrm>
            <a:off x="533400" y="1066800"/>
            <a:ext cx="7997825" cy="3529013"/>
          </a:xfrm>
          <a:prstGeom prst="rect">
            <a:avLst/>
          </a:prstGeom>
          <a:solidFill>
            <a:srgbClr val="172E47">
              <a:alpha val="50000"/>
            </a:srgbClr>
          </a:solidFill>
          <a:ln w="9525">
            <a:noFill/>
            <a:miter lim="800000"/>
            <a:headEnd/>
            <a:tailEnd/>
          </a:ln>
          <a:effectLst/>
        </p:spPr>
        <p:txBody>
          <a:bodyPr vert="horz" wrap="square" lIns="91422" tIns="45712" rIns="91422" bIns="4571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7611" name="Text Box 27"/>
          <p:cNvSpPr txBox="1">
            <a:spLocks noChangeArrowheads="1"/>
          </p:cNvSpPr>
          <p:nvPr/>
        </p:nvSpPr>
        <p:spPr bwMode="auto">
          <a:xfrm>
            <a:off x="533400" y="914400"/>
            <a:ext cx="8001000" cy="519113"/>
          </a:xfrm>
          <a:prstGeom prst="rect">
            <a:avLst/>
          </a:prstGeom>
          <a:noFill/>
          <a:ln w="9525">
            <a:noFill/>
            <a:miter lim="800000"/>
            <a:headEnd/>
            <a:tailEnd/>
          </a:ln>
          <a:effectLst>
            <a:prstShdw prst="shdw17" dist="81320" dir="2319588">
              <a:srgbClr val="808080">
                <a:gamma/>
                <a:shade val="60000"/>
                <a:invGamma/>
              </a:srgbClr>
            </a:prstShdw>
          </a:effectLst>
        </p:spPr>
        <p:txBody>
          <a:bodyPr lIns="182845" tIns="45712" rIns="91422" bIns="45712">
            <a:spAutoFit/>
          </a:bodyPr>
          <a:lstStyle/>
          <a:p>
            <a:pPr eaLnBrk="1" hangingPunct="1">
              <a:defRPr/>
            </a:pPr>
            <a:endParaRPr lang="en-US" sz="2800" b="0">
              <a:solidFill>
                <a:srgbClr val="E5FFFF"/>
              </a:solidFill>
              <a:effectLst>
                <a:outerShdw blurRad="38100" dist="38100" dir="2700000" algn="tl">
                  <a:srgbClr val="000000"/>
                </a:outerShdw>
              </a:effectLst>
              <a:latin typeface="Tahoma" pitchFamily="34" charset="0"/>
            </a:endParaRPr>
          </a:p>
        </p:txBody>
      </p:sp>
    </p:spTree>
  </p:cSld>
  <p:clrMap bg1="dk2" tx1="lt1" bg2="dk1" tx2="lt2" accent1="accent1" accent2="accent2" accent3="accent3" accent4="accent4" accent5="accent5" accent6="accent6" hlink="hlink" folHlink="folHlink"/>
  <p:sldLayoutIdLst>
    <p:sldLayoutId id="2147487176" r:id="rId1"/>
    <p:sldLayoutId id="2147487163" r:id="rId2"/>
    <p:sldLayoutId id="2147487164" r:id="rId3"/>
    <p:sldLayoutId id="2147487165" r:id="rId4"/>
    <p:sldLayoutId id="2147487166" r:id="rId5"/>
    <p:sldLayoutId id="2147487167" r:id="rId6"/>
    <p:sldLayoutId id="2147487168" r:id="rId7"/>
    <p:sldLayoutId id="2147487169" r:id="rId8"/>
    <p:sldLayoutId id="2147487170" r:id="rId9"/>
    <p:sldLayoutId id="2147487171" r:id="rId10"/>
    <p:sldLayoutId id="2147487172" r:id="rId11"/>
    <p:sldLayoutId id="2147487173" r:id="rId12"/>
    <p:sldLayoutId id="2147487177" r:id="rId13"/>
    <p:sldLayoutId id="214748717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emf"/><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slide" Target="slide2.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slide" Target="slide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slide" Target="slide15.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8.xml"/><Relationship Id="rId7"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slide" Target="slide20.xml"/><Relationship Id="rId5" Type="http://schemas.openxmlformats.org/officeDocument/2006/relationships/slide" Target="slide29.xml"/><Relationship Id="rId4" Type="http://schemas.openxmlformats.org/officeDocument/2006/relationships/slide" Target="slide19.xml"/><Relationship Id="rId9"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slide" Target="slide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slide" Target="slide17.xml"/><Relationship Id="rId5" Type="http://schemas.openxmlformats.org/officeDocument/2006/relationships/slide" Target="slide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slide" Target="slide1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slide" Target="slide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slide" Target="slide17.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5.xml"/><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slide" Target="slide26.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slide" Target="slide2.xml"/><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slide" Target="slide23.xm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23.xml"/><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slide" Target="slide2.xml"/><Relationship Id="rId5" Type="http://schemas.openxmlformats.org/officeDocument/2006/relationships/slide" Target="slide34.xml"/><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image" Target="../media/image34.jpeg"/><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8.xml"/><Relationship Id="rId5" Type="http://schemas.openxmlformats.org/officeDocument/2006/relationships/slide" Target="slide27.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8.xml"/><Relationship Id="rId5" Type="http://schemas.openxmlformats.org/officeDocument/2006/relationships/slide" Target="slide24.xml"/><Relationship Id="rId4" Type="http://schemas.openxmlformats.org/officeDocument/2006/relationships/slide" Target="slide23.xml"/></Relationships>
</file>

<file path=ppt/slides/_rels/slide3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slide" Target="slide23.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slide" Target="slide5.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slide" Target="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slide" Target="slide42.xml"/><Relationship Id="rId5" Type="http://schemas.openxmlformats.org/officeDocument/2006/relationships/image" Target="../media/image40.png"/><Relationship Id="rId4" Type="http://schemas.openxmlformats.org/officeDocument/2006/relationships/hyperlink" Target="mailto:ccontreras@pancanal.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mailto:ccontreras@pancan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175" y="6078538"/>
            <a:ext cx="3887788" cy="738187"/>
          </a:xfrm>
          <a:prstGeom prst="rect">
            <a:avLst/>
          </a:prstGeom>
        </p:spPr>
        <p:txBody>
          <a:bodyPr>
            <a:spAutoFit/>
          </a:bodyPr>
          <a:lstStyle/>
          <a:p>
            <a:pPr eaLnBrk="1" hangingPunct="1">
              <a:defRPr/>
            </a:pPr>
            <a:r>
              <a:rPr lang="es-PA" sz="1400" b="0" kern="0" dirty="0" err="1">
                <a:solidFill>
                  <a:srgbClr val="FFFFFF"/>
                </a:solidFill>
                <a:latin typeface="Arial Black" pitchFamily="34" charset="0"/>
              </a:rPr>
              <a:t>Eng</a:t>
            </a:r>
            <a:r>
              <a:rPr lang="es-PA" sz="1400" b="0" kern="0" dirty="0">
                <a:solidFill>
                  <a:srgbClr val="FFFFFF"/>
                </a:solidFill>
                <a:latin typeface="Arial Black" pitchFamily="34" charset="0"/>
              </a:rPr>
              <a:t>. Ricardo De Levante Alvarado</a:t>
            </a:r>
          </a:p>
          <a:p>
            <a:pPr eaLnBrk="1" hangingPunct="1">
              <a:defRPr/>
            </a:pPr>
            <a:r>
              <a:rPr lang="es-PA" sz="1400" b="0" kern="0" dirty="0">
                <a:solidFill>
                  <a:srgbClr val="FFFFFF"/>
                </a:solidFill>
                <a:latin typeface="Arial Black" pitchFamily="34" charset="0"/>
              </a:rPr>
              <a:t>Supervisor, </a:t>
            </a:r>
            <a:r>
              <a:rPr lang="es-PA" sz="1400" b="0" kern="0" dirty="0" err="1">
                <a:solidFill>
                  <a:srgbClr val="FFFFFF"/>
                </a:solidFill>
                <a:latin typeface="Arial Black" pitchFamily="34" charset="0"/>
              </a:rPr>
              <a:t>Hydrographic</a:t>
            </a:r>
            <a:r>
              <a:rPr lang="es-PA" sz="1400" b="0" kern="0" dirty="0">
                <a:solidFill>
                  <a:srgbClr val="FFFFFF"/>
                </a:solidFill>
                <a:latin typeface="Arial Black" pitchFamily="34" charset="0"/>
              </a:rPr>
              <a:t> </a:t>
            </a:r>
            <a:r>
              <a:rPr lang="es-PA" sz="1400" b="0" kern="0" dirty="0" err="1">
                <a:solidFill>
                  <a:srgbClr val="FFFFFF"/>
                </a:solidFill>
                <a:latin typeface="Arial Black" pitchFamily="34" charset="0"/>
              </a:rPr>
              <a:t>Unit</a:t>
            </a:r>
            <a:endParaRPr lang="es-PA" sz="1400" b="0" kern="0" dirty="0">
              <a:solidFill>
                <a:srgbClr val="FFFFFF"/>
              </a:solidFill>
              <a:latin typeface="Arial Black" pitchFamily="34" charset="0"/>
            </a:endParaRPr>
          </a:p>
          <a:p>
            <a:pPr eaLnBrk="1" hangingPunct="1">
              <a:defRPr/>
            </a:pPr>
            <a:r>
              <a:rPr lang="es-PA" sz="1400" b="0" kern="0" dirty="0" err="1">
                <a:solidFill>
                  <a:srgbClr val="FFFFFF"/>
                </a:solidFill>
                <a:latin typeface="Arial Black" pitchFamily="34" charset="0"/>
              </a:rPr>
              <a:t>Engineering</a:t>
            </a:r>
            <a:r>
              <a:rPr lang="es-PA" sz="1400" b="0" kern="0" dirty="0">
                <a:solidFill>
                  <a:srgbClr val="FFFFFF"/>
                </a:solidFill>
                <a:latin typeface="Arial Black" pitchFamily="34" charset="0"/>
              </a:rPr>
              <a:t> </a:t>
            </a:r>
            <a:r>
              <a:rPr lang="es-PA" sz="1400" b="0" kern="0" dirty="0" err="1">
                <a:solidFill>
                  <a:srgbClr val="FFFFFF"/>
                </a:solidFill>
                <a:latin typeface="Arial Black" pitchFamily="34" charset="0"/>
              </a:rPr>
              <a:t>Division</a:t>
            </a:r>
            <a:r>
              <a:rPr lang="es-PA" sz="1400" b="0" kern="0" dirty="0">
                <a:solidFill>
                  <a:srgbClr val="FFFFFF"/>
                </a:solidFill>
                <a:latin typeface="Arial Black" pitchFamily="34" charset="0"/>
              </a:rPr>
              <a:t> </a:t>
            </a:r>
            <a:endParaRPr lang="en-US" sz="1400" b="0" kern="0" dirty="0">
              <a:solidFill>
                <a:srgbClr val="FFFFFF"/>
              </a:solidFill>
              <a:latin typeface="Arial Black" pitchFamily="34" charset="0"/>
            </a:endParaRPr>
          </a:p>
        </p:txBody>
      </p:sp>
      <p:pic>
        <p:nvPicPr>
          <p:cNvPr id="819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0" y="149225"/>
            <a:ext cx="8763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Custom 9">
            <a:hlinkClick r:id="" action="ppaction://noaction"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pic>
        <p:nvPicPr>
          <p:cNvPr id="819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00" y="5264150"/>
            <a:ext cx="36957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6640" y="3719450"/>
            <a:ext cx="7791672" cy="646331"/>
          </a:xfrm>
          <a:prstGeom prst="rect">
            <a:avLst/>
          </a:prstGeom>
          <a:effectLst>
            <a:glow rad="228600">
              <a:schemeClr val="accent1">
                <a:satMod val="175000"/>
                <a:alpha val="40000"/>
              </a:schemeClr>
            </a:glow>
            <a:outerShdw blurRad="50800" dist="38100" dir="8100000" algn="tr" rotWithShape="0">
              <a:prstClr val="black">
                <a:alpha val="40000"/>
              </a:prstClr>
            </a:outerShdw>
          </a:effectLst>
        </p:spPr>
        <p:txBody>
          <a:bodyPr>
            <a:spAutoFit/>
          </a:bodyPr>
          <a:lstStyle/>
          <a:p>
            <a:pPr algn="ctr" eaLnBrk="1" hangingPunct="1">
              <a:defRPr/>
            </a:pPr>
            <a:r>
              <a:rPr lang="es-PA" sz="3600" i="1" spc="300" dirty="0" err="1">
                <a:solidFill>
                  <a:srgbClr val="FFFFFF"/>
                </a:solidFill>
                <a:effectLst>
                  <a:outerShdw blurRad="38100" dist="38100" dir="2700000" algn="tl">
                    <a:srgbClr val="000000">
                      <a:alpha val="43137"/>
                    </a:srgbClr>
                  </a:outerShdw>
                </a:effectLst>
                <a:latin typeface="Arial" charset="0"/>
              </a:rPr>
              <a:t>Panama</a:t>
            </a:r>
            <a:r>
              <a:rPr lang="es-PA" sz="3600" i="1" spc="300" dirty="0">
                <a:solidFill>
                  <a:srgbClr val="FFFFFF"/>
                </a:solidFill>
                <a:effectLst>
                  <a:outerShdw blurRad="38100" dist="38100" dir="2700000" algn="tl">
                    <a:srgbClr val="000000">
                      <a:alpha val="43137"/>
                    </a:srgbClr>
                  </a:outerShdw>
                </a:effectLst>
                <a:latin typeface="Arial" charset="0"/>
              </a:rPr>
              <a:t> Canal </a:t>
            </a:r>
            <a:r>
              <a:rPr lang="es-PA" sz="3600" i="1" spc="300" dirty="0" err="1">
                <a:solidFill>
                  <a:srgbClr val="FFFFFF"/>
                </a:solidFill>
                <a:effectLst>
                  <a:outerShdw blurRad="38100" dist="38100" dir="2700000" algn="tl">
                    <a:srgbClr val="000000">
                      <a:alpha val="43137"/>
                    </a:srgbClr>
                  </a:outerShdw>
                </a:effectLst>
                <a:latin typeface="Arial" charset="0"/>
              </a:rPr>
              <a:t>Authority</a:t>
            </a:r>
            <a:r>
              <a:rPr lang="es-PA" sz="3600" i="1" spc="300" dirty="0">
                <a:solidFill>
                  <a:srgbClr val="FFFFFF"/>
                </a:solidFill>
                <a:effectLst>
                  <a:outerShdw blurRad="38100" dist="38100" dir="2700000" algn="tl">
                    <a:srgbClr val="000000">
                      <a:alpha val="43137"/>
                    </a:srgbClr>
                  </a:outerShdw>
                </a:effectLst>
                <a:latin typeface="Arial" charset="0"/>
              </a:rPr>
              <a:t> </a:t>
            </a:r>
            <a:endParaRPr lang="en-US" sz="3600" i="1" spc="300" dirty="0">
              <a:solidFill>
                <a:srgbClr val="FFFFFF"/>
              </a:solidFill>
              <a:effectLst>
                <a:outerShdw blurRad="38100" dist="38100" dir="2700000" algn="tl">
                  <a:srgbClr val="000000">
                    <a:alpha val="43137"/>
                  </a:srgbClr>
                </a:outerShdw>
              </a:effectLst>
              <a:latin typeface="Arial" charset="0"/>
            </a:endParaRPr>
          </a:p>
        </p:txBody>
      </p:sp>
      <p:sp>
        <p:nvSpPr>
          <p:cNvPr id="2" name="Rectangle 1"/>
          <p:cNvSpPr/>
          <p:nvPr/>
        </p:nvSpPr>
        <p:spPr>
          <a:xfrm>
            <a:off x="539552" y="3011564"/>
            <a:ext cx="8105849" cy="707886"/>
          </a:xfrm>
          <a:prstGeom prst="rect">
            <a:avLst/>
          </a:prstGeom>
          <a:noFill/>
          <a:effectLst>
            <a:glow rad="228600">
              <a:schemeClr val="accent1">
                <a:satMod val="175000"/>
                <a:alpha val="40000"/>
              </a:schemeClr>
            </a:glow>
            <a:outerShdw blurRad="50800" dist="38100" dir="8100000" algn="tr" rotWithShape="0">
              <a:prstClr val="black">
                <a:alpha val="40000"/>
              </a:prstClr>
            </a:outerShdw>
          </a:effectLst>
        </p:spPr>
        <p:txBody>
          <a:bodyPr>
            <a:spAutoFit/>
          </a:bodyPr>
          <a:lstStyle/>
          <a:p>
            <a:pPr algn="ctr" eaLnBrk="1" hangingPunct="1">
              <a:defRPr/>
            </a:pPr>
            <a:r>
              <a:rPr lang="es-PA" sz="4000" i="1" spc="300" dirty="0">
                <a:solidFill>
                  <a:srgbClr val="FFFFFF"/>
                </a:solidFill>
                <a:effectLst>
                  <a:outerShdw blurRad="38100" dist="38100" dir="2700000" algn="tl">
                    <a:srgbClr val="000000">
                      <a:alpha val="43137"/>
                    </a:srgbClr>
                  </a:outerShdw>
                </a:effectLst>
                <a:latin typeface="Arial" charset="0"/>
              </a:rPr>
              <a:t>MACHC 17 </a:t>
            </a:r>
            <a:r>
              <a:rPr lang="es-PA" sz="4000" i="1" spc="300">
                <a:solidFill>
                  <a:srgbClr val="FFFFFF"/>
                </a:solidFill>
                <a:effectLst>
                  <a:outerShdw blurRad="38100" dist="38100" dir="2700000" algn="tl">
                    <a:srgbClr val="000000">
                      <a:alpha val="43137"/>
                    </a:srgbClr>
                  </a:outerShdw>
                </a:effectLst>
                <a:latin typeface="Arial" charset="0"/>
              </a:rPr>
              <a:t>– 03.S2</a:t>
            </a:r>
            <a:endParaRPr lang="es-PA" sz="4000" i="1" spc="300" dirty="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4213" y="115888"/>
            <a:ext cx="8207375" cy="95408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800" b="0" i="1" kern="0" dirty="0" smtClean="0">
                <a:cs typeface="Arial" panose="020B0604020202020204" pitchFamily="34" charset="0"/>
              </a:rPr>
              <a:t>NAUTICAL PAPER CHARTS INDEX    </a:t>
            </a:r>
            <a:endParaRPr lang="en-US" altLang="en-US" sz="2800" b="0" i="1" kern="0" dirty="0" smtClean="0">
              <a:cs typeface="Arial" panose="020B0604020202020204" pitchFamily="34" charset="0"/>
            </a:endParaRPr>
          </a:p>
        </p:txBody>
      </p:sp>
      <p:graphicFrame>
        <p:nvGraphicFramePr>
          <p:cNvPr id="17411" name="Object 1"/>
          <p:cNvGraphicFramePr>
            <a:graphicFrameLocks noChangeAspect="1"/>
          </p:cNvGraphicFramePr>
          <p:nvPr/>
        </p:nvGraphicFramePr>
        <p:xfrm>
          <a:off x="2555875" y="915988"/>
          <a:ext cx="4248150" cy="5664200"/>
        </p:xfrm>
        <a:graphic>
          <a:graphicData uri="http://schemas.openxmlformats.org/presentationml/2006/ole">
            <mc:AlternateContent xmlns:mc="http://schemas.openxmlformats.org/markup-compatibility/2006">
              <mc:Choice xmlns:v="urn:schemas-microsoft-com:vml" Requires="v">
                <p:oleObj spid="_x0000_s17415" name="Acrobat Document" r:id="rId4" imgW="24688800" imgH="32918400" progId="AcroExch.Document.11">
                  <p:embed/>
                </p:oleObj>
              </mc:Choice>
              <mc:Fallback>
                <p:oleObj name="Acrobat Document" r:id="rId4" imgW="24688800" imgH="329184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915988"/>
                        <a:ext cx="424815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ction Button: Custom 6">
            <a:hlinkClick r:id="rId6" action="ppaction://hlinksldjump"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6" action="ppaction://hlinksldjump"/>
              </a:rPr>
              <a:t>MAIN</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338" y="2133600"/>
            <a:ext cx="8496300" cy="3538538"/>
          </a:xfrm>
          <a:prstGeom prst="rect">
            <a:avLst/>
          </a:prstGeom>
        </p:spPr>
        <p:txBody>
          <a:bodyPr>
            <a:spAutoFit/>
          </a:bodyPr>
          <a:lstStyle/>
          <a:p>
            <a:pPr marL="457200" indent="-457200" eaLnBrk="1" fontAlgn="auto" hangingPunct="1">
              <a:spcAft>
                <a:spcPts val="0"/>
              </a:spcAft>
              <a:buFont typeface="Arial" panose="020B0604020202020204" pitchFamily="34" charset="0"/>
              <a:buChar char="•"/>
              <a:defRPr/>
            </a:pPr>
            <a:r>
              <a:rPr lang="en-US" b="0" i="1" dirty="0">
                <a:effectLst>
                  <a:outerShdw blurRad="38100" dist="38100" dir="2700000" algn="tl">
                    <a:srgbClr val="000000">
                      <a:alpha val="43137"/>
                    </a:srgbClr>
                  </a:outerShdw>
                </a:effectLst>
              </a:rPr>
              <a:t>THE PANAMA CANAL AUTHORITY (PCA) NEEDS TO VALIDATE THE NATIONAL PAPER CHARTS AND THERE IS NO TRAINED PERSONNEL IN THE PCA TO DO IT. </a:t>
            </a:r>
          </a:p>
          <a:p>
            <a:pPr marL="457200" indent="-457200" eaLnBrk="1" fontAlgn="auto" hangingPunct="1">
              <a:spcAft>
                <a:spcPts val="0"/>
              </a:spcAft>
              <a:buFont typeface="Arial" panose="020B0604020202020204" pitchFamily="34" charset="0"/>
              <a:buChar char="•"/>
              <a:defRPr/>
            </a:pPr>
            <a:r>
              <a:rPr lang="en-US" b="0" i="1" dirty="0">
                <a:effectLst>
                  <a:outerShdw blurRad="38100" dist="38100" dir="2700000" algn="tl">
                    <a:srgbClr val="000000">
                      <a:alpha val="43137"/>
                    </a:srgbClr>
                  </a:outerShdw>
                </a:effectLst>
              </a:rPr>
              <a:t>ALSO, THE CHARTS  NEEDS TO BE DISTRIBUTED.  </a:t>
            </a:r>
            <a:r>
              <a:rPr lang="es-MX"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4" name="Title 1"/>
          <p:cNvSpPr txBox="1">
            <a:spLocks/>
          </p:cNvSpPr>
          <p:nvPr/>
        </p:nvSpPr>
        <p:spPr bwMode="auto">
          <a:xfrm>
            <a:off x="1116013" y="765175"/>
            <a:ext cx="68405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600" b="0" i="1" kern="0" dirty="0">
                <a:cs typeface="Arial" panose="020B0604020202020204" pitchFamily="34" charset="0"/>
              </a:rPr>
              <a:t>3</a:t>
            </a:r>
            <a:r>
              <a:rPr lang="es-MX" altLang="en-US" sz="3600" b="0" i="1" kern="0" dirty="0" smtClean="0">
                <a:cs typeface="Arial" panose="020B0604020202020204" pitchFamily="34" charset="0"/>
              </a:rPr>
              <a:t>. MAIN OBSTACLES:    </a:t>
            </a:r>
            <a:endParaRPr lang="en-US" altLang="en-US" sz="3600" b="0" i="1" kern="0" dirty="0" smtClean="0">
              <a:cs typeface="Arial" panose="020B0604020202020204" pitchFamily="34" charset="0"/>
            </a:endParaRPr>
          </a:p>
        </p:txBody>
      </p:sp>
      <p:sp>
        <p:nvSpPr>
          <p:cNvPr id="5" name="Action Button: Custom 4">
            <a:hlinkClick r:id="" action="ppaction://hlinkshowjump?jump=nextslide" highlightClick="1"/>
          </p:cNvPr>
          <p:cNvSpPr/>
          <p:nvPr/>
        </p:nvSpPr>
        <p:spPr bwMode="auto">
          <a:xfrm>
            <a:off x="8101013" y="6345238"/>
            <a:ext cx="863600"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6" name="Action Button: Custom 5">
            <a:hlinkClick r:id="" action="ppaction://noaction" highlightClick="1"/>
          </p:cNvPr>
          <p:cNvSpPr/>
          <p:nvPr/>
        </p:nvSpPr>
        <p:spPr bwMode="auto">
          <a:xfrm>
            <a:off x="7019925" y="6345238"/>
            <a:ext cx="936625"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81000" y="1600200"/>
            <a:ext cx="8496300" cy="3848100"/>
          </a:xfrm>
          <a:prstGeom prst="rect">
            <a:avLst/>
          </a:prstGeom>
        </p:spPr>
        <p:txBody>
          <a:bodyPr>
            <a:spAutoFit/>
          </a:bodyPr>
          <a:lstStyle/>
          <a:p>
            <a:pPr marL="457200" indent="-457200" eaLnBrk="1" fontAlgn="auto" hangingPunct="1">
              <a:spcAft>
                <a:spcPts val="0"/>
              </a:spcAft>
              <a:buFont typeface="Arial" panose="020B0604020202020204" pitchFamily="34" charset="0"/>
              <a:buChar char="•"/>
              <a:defRPr/>
            </a:pPr>
            <a:r>
              <a:rPr lang="en-US" sz="2800" b="0" i="1" dirty="0">
                <a:effectLst>
                  <a:outerShdw blurRad="38100" dist="38100" dir="2700000" algn="tl">
                    <a:srgbClr val="000000">
                      <a:alpha val="43137"/>
                    </a:srgbClr>
                  </a:outerShdw>
                </a:effectLst>
              </a:rPr>
              <a:t>TO NEGOTIATE A COOPERATIVE AGREEMENT WITH AN IHO MEMBER THAT CAN DISTRIBUTE THE PAPER CHARTS, BASED IN A FAIR ROYALTY RATE.</a:t>
            </a:r>
          </a:p>
          <a:p>
            <a:pPr marL="457200" indent="-457200" eaLnBrk="1" fontAlgn="auto" hangingPunct="1">
              <a:spcAft>
                <a:spcPts val="0"/>
              </a:spcAft>
              <a:buFont typeface="Arial" panose="020B0604020202020204" pitchFamily="34" charset="0"/>
              <a:buChar char="•"/>
              <a:defRPr/>
            </a:pPr>
            <a:endParaRPr lang="en-US" sz="2800" b="0" i="1" dirty="0">
              <a:effectLst>
                <a:outerShdw blurRad="38100" dist="38100" dir="2700000" algn="tl">
                  <a:srgbClr val="000000">
                    <a:alpha val="43137"/>
                  </a:srgbClr>
                </a:outerShdw>
              </a:effectLst>
            </a:endParaRPr>
          </a:p>
          <a:p>
            <a:pPr marL="457200" indent="-457200" eaLnBrk="1" fontAlgn="auto" hangingPunct="1">
              <a:spcAft>
                <a:spcPts val="0"/>
              </a:spcAft>
              <a:buFont typeface="Arial" panose="020B0604020202020204" pitchFamily="34" charset="0"/>
              <a:buChar char="•"/>
              <a:defRPr/>
            </a:pPr>
            <a:r>
              <a:rPr lang="en-US" sz="2800" b="0" i="1" dirty="0">
                <a:effectLst>
                  <a:outerShdw blurRad="38100" dist="38100" dir="2700000" algn="tl">
                    <a:srgbClr val="000000">
                      <a:alpha val="43137"/>
                    </a:srgbClr>
                  </a:outerShdw>
                </a:effectLst>
              </a:rPr>
              <a:t>TO VALIDATE PAPER CHARTS BEFORE DISTRIBUTION.</a:t>
            </a:r>
            <a:r>
              <a:rPr lang="es-MX" sz="2800" b="0" i="1" dirty="0">
                <a:effectLst>
                  <a:outerShdw blurRad="38100" dist="38100" dir="2700000" algn="tl">
                    <a:srgbClr val="000000">
                      <a:alpha val="43137"/>
                    </a:srgbClr>
                  </a:outerShdw>
                </a:effectLst>
              </a:rPr>
              <a:t> </a:t>
            </a:r>
          </a:p>
          <a:p>
            <a:pPr eaLnBrk="1" fontAlgn="auto" hangingPunct="1">
              <a:spcAft>
                <a:spcPts val="0"/>
              </a:spcAft>
              <a:defRPr/>
            </a:pPr>
            <a:endParaRPr lang="es-MX" sz="2800" i="1" dirty="0">
              <a:effectLst>
                <a:outerShdw blurRad="38100" dist="38100" dir="2700000" algn="tl">
                  <a:srgbClr val="000000">
                    <a:alpha val="43137"/>
                  </a:srgbClr>
                </a:outerShdw>
              </a:effectLst>
            </a:endParaRPr>
          </a:p>
          <a:p>
            <a:pPr eaLnBrk="1" fontAlgn="auto" hangingPunct="1">
              <a:spcAft>
                <a:spcPts val="0"/>
              </a:spcAft>
              <a:defRPr/>
            </a:pPr>
            <a:endParaRPr lang="en-US" sz="2000" dirty="0">
              <a:effectLst>
                <a:outerShdw blurRad="38100" dist="38100" dir="2700000" algn="tl">
                  <a:srgbClr val="000000">
                    <a:alpha val="43137"/>
                  </a:srgbClr>
                </a:outerShdw>
              </a:effectLst>
            </a:endParaRPr>
          </a:p>
        </p:txBody>
      </p:sp>
      <p:sp>
        <p:nvSpPr>
          <p:cNvPr id="5" name="Title 1"/>
          <p:cNvSpPr txBox="1">
            <a:spLocks/>
          </p:cNvSpPr>
          <p:nvPr/>
        </p:nvSpPr>
        <p:spPr bwMode="auto">
          <a:xfrm>
            <a:off x="1208088" y="476250"/>
            <a:ext cx="68405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cs typeface="Arial" panose="020B0604020202020204" pitchFamily="34" charset="0"/>
              </a:rPr>
              <a:t>ACTIONS TO  TAKE:   </a:t>
            </a:r>
            <a:endParaRPr lang="en-US" altLang="en-US" sz="3200" b="0" i="1" kern="0" dirty="0" smtClean="0">
              <a:cs typeface="Arial" panose="020B0604020202020204" pitchFamily="34" charset="0"/>
            </a:endParaRPr>
          </a:p>
        </p:txBody>
      </p:sp>
      <p:sp>
        <p:nvSpPr>
          <p:cNvPr id="4" name="Action Button: Custom 3">
            <a:hlinkClick r:id="rId3"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8496300" cy="3848100"/>
          </a:xfrm>
          <a:prstGeom prst="rect">
            <a:avLst/>
          </a:prstGeom>
        </p:spPr>
        <p:txBody>
          <a:bodyPr>
            <a:spAutoFit/>
          </a:bodyPr>
          <a:lstStyle/>
          <a:p>
            <a:pPr marL="457200" indent="-457200" eaLnBrk="1" fontAlgn="auto" hangingPunct="1">
              <a:spcAft>
                <a:spcPts val="0"/>
              </a:spcAft>
              <a:buFont typeface="Arial" panose="020B0604020202020204" pitchFamily="34" charset="0"/>
              <a:buChar char="•"/>
              <a:defRPr/>
            </a:pPr>
            <a:r>
              <a:rPr lang="en-US" sz="2800" b="0" i="1" dirty="0">
                <a:effectLst>
                  <a:outerShdw blurRad="38100" dist="38100" dir="2700000" algn="tl">
                    <a:srgbClr val="000000">
                      <a:alpha val="43137"/>
                    </a:srgbClr>
                  </a:outerShdw>
                </a:effectLst>
              </a:rPr>
              <a:t>TO NEGOTIATE A COOPERATIVE AGREEMENT WITH AN IHO MEMBER THAT CAN DISTRIBUTE THE PAPER CHARTS, BASED IN A FAIR ROYALTY RATE.</a:t>
            </a:r>
          </a:p>
          <a:p>
            <a:pPr marL="457200" indent="-457200" eaLnBrk="1" fontAlgn="auto" hangingPunct="1">
              <a:spcAft>
                <a:spcPts val="0"/>
              </a:spcAft>
              <a:buFont typeface="Arial" panose="020B0604020202020204" pitchFamily="34" charset="0"/>
              <a:buChar char="•"/>
              <a:defRPr/>
            </a:pPr>
            <a:endParaRPr lang="en-US" sz="2800" b="0" i="1" dirty="0">
              <a:effectLst>
                <a:outerShdw blurRad="38100" dist="38100" dir="2700000" algn="tl">
                  <a:srgbClr val="000000">
                    <a:alpha val="43137"/>
                  </a:srgbClr>
                </a:outerShdw>
              </a:effectLst>
            </a:endParaRPr>
          </a:p>
          <a:p>
            <a:pPr marL="457200" indent="-457200" eaLnBrk="1" fontAlgn="auto" hangingPunct="1">
              <a:spcAft>
                <a:spcPts val="0"/>
              </a:spcAft>
              <a:buFont typeface="Arial" panose="020B0604020202020204" pitchFamily="34" charset="0"/>
              <a:buChar char="•"/>
              <a:defRPr/>
            </a:pPr>
            <a:r>
              <a:rPr lang="en-US" sz="2800" b="0" i="1" dirty="0">
                <a:effectLst>
                  <a:outerShdw blurRad="38100" dist="38100" dir="2700000" algn="tl">
                    <a:srgbClr val="000000">
                      <a:alpha val="43137"/>
                    </a:srgbClr>
                  </a:outerShdw>
                </a:effectLst>
              </a:rPr>
              <a:t>TO VALIDATE PAPER CHARTS BEFORE DISTRIBUTION.</a:t>
            </a:r>
            <a:r>
              <a:rPr lang="es-MX" sz="2800" b="0" i="1" dirty="0">
                <a:effectLst>
                  <a:outerShdw blurRad="38100" dist="38100" dir="2700000" algn="tl">
                    <a:srgbClr val="000000">
                      <a:alpha val="43137"/>
                    </a:srgbClr>
                  </a:outerShdw>
                </a:effectLst>
              </a:rPr>
              <a:t> </a:t>
            </a:r>
          </a:p>
          <a:p>
            <a:pPr eaLnBrk="1" fontAlgn="auto" hangingPunct="1">
              <a:spcAft>
                <a:spcPts val="0"/>
              </a:spcAft>
              <a:defRPr/>
            </a:pPr>
            <a:endParaRPr lang="es-MX" sz="2800" i="1" dirty="0">
              <a:effectLst>
                <a:outerShdw blurRad="38100" dist="38100" dir="2700000" algn="tl">
                  <a:srgbClr val="000000">
                    <a:alpha val="43137"/>
                  </a:srgbClr>
                </a:outerShdw>
              </a:effectLst>
            </a:endParaRPr>
          </a:p>
          <a:p>
            <a:pPr eaLnBrk="1" fontAlgn="auto" hangingPunct="1">
              <a:spcAft>
                <a:spcPts val="0"/>
              </a:spcAft>
              <a:defRPr/>
            </a:pPr>
            <a:endParaRPr lang="en-US" sz="2000" dirty="0">
              <a:effectLst>
                <a:outerShdw blurRad="38100" dist="38100" dir="2700000" algn="tl">
                  <a:srgbClr val="000000">
                    <a:alpha val="43137"/>
                  </a:srgbClr>
                </a:outerShdw>
              </a:effectLst>
            </a:endParaRPr>
          </a:p>
        </p:txBody>
      </p:sp>
      <p:sp>
        <p:nvSpPr>
          <p:cNvPr id="5" name="Title 1"/>
          <p:cNvSpPr txBox="1">
            <a:spLocks/>
          </p:cNvSpPr>
          <p:nvPr/>
        </p:nvSpPr>
        <p:spPr bwMode="auto">
          <a:xfrm>
            <a:off x="1208088" y="476250"/>
            <a:ext cx="68405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cs typeface="Arial" panose="020B0604020202020204" pitchFamily="34" charset="0"/>
              </a:rPr>
              <a:t>THINGS TO DO:   </a:t>
            </a:r>
            <a:endParaRPr lang="en-US" altLang="en-US" sz="3200" b="0" i="1" kern="0" dirty="0" smtClean="0">
              <a:cs typeface="Arial" panose="020B0604020202020204" pitchFamily="34" charset="0"/>
            </a:endParaRPr>
          </a:p>
        </p:txBody>
      </p:sp>
      <p:sp>
        <p:nvSpPr>
          <p:cNvPr id="4" name="Action Button: Custom 3">
            <a:hlinkClick r:id="rId3"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03350" y="836613"/>
            <a:ext cx="6840538"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cs typeface="Arial" panose="020B0604020202020204" pitchFamily="34" charset="0"/>
              </a:rPr>
              <a:t>FUTURE ACTIVITIES:   </a:t>
            </a:r>
            <a:endParaRPr lang="en-US" altLang="en-US" sz="3200" b="0" i="1" kern="0" dirty="0" smtClean="0">
              <a:cs typeface="Arial" panose="020B0604020202020204" pitchFamily="34" charset="0"/>
            </a:endParaRPr>
          </a:p>
        </p:txBody>
      </p:sp>
      <p:sp>
        <p:nvSpPr>
          <p:cNvPr id="4" name="Rectangle 3"/>
          <p:cNvSpPr/>
          <p:nvPr/>
        </p:nvSpPr>
        <p:spPr>
          <a:xfrm>
            <a:off x="395288" y="2333625"/>
            <a:ext cx="8064500" cy="2062163"/>
          </a:xfrm>
          <a:prstGeom prst="rect">
            <a:avLst/>
          </a:prstGeom>
        </p:spPr>
        <p:txBody>
          <a:bodyPr>
            <a:spAutoFit/>
          </a:bodyPr>
          <a:lstStyle/>
          <a:p>
            <a:pPr algn="ctr" eaLnBrk="1" fontAlgn="auto" hangingPunct="1">
              <a:spcAft>
                <a:spcPts val="0"/>
              </a:spcAft>
              <a:defRPr/>
            </a:pPr>
            <a:r>
              <a:rPr lang="en-US" b="0" i="1" dirty="0">
                <a:effectLst>
                  <a:outerShdw blurRad="38100" dist="38100" dir="2700000" algn="tl">
                    <a:srgbClr val="000000">
                      <a:alpha val="43137"/>
                    </a:srgbClr>
                  </a:outerShdw>
                </a:effectLst>
              </a:rPr>
              <a:t>TO CONTINUE WITH THE PRODUCTION OF OTHER NAUTICAL PAPER CHARTS OF THE PANAMA CANAL AND TO UPDATE THE EXISTING ENCs.</a:t>
            </a:r>
            <a:r>
              <a:rPr lang="es-MX" b="0" i="1" dirty="0">
                <a:effectLst>
                  <a:outerShdw blurRad="38100" dist="38100" dir="2700000" algn="tl">
                    <a:srgbClr val="000000">
                      <a:alpha val="43137"/>
                    </a:srgbClr>
                  </a:outerShdw>
                </a:effectLst>
              </a:rPr>
              <a:t>  </a:t>
            </a:r>
            <a:endParaRPr lang="en-US" b="0" i="1" dirty="0">
              <a:effectLst>
                <a:outerShdw blurRad="38100" dist="38100" dir="2700000" algn="tl">
                  <a:srgbClr val="000000">
                    <a:alpha val="43137"/>
                  </a:srgbClr>
                </a:outerShdw>
              </a:effectLst>
            </a:endParaRPr>
          </a:p>
        </p:txBody>
      </p:sp>
      <p:sp>
        <p:nvSpPr>
          <p:cNvPr id="8" name="Action Button: Custom 7">
            <a:hlinkClick r:id="rId3" action="ppaction://hlinksldjump"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MENU</a:t>
            </a:r>
            <a:endParaRPr lang="en-US" sz="1800" dirty="0">
              <a:latin typeface="Arial" charset="0"/>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42988" y="692150"/>
            <a:ext cx="72723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4000" b="0" i="1" kern="0" dirty="0" smtClean="0">
                <a:cs typeface="Arial" panose="020B0604020202020204" pitchFamily="34" charset="0"/>
              </a:rPr>
              <a:t>4.  HYDROGRAPHIC SURVEYING ACTIVITIES </a:t>
            </a:r>
            <a:endParaRPr lang="en-US" altLang="en-US" sz="4000" b="0" i="1" kern="0" dirty="0" smtClean="0">
              <a:cs typeface="Arial" panose="020B0604020202020204" pitchFamily="34" charset="0"/>
            </a:endParaRPr>
          </a:p>
        </p:txBody>
      </p:sp>
      <p:sp>
        <p:nvSpPr>
          <p:cNvPr id="7" name="Rectangle 6"/>
          <p:cNvSpPr/>
          <p:nvPr/>
        </p:nvSpPr>
        <p:spPr>
          <a:xfrm>
            <a:off x="360363" y="2708275"/>
            <a:ext cx="8496300" cy="1570038"/>
          </a:xfrm>
          <a:prstGeom prst="rect">
            <a:avLst/>
          </a:prstGeom>
        </p:spPr>
        <p:txBody>
          <a:bodyPr>
            <a:spAutoFit/>
          </a:bodyPr>
          <a:lstStyle/>
          <a:p>
            <a:pPr algn="ctr" eaLnBrk="1" fontAlgn="auto" hangingPunct="1">
              <a:spcAft>
                <a:spcPts val="0"/>
              </a:spcAft>
              <a:defRPr/>
            </a:pPr>
            <a:r>
              <a:rPr lang="en-US" b="0" i="1" dirty="0">
                <a:effectLst>
                  <a:outerShdw blurRad="38100" dist="38100" dir="2700000" algn="tl">
                    <a:srgbClr val="000000">
                      <a:alpha val="43137"/>
                    </a:srgbClr>
                  </a:outerShdw>
                </a:effectLst>
                <a:hlinkClick r:id="rId3" action="ppaction://hlinksldjump"/>
              </a:rPr>
              <a:t>4.1  HYDROGRAPHIC SURVEYING BOATS FLEET</a:t>
            </a:r>
            <a:endParaRPr lang="en-US" b="0" i="1" dirty="0">
              <a:effectLst>
                <a:outerShdw blurRad="38100" dist="38100" dir="2700000" algn="tl">
                  <a:srgbClr val="000000">
                    <a:alpha val="43137"/>
                  </a:srgbClr>
                </a:outerShdw>
              </a:effectLst>
            </a:endParaRPr>
          </a:p>
          <a:p>
            <a:pPr algn="ctr" eaLnBrk="1" fontAlgn="auto" hangingPunct="1">
              <a:spcAft>
                <a:spcPts val="0"/>
              </a:spcAft>
              <a:defRPr/>
            </a:pPr>
            <a:endParaRPr lang="en-US" b="0" i="1" dirty="0">
              <a:effectLst>
                <a:outerShdw blurRad="38100" dist="38100" dir="2700000" algn="tl">
                  <a:srgbClr val="000000">
                    <a:alpha val="43137"/>
                  </a:srgbClr>
                </a:outerShdw>
              </a:effectLst>
            </a:endParaRPr>
          </a:p>
        </p:txBody>
      </p:sp>
      <p:sp>
        <p:nvSpPr>
          <p:cNvPr id="2" name="Rectangle 1"/>
          <p:cNvSpPr/>
          <p:nvPr/>
        </p:nvSpPr>
        <p:spPr>
          <a:xfrm>
            <a:off x="179388" y="4076700"/>
            <a:ext cx="8569325" cy="1077913"/>
          </a:xfrm>
          <a:prstGeom prst="rect">
            <a:avLst/>
          </a:prstGeom>
        </p:spPr>
        <p:txBody>
          <a:bodyPr>
            <a:spAutoFit/>
          </a:bodyPr>
          <a:lstStyle/>
          <a:p>
            <a:pPr algn="ctr" eaLnBrk="1" fontAlgn="auto" hangingPunct="1">
              <a:spcAft>
                <a:spcPts val="0"/>
              </a:spcAft>
              <a:defRPr/>
            </a:pPr>
            <a:r>
              <a:rPr lang="en-US" b="0" i="1" dirty="0">
                <a:effectLst>
                  <a:outerShdw blurRad="38100" dist="38100" dir="2700000" algn="tl">
                    <a:srgbClr val="000000">
                      <a:alpha val="43137"/>
                    </a:srgbClr>
                  </a:outerShdw>
                </a:effectLst>
                <a:hlinkClick r:id="rId4" action="ppaction://hlinksldjump"/>
              </a:rPr>
              <a:t>4.2  MAIN HYDROGRAPHIC SURVEYING ACTIVITIES </a:t>
            </a:r>
            <a:endParaRPr lang="en-US" sz="2400" dirty="0">
              <a:effectLst>
                <a:outerShdw blurRad="38100" dist="38100" dir="2700000" algn="tl">
                  <a:srgbClr val="000000">
                    <a:alpha val="43137"/>
                  </a:srgbClr>
                </a:outerShdw>
              </a:effectLst>
            </a:endParaRPr>
          </a:p>
        </p:txBody>
      </p:sp>
      <p:sp>
        <p:nvSpPr>
          <p:cNvPr id="9" name="Action Button: Custom 8">
            <a:hlinkClick r:id="rId5" action="ppaction://hlinksldjump"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5" descr="C:\Users\Public\Documents\Trabajo ACP\Imagenes\Fotos para reporte anual\Lanchas de la Unidad de Hidrografí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908050"/>
            <a:ext cx="6678612"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331913" y="139700"/>
            <a:ext cx="7343775" cy="1008063"/>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a:cs typeface="Arial" panose="020B0604020202020204" pitchFamily="34" charset="0"/>
              </a:rPr>
              <a:t>4</a:t>
            </a:r>
            <a:r>
              <a:rPr lang="es-MX" altLang="en-US" sz="3200" b="0" i="1" kern="0" dirty="0" smtClean="0">
                <a:cs typeface="Arial" panose="020B0604020202020204" pitchFamily="34" charset="0"/>
              </a:rPr>
              <a:t>.1  HYDROGRAPHIC SURVEYING BOATS FLEET </a:t>
            </a:r>
            <a:endParaRPr lang="en-US" altLang="en-US" sz="3200" b="0" i="1" kern="0" dirty="0" smtClean="0">
              <a:cs typeface="Arial" panose="020B0604020202020204" pitchFamily="34" charset="0"/>
            </a:endParaRPr>
          </a:p>
        </p:txBody>
      </p:sp>
      <p:sp>
        <p:nvSpPr>
          <p:cNvPr id="4" name="Rectangle 3"/>
          <p:cNvSpPr/>
          <p:nvPr/>
        </p:nvSpPr>
        <p:spPr>
          <a:xfrm>
            <a:off x="36513" y="5516563"/>
            <a:ext cx="8964612" cy="1077912"/>
          </a:xfrm>
          <a:prstGeom prst="rect">
            <a:avLst/>
          </a:prstGeom>
        </p:spPr>
        <p:txBody>
          <a:bodyPr>
            <a:spAutoFit/>
          </a:bodyPr>
          <a:lstStyle/>
          <a:p>
            <a:pPr algn="ctr" eaLnBrk="1" fontAlgn="auto" hangingPunct="1">
              <a:spcAft>
                <a:spcPts val="0"/>
              </a:spcAft>
              <a:defRPr/>
            </a:pPr>
            <a:r>
              <a:rPr lang="en-US" sz="2000" b="0" i="1" dirty="0">
                <a:effectLst>
                  <a:outerShdw blurRad="38100" dist="38100" dir="2700000" algn="tl">
                    <a:srgbClr val="000000">
                      <a:alpha val="43137"/>
                    </a:srgbClr>
                  </a:outerShdw>
                </a:effectLst>
              </a:rPr>
              <a:t>TEN (10) HYDROGRAPHIC SURVEY BOATS.  EQUIPPED WITH SINGLE AND MULTIBEAM SYSTEMS; MAGNETOMETERS; POS MV; SIDE SCAN AND ECHOSCOPE 3D SONAR SYSTEMS</a:t>
            </a:r>
            <a:r>
              <a:rPr lang="en-US" sz="2400" b="0" i="1" dirty="0">
                <a:effectLst>
                  <a:outerShdw blurRad="38100" dist="38100" dir="2700000" algn="tl">
                    <a:srgbClr val="000000">
                      <a:alpha val="43137"/>
                    </a:srgbClr>
                  </a:outerShdw>
                </a:effectLst>
              </a:rPr>
              <a:t>.  </a:t>
            </a:r>
          </a:p>
        </p:txBody>
      </p:sp>
      <p:sp>
        <p:nvSpPr>
          <p:cNvPr id="8" name="Action Button: Custom 7">
            <a:hlinkClick r:id="rId4" action="ppaction://hlinksldjump"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4</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11188" y="620713"/>
            <a:ext cx="7848600" cy="86518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a:cs typeface="Arial" panose="020B0604020202020204" pitchFamily="34" charset="0"/>
              </a:rPr>
              <a:t>4</a:t>
            </a:r>
            <a:r>
              <a:rPr lang="es-MX" altLang="en-US" sz="3200" b="0" i="1" kern="0" dirty="0" smtClean="0">
                <a:cs typeface="Arial" panose="020B0604020202020204" pitchFamily="34" charset="0"/>
              </a:rPr>
              <a:t>.2  MAIN HYDROGRAPHIC  SURVEYING ACTIVITIES </a:t>
            </a:r>
            <a:endParaRPr lang="en-US" altLang="en-US" sz="3200" b="0" i="1" kern="0" dirty="0" smtClean="0">
              <a:cs typeface="Arial" panose="020B0604020202020204" pitchFamily="34" charset="0"/>
            </a:endParaRPr>
          </a:p>
        </p:txBody>
      </p:sp>
      <p:sp>
        <p:nvSpPr>
          <p:cNvPr id="3" name="Rectangle 2"/>
          <p:cNvSpPr/>
          <p:nvPr/>
        </p:nvSpPr>
        <p:spPr>
          <a:xfrm>
            <a:off x="468313" y="2205038"/>
            <a:ext cx="8496300" cy="4154487"/>
          </a:xfrm>
          <a:prstGeom prst="rect">
            <a:avLst/>
          </a:prstGeom>
        </p:spPr>
        <p:txBody>
          <a:bodyPr>
            <a:spAutoFit/>
          </a:bodyPr>
          <a:lstStyle/>
          <a:p>
            <a:pPr eaLnBrk="1" fontAlgn="auto" hangingPunct="1">
              <a:spcAft>
                <a:spcPts val="0"/>
              </a:spcAft>
              <a:defRPr/>
            </a:pPr>
            <a:r>
              <a:rPr lang="es-PA" altLang="en-US" sz="2400" b="0" i="1" dirty="0">
                <a:effectLst>
                  <a:outerShdw blurRad="38100" dist="38100" dir="2700000" algn="tl">
                    <a:srgbClr val="000000">
                      <a:alpha val="43137"/>
                    </a:srgbClr>
                  </a:outerShdw>
                </a:effectLst>
                <a:hlinkClick r:id="rId3" action="ppaction://hlinksldjump"/>
              </a:rPr>
              <a:t>4.2.1  TO VERIFY DREDGING PROGRESS, PAYMENTS AND COMPLIANCE OF DESIGN DEPTHS FOR THE EXPANSION OF THE CANAL. </a:t>
            </a:r>
            <a:endParaRPr lang="es-PA" altLang="en-US" sz="2400" b="0" i="1" dirty="0">
              <a:effectLst>
                <a:outerShdw blurRad="38100" dist="38100" dir="2700000" algn="tl">
                  <a:srgbClr val="000000">
                    <a:alpha val="43137"/>
                  </a:srgbClr>
                </a:outerShdw>
              </a:effectLst>
            </a:endParaRPr>
          </a:p>
          <a:p>
            <a:pPr eaLnBrk="1" fontAlgn="auto" hangingPunct="1">
              <a:spcAft>
                <a:spcPts val="0"/>
              </a:spcAft>
              <a:defRPr/>
            </a:pPr>
            <a:endParaRPr lang="es-PA" altLang="en-US" sz="2400" b="0" i="1" dirty="0">
              <a:effectLst>
                <a:outerShdw blurRad="38100" dist="38100" dir="2700000" algn="tl">
                  <a:srgbClr val="000000">
                    <a:alpha val="43137"/>
                  </a:srgbClr>
                </a:outerShdw>
              </a:effectLst>
            </a:endParaRPr>
          </a:p>
          <a:p>
            <a:pPr eaLnBrk="1" fontAlgn="auto" hangingPunct="1">
              <a:spcAft>
                <a:spcPts val="0"/>
              </a:spcAft>
              <a:defRPr/>
            </a:pPr>
            <a:r>
              <a:rPr lang="en-US" altLang="en-US" sz="2400" b="0" i="1" dirty="0">
                <a:effectLst>
                  <a:outerShdw blurRad="38100" dist="38100" dir="2700000" algn="tl">
                    <a:srgbClr val="000000">
                      <a:alpha val="43137"/>
                    </a:srgbClr>
                  </a:outerShdw>
                </a:effectLst>
                <a:hlinkClick r:id="rId4" action="ppaction://hlinksldjump"/>
              </a:rPr>
              <a:t>4.2.2  </a:t>
            </a:r>
            <a:r>
              <a:rPr lang="es-PA" altLang="en-US" sz="2400" b="0" i="1" dirty="0">
                <a:effectLst>
                  <a:outerShdw blurRad="38100" dist="38100" dir="2700000" algn="tl">
                    <a:srgbClr val="000000">
                      <a:alpha val="43137"/>
                    </a:srgbClr>
                  </a:outerShdw>
                </a:effectLst>
                <a:hlinkClick r:id="rId4" action="ppaction://hlinksldjump"/>
              </a:rPr>
              <a:t>TO INSPECT AND MONITOR CANAL LOCKS UNDERWATER STRUCTURES -</a:t>
            </a:r>
            <a:r>
              <a:rPr lang="es-PA" altLang="en-US" sz="2400" b="0" i="1" dirty="0">
                <a:effectLst>
                  <a:outerShdw blurRad="38100" dist="38100" dir="2700000" algn="tl">
                    <a:srgbClr val="000000">
                      <a:alpha val="43137"/>
                    </a:srgbClr>
                  </a:outerShdw>
                </a:effectLst>
                <a:hlinkClick r:id="rId5" action="ppaction://hlinksldjump"/>
              </a:rPr>
              <a:t>102 YEARS OLD.</a:t>
            </a:r>
            <a:endParaRPr lang="es-PA" altLang="en-US" sz="2400" b="0" i="1" dirty="0">
              <a:effectLst>
                <a:outerShdw blurRad="38100" dist="38100" dir="2700000" algn="tl">
                  <a:srgbClr val="000000">
                    <a:alpha val="43137"/>
                  </a:srgbClr>
                </a:outerShdw>
              </a:effectLst>
            </a:endParaRPr>
          </a:p>
          <a:p>
            <a:pPr eaLnBrk="1" fontAlgn="auto" hangingPunct="1">
              <a:spcAft>
                <a:spcPts val="0"/>
              </a:spcAft>
              <a:defRPr/>
            </a:pPr>
            <a:endParaRPr lang="es-PA" altLang="en-US" sz="2400" b="0" i="1" dirty="0">
              <a:effectLst>
                <a:outerShdw blurRad="38100" dist="38100" dir="2700000" algn="tl">
                  <a:srgbClr val="000000">
                    <a:alpha val="43137"/>
                  </a:srgbClr>
                </a:outerShdw>
              </a:effectLst>
            </a:endParaRPr>
          </a:p>
          <a:p>
            <a:pPr eaLnBrk="1" fontAlgn="auto" hangingPunct="1">
              <a:spcAft>
                <a:spcPts val="0"/>
              </a:spcAft>
              <a:defRPr/>
            </a:pPr>
            <a:r>
              <a:rPr lang="es-PA" altLang="en-US" sz="2400" b="0" i="1" dirty="0">
                <a:effectLst>
                  <a:outerShdw blurRad="38100" dist="38100" dir="2700000" algn="tl">
                    <a:srgbClr val="000000">
                      <a:alpha val="43137"/>
                    </a:srgbClr>
                  </a:outerShdw>
                </a:effectLst>
                <a:hlinkClick r:id="rId6" action="ppaction://hlinksldjump"/>
              </a:rPr>
              <a:t>4.2.3  TO LOCATE UNDERWATER TREES IN FUTURE ANCHORAGES FOR NEO-PANAMAX VESSELS</a:t>
            </a:r>
            <a:endParaRPr lang="es-PA" altLang="en-US" sz="2400" b="0" i="1" dirty="0">
              <a:effectLst>
                <a:outerShdw blurRad="38100" dist="38100" dir="2700000" algn="tl">
                  <a:srgbClr val="000000">
                    <a:alpha val="43137"/>
                  </a:srgbClr>
                </a:outerShdw>
              </a:effectLst>
            </a:endParaRPr>
          </a:p>
          <a:p>
            <a:pPr marL="457200" indent="-457200" eaLnBrk="1" fontAlgn="auto" hangingPunct="1">
              <a:spcAft>
                <a:spcPts val="0"/>
              </a:spcAft>
              <a:buFont typeface="Arial" panose="020B0604020202020204" pitchFamily="34" charset="0"/>
              <a:buChar char="•"/>
              <a:defRPr/>
            </a:pPr>
            <a:endParaRPr lang="es-PA" altLang="en-US" sz="2400" b="0" i="1" dirty="0">
              <a:effectLst>
                <a:outerShdw blurRad="38100" dist="38100" dir="2700000" algn="tl">
                  <a:srgbClr val="000000">
                    <a:alpha val="43137"/>
                  </a:srgbClr>
                </a:outerShdw>
              </a:effectLst>
            </a:endParaRPr>
          </a:p>
          <a:p>
            <a:pPr eaLnBrk="1" fontAlgn="auto" hangingPunct="1">
              <a:spcAft>
                <a:spcPts val="0"/>
              </a:spcAft>
              <a:defRPr/>
            </a:pPr>
            <a:r>
              <a:rPr lang="es-PA" altLang="en-US" sz="2400" b="0" i="1" dirty="0">
                <a:effectLst>
                  <a:outerShdw blurRad="38100" dist="38100" dir="2700000" algn="tl">
                    <a:srgbClr val="000000">
                      <a:alpha val="43137"/>
                    </a:srgbClr>
                  </a:outerShdw>
                </a:effectLst>
                <a:hlinkClick r:id="rId7" action="ppaction://hlinksldjump"/>
              </a:rPr>
              <a:t>4.2.4  TO UPDATE  </a:t>
            </a:r>
            <a:r>
              <a:rPr lang="es-PA" altLang="en-US" sz="2400" b="0" i="1" dirty="0" err="1">
                <a:effectLst>
                  <a:outerShdw blurRad="38100" dist="38100" dir="2700000" algn="tl">
                    <a:srgbClr val="000000">
                      <a:alpha val="43137"/>
                    </a:srgbClr>
                  </a:outerShdw>
                </a:effectLst>
                <a:hlinkClick r:id="rId7" action="ppaction://hlinksldjump"/>
              </a:rPr>
              <a:t>ENCs</a:t>
            </a:r>
            <a:r>
              <a:rPr lang="es-PA" altLang="en-US" sz="2400" b="0" i="1" dirty="0">
                <a:effectLst>
                  <a:outerShdw blurRad="38100" dist="38100" dir="2700000" algn="tl">
                    <a:srgbClr val="000000">
                      <a:alpha val="43137"/>
                    </a:srgbClr>
                  </a:outerShdw>
                </a:effectLst>
                <a:hlinkClick r:id="rId7" action="ppaction://hlinksldjump"/>
              </a:rPr>
              <a:t> AND PAPER CHARTS </a:t>
            </a:r>
            <a:endParaRPr lang="es-PA" altLang="en-US" sz="2400" b="0" i="1" dirty="0">
              <a:effectLst>
                <a:outerShdw blurRad="38100" dist="38100" dir="2700000" algn="tl">
                  <a:srgbClr val="000000">
                    <a:alpha val="43137"/>
                  </a:srgbClr>
                </a:outerShdw>
              </a:effectLst>
            </a:endParaRPr>
          </a:p>
        </p:txBody>
      </p:sp>
      <p:sp>
        <p:nvSpPr>
          <p:cNvPr id="4" name="Action Button: Custom 3">
            <a:hlinkClick r:id="rId8" action="ppaction://hlinksldjump"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9" action="ppaction://hlinksldjump"/>
              </a:rPr>
              <a:t>POINT 4</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0825" y="260350"/>
            <a:ext cx="8497888" cy="187325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a:cs typeface="Arial" panose="020B0604020202020204" pitchFamily="34" charset="0"/>
              </a:rPr>
              <a:t>4</a:t>
            </a:r>
            <a:r>
              <a:rPr lang="es-MX" altLang="en-US" sz="3200" b="0" i="1" kern="0" dirty="0" smtClean="0">
                <a:cs typeface="Arial" panose="020B0604020202020204" pitchFamily="34" charset="0"/>
              </a:rPr>
              <a:t>.2.1  TO VERIFY DREDGING PROGRESS,  PAYMENTS AND COMPLIANCE OF DESIGN DEPTHS IN THE NEW CHANNEL    </a:t>
            </a:r>
            <a:endParaRPr lang="en-US" altLang="en-US" sz="3200" b="0" i="1" kern="0" dirty="0" smtClean="0">
              <a:cs typeface="Arial" panose="020B0604020202020204" pitchFamily="34" charset="0"/>
            </a:endParaRPr>
          </a:p>
        </p:txBody>
      </p:sp>
      <p:pic>
        <p:nvPicPr>
          <p:cNvPr id="25603" name="Picture 2" descr="Y:\AREA\Hidro Archivos (De Levante)\Fotos Hidrografía\Fotos lanchas- sondeos RMC y IL Príncipe 16 ago 07\P3160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3" y="2205038"/>
            <a:ext cx="4392612"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My Documents\Photos\SlideCont\MVC-001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3284538"/>
            <a:ext cx="42005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Custom 7">
            <a:hlinkClick r:id="rId5" action="ppaction://hlinksldjump" highlightClick="1"/>
          </p:cNvPr>
          <p:cNvSpPr/>
          <p:nvPr/>
        </p:nvSpPr>
        <p:spPr bwMode="auto">
          <a:xfrm>
            <a:off x="7740650" y="6434138"/>
            <a:ext cx="1295400" cy="37147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4.2</a:t>
            </a:r>
            <a:endParaRPr lang="en-US" sz="1800" dirty="0">
              <a:latin typeface="Arial"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292225" y="260350"/>
            <a:ext cx="7705725" cy="14859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600" b="0" i="1" kern="0" dirty="0">
                <a:cs typeface="Arial" panose="020B0604020202020204" pitchFamily="34" charset="0"/>
              </a:rPr>
              <a:t>4</a:t>
            </a:r>
            <a:r>
              <a:rPr lang="es-MX" altLang="en-US" sz="3600" b="0" i="1" kern="0" dirty="0" smtClean="0">
                <a:cs typeface="Arial" panose="020B0604020202020204" pitchFamily="34" charset="0"/>
              </a:rPr>
              <a:t>.2.2  TO INSPECT CANAL LOCKS UNDERWATER STRUCTURES -102 YEARS OLD.    </a:t>
            </a:r>
            <a:endParaRPr lang="en-US" altLang="en-US" sz="3600" b="0" i="1" kern="0" dirty="0" smtClean="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3354" y="2996952"/>
            <a:ext cx="5389038" cy="259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2260256"/>
            <a:ext cx="2952328" cy="423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ction Button: Custom 8">
            <a:hlinkClick r:id="rId5" action="ppaction://hlinksldjump" highlightClick="1"/>
          </p:cNvPr>
          <p:cNvSpPr/>
          <p:nvPr/>
        </p:nvSpPr>
        <p:spPr bwMode="auto">
          <a:xfrm>
            <a:off x="7740650" y="6499225"/>
            <a:ext cx="1295400" cy="306388"/>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6" action="ppaction://hlinksldjump"/>
              </a:rPr>
              <a:t>POINT 4.2</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73113" y="1641475"/>
            <a:ext cx="7921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9pPr>
          </a:lstStyle>
          <a:p>
            <a:pPr marL="514350" indent="-514350" eaLnBrk="1" hangingPunct="1">
              <a:spcBef>
                <a:spcPct val="0"/>
              </a:spcBef>
              <a:buClrTx/>
              <a:buSzTx/>
              <a:buFontTx/>
              <a:buAutoNum type="arabicPeriod"/>
              <a:defRPr/>
            </a:pPr>
            <a:r>
              <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3" action="ppaction://hlinksldjump"/>
              </a:rPr>
              <a:t>MAIN ACHIEVEMENTS</a:t>
            </a:r>
          </a:p>
          <a:p>
            <a:pPr marL="514350" indent="-514350" eaLnBrk="1" hangingPunct="1">
              <a:spcBef>
                <a:spcPct val="0"/>
              </a:spcBef>
              <a:buClrTx/>
              <a:buSzTx/>
              <a:buFontTx/>
              <a:buAutoNum type="arabicPeriod"/>
              <a:defRPr/>
            </a:pP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3" action="ppaction://hlinksldjump"/>
            </a:endParaRPr>
          </a:p>
          <a:p>
            <a:pPr marL="514350" indent="-514350" eaLnBrk="1" hangingPunct="1">
              <a:spcBef>
                <a:spcPct val="0"/>
              </a:spcBef>
              <a:buClrTx/>
              <a:buSzTx/>
              <a:buFontTx/>
              <a:buAutoNum type="arabicPeriod"/>
              <a:defRPr/>
            </a:pPr>
            <a:r>
              <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4" action="ppaction://hlinksldjump"/>
              </a:rPr>
              <a:t>MAIN CHALLENGES</a:t>
            </a: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ct val="0"/>
              </a:spcBef>
              <a:buClrTx/>
              <a:buSzTx/>
              <a:buFontTx/>
              <a:buAutoNum type="arabicPeriod"/>
              <a:defRPr/>
            </a:pP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3" action="ppaction://hlinksldjump"/>
            </a:endParaRPr>
          </a:p>
          <a:p>
            <a:pPr marL="514350" indent="-514350" eaLnBrk="1" hangingPunct="1">
              <a:spcBef>
                <a:spcPct val="0"/>
              </a:spcBef>
              <a:buClrTx/>
              <a:buSzTx/>
              <a:buFontTx/>
              <a:buAutoNum type="arabicPeriod"/>
              <a:defRPr/>
            </a:pPr>
            <a:r>
              <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5" action="ppaction://hlinksldjump"/>
              </a:rPr>
              <a:t>MAIN OBSTACLES</a:t>
            </a: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ct val="0"/>
              </a:spcBef>
              <a:buClrTx/>
              <a:buSzTx/>
              <a:buFontTx/>
              <a:buAutoNum type="arabicPeriod"/>
              <a:defRPr/>
            </a:pP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3" action="ppaction://hlinksldjump"/>
            </a:endParaRPr>
          </a:p>
          <a:p>
            <a:pPr marL="514350" indent="-514350" eaLnBrk="1" hangingPunct="1">
              <a:spcBef>
                <a:spcPct val="0"/>
              </a:spcBef>
              <a:buClrTx/>
              <a:buSzTx/>
              <a:buFontTx/>
              <a:buAutoNum type="arabicPeriod"/>
              <a:defRPr/>
            </a:pPr>
            <a:r>
              <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6" action="ppaction://hlinksldjump"/>
              </a:rPr>
              <a:t>HYDROGRAPHIC SURVEYING ACTIVITIES</a:t>
            </a: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ct val="0"/>
              </a:spcBef>
              <a:buClrTx/>
              <a:buSzTx/>
              <a:buFontTx/>
              <a:buAutoNum type="arabicPeriod"/>
              <a:defRPr/>
            </a:pPr>
            <a:endPar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3" action="ppaction://hlinksldjump"/>
            </a:endParaRPr>
          </a:p>
          <a:p>
            <a:pPr marL="514350" indent="-514350" eaLnBrk="1" hangingPunct="1">
              <a:spcBef>
                <a:spcPct val="0"/>
              </a:spcBef>
              <a:buClrTx/>
              <a:buSzTx/>
              <a:buFontTx/>
              <a:buAutoNum type="arabicPeriod"/>
              <a:defRPr/>
            </a:pPr>
            <a:r>
              <a:rPr lang="es-MX" altLang="en-US" sz="3200" b="0" i="1" dirty="0" smtClean="0">
                <a:solidFill>
                  <a:srgbClr val="FFFF00"/>
                </a:solidFill>
                <a:effectLst>
                  <a:outerShdw blurRad="38100" dist="38100" dir="2700000" algn="tl">
                    <a:srgbClr val="000000">
                      <a:alpha val="43137"/>
                    </a:srgbClr>
                  </a:outerShdw>
                </a:effectLst>
                <a:latin typeface="Calibri" panose="020F0502020204030204" pitchFamily="34" charset="0"/>
                <a:hlinkClick r:id="rId7" action="ppaction://hlinksldjump"/>
              </a:rPr>
              <a:t>CAPACITY BUILDING</a:t>
            </a:r>
            <a:endParaRPr lang="en-US" altLang="en-US" sz="3200" b="0" i="1" dirty="0" smtClean="0">
              <a:effectLst>
                <a:outerShdw blurRad="38100" dist="38100" dir="2700000" algn="tl">
                  <a:srgbClr val="000000">
                    <a:alpha val="43137"/>
                  </a:srgbClr>
                </a:outerShdw>
              </a:effectLst>
              <a:latin typeface="Calibri" panose="020F0502020204030204" pitchFamily="34" charset="0"/>
            </a:endParaRPr>
          </a:p>
        </p:txBody>
      </p:sp>
      <p:sp>
        <p:nvSpPr>
          <p:cNvPr id="7" name="Title 1"/>
          <p:cNvSpPr txBox="1">
            <a:spLocks/>
          </p:cNvSpPr>
          <p:nvPr/>
        </p:nvSpPr>
        <p:spPr bwMode="auto">
          <a:xfrm>
            <a:off x="2700338" y="549275"/>
            <a:ext cx="4032250" cy="6699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b="0" i="1" kern="0" dirty="0" smtClean="0"/>
              <a:t>MAIN TOPICS</a:t>
            </a:r>
            <a:r>
              <a:rPr lang="es-MX" altLang="en-US" sz="3600" b="0" i="1" kern="0" dirty="0" smtClean="0"/>
              <a:t>    </a:t>
            </a:r>
            <a:endParaRPr lang="en-US" altLang="en-US" sz="3600" b="0" i="1" kern="0" dirty="0" smtClean="0"/>
          </a:p>
        </p:txBody>
      </p:sp>
      <p:sp>
        <p:nvSpPr>
          <p:cNvPr id="12" name="Action Button: Return 11">
            <a:hlinkClick r:id="" action="ppaction://hlinkshowjump?jump=firstslide" highlightClick="1"/>
          </p:cNvPr>
          <p:cNvSpPr/>
          <p:nvPr/>
        </p:nvSpPr>
        <p:spPr bwMode="auto">
          <a:xfrm>
            <a:off x="8316913" y="6165850"/>
            <a:ext cx="754062" cy="609600"/>
          </a:xfrm>
          <a:prstGeom prst="actionButtonReturn">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71550" y="333375"/>
            <a:ext cx="7634288" cy="1989138"/>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a:cs typeface="Arial" panose="020B0604020202020204" pitchFamily="34" charset="0"/>
              </a:rPr>
              <a:t>4</a:t>
            </a:r>
            <a:r>
              <a:rPr lang="es-MX" altLang="en-US" sz="3200" b="0" i="1" kern="0" dirty="0" smtClean="0">
                <a:cs typeface="Arial" panose="020B0604020202020204" pitchFamily="34" charset="0"/>
              </a:rPr>
              <a:t>.2.3  TO LOCATE UNDERWATER TREES FOR REMOVAL IN FUTURE ANCHORAGES FOR NEO-PANAMAX VESSELS   </a:t>
            </a:r>
            <a:endParaRPr lang="en-US" altLang="en-US" sz="3200" b="0" i="1" kern="0" dirty="0" smtClean="0">
              <a:cs typeface="Arial" panose="020B0604020202020204" pitchFamily="34" charset="0"/>
            </a:endParaRPr>
          </a:p>
        </p:txBody>
      </p:sp>
      <p:pic>
        <p:nvPicPr>
          <p:cNvPr id="2765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0" y="249237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Custom 5">
            <a:hlinkClick r:id="rId4" action="ppaction://hlinksldjump" highlightClick="1"/>
          </p:cNvPr>
          <p:cNvSpPr/>
          <p:nvPr/>
        </p:nvSpPr>
        <p:spPr bwMode="auto">
          <a:xfrm>
            <a:off x="7745413" y="6505575"/>
            <a:ext cx="1295400" cy="300038"/>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4.2</a:t>
            </a:r>
            <a:endParaRPr lang="en-US" sz="1800" dirty="0">
              <a:latin typeface="Arial" charset="0"/>
            </a:endParaRPr>
          </a:p>
        </p:txBody>
      </p:sp>
      <p:pic>
        <p:nvPicPr>
          <p:cNvPr id="27653" name="Picture 5" descr="C:\Users\Ricardo Allan\Documents\thumbnail_sd3D2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8163" y="3821113"/>
            <a:ext cx="46815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19250" y="260350"/>
            <a:ext cx="6624638" cy="877888"/>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600" b="0" i="1" kern="0" dirty="0">
                <a:cs typeface="Arial" panose="020B0604020202020204" pitchFamily="34" charset="0"/>
              </a:rPr>
              <a:t>4</a:t>
            </a:r>
            <a:r>
              <a:rPr lang="es-MX" altLang="en-US" sz="3600" b="0" i="1" kern="0" dirty="0" smtClean="0">
                <a:cs typeface="Arial" panose="020B0604020202020204" pitchFamily="34" charset="0"/>
              </a:rPr>
              <a:t>.2.4  TO UPDATE </a:t>
            </a:r>
            <a:r>
              <a:rPr lang="es-MX" altLang="en-US" sz="3600" b="0" i="1" kern="0" dirty="0" err="1" smtClean="0">
                <a:cs typeface="Arial" panose="020B0604020202020204" pitchFamily="34" charset="0"/>
              </a:rPr>
              <a:t>ENCs</a:t>
            </a:r>
            <a:r>
              <a:rPr lang="es-MX" altLang="en-US" sz="3600" b="0" i="1" kern="0" dirty="0" smtClean="0">
                <a:cs typeface="Arial" panose="020B0604020202020204" pitchFamily="34" charset="0"/>
              </a:rPr>
              <a:t> </a:t>
            </a:r>
            <a:endParaRPr lang="en-US" altLang="en-US" sz="3600" b="0" i="1" kern="0" dirty="0" smtClean="0">
              <a:cs typeface="Arial" panose="020B0604020202020204" pitchFamily="34" charset="0"/>
            </a:endParaRPr>
          </a:p>
        </p:txBody>
      </p:sp>
      <p:pic>
        <p:nvPicPr>
          <p:cNvPr id="2867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625" y="1138238"/>
            <a:ext cx="19431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2050" y="1138238"/>
            <a:ext cx="24987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Custom 7">
            <a:hlinkClick r:id="" action="ppaction://hlinkshowjump?jump=nextslide" highlightClick="1"/>
          </p:cNvPr>
          <p:cNvSpPr/>
          <p:nvPr/>
        </p:nvSpPr>
        <p:spPr bwMode="auto">
          <a:xfrm>
            <a:off x="8101013" y="6338888"/>
            <a:ext cx="935037" cy="4651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0825" y="188913"/>
            <a:ext cx="8821738" cy="1008062"/>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800" b="0" i="1" kern="0" dirty="0">
                <a:cs typeface="Arial" panose="020B0604020202020204" pitchFamily="34" charset="0"/>
              </a:rPr>
              <a:t>4</a:t>
            </a:r>
            <a:r>
              <a:rPr lang="es-MX" altLang="en-US" sz="2800" b="0" i="1" kern="0" dirty="0" smtClean="0">
                <a:cs typeface="Arial" panose="020B0604020202020204" pitchFamily="34" charset="0"/>
              </a:rPr>
              <a:t>.2.4  TO UPDATE NAUTICAL PAPER CHARTS   </a:t>
            </a:r>
            <a:endParaRPr lang="en-US" altLang="en-US" sz="2800" b="0" i="1" kern="0" dirty="0" smtClean="0">
              <a:cs typeface="Arial" panose="020B0604020202020204" pitchFamily="34" charset="0"/>
            </a:endParaRPr>
          </a:p>
        </p:txBody>
      </p:sp>
      <p:pic>
        <p:nvPicPr>
          <p:cNvPr id="2969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238" y="1052513"/>
            <a:ext cx="37496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Custom 9">
            <a:hlinkClick r:id="" action="ppaction://noaction" highlightClick="1"/>
          </p:cNvPr>
          <p:cNvSpPr/>
          <p:nvPr/>
        </p:nvSpPr>
        <p:spPr bwMode="auto">
          <a:xfrm>
            <a:off x="8101013" y="6505575"/>
            <a:ext cx="971550" cy="300038"/>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sp>
        <p:nvSpPr>
          <p:cNvPr id="11" name="Action Button: Custom 10">
            <a:hlinkClick r:id="rId4" action="ppaction://hlinksldjump" highlightClick="1"/>
          </p:cNvPr>
          <p:cNvSpPr/>
          <p:nvPr/>
        </p:nvSpPr>
        <p:spPr bwMode="auto">
          <a:xfrm>
            <a:off x="6702425" y="6505575"/>
            <a:ext cx="1295400" cy="300038"/>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4.2</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331913" y="2708275"/>
            <a:ext cx="68405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4000" b="0" i="1" kern="0" dirty="0">
                <a:cs typeface="Arial" panose="020B0604020202020204" pitchFamily="34" charset="0"/>
                <a:hlinkClick r:id="rId3" action="ppaction://hlinksldjump"/>
              </a:rPr>
              <a:t>5</a:t>
            </a:r>
            <a:r>
              <a:rPr lang="es-MX" altLang="en-US" sz="4000" b="0" i="1" kern="0" dirty="0" smtClean="0">
                <a:cs typeface="Arial" panose="020B0604020202020204" pitchFamily="34" charset="0"/>
                <a:hlinkClick r:id="rId3" action="ppaction://hlinksldjump"/>
              </a:rPr>
              <a:t>.  CAPACITY BUILDING   </a:t>
            </a:r>
            <a:endParaRPr lang="en-US" altLang="en-US" sz="4000" b="0" i="1" kern="0" dirty="0" smtClean="0">
              <a:cs typeface="Arial" panose="020B0604020202020204" pitchFamily="34" charset="0"/>
            </a:endParaRPr>
          </a:p>
        </p:txBody>
      </p:sp>
      <p:sp>
        <p:nvSpPr>
          <p:cNvPr id="3" name="Action Button: Custom 2">
            <a:hlinkClick r:id="" action="ppaction://hlinkshowjump?jump=nextslide" highlightClick="1"/>
          </p:cNvPr>
          <p:cNvSpPr/>
          <p:nvPr/>
        </p:nvSpPr>
        <p:spPr bwMode="auto">
          <a:xfrm>
            <a:off x="8062913" y="6345238"/>
            <a:ext cx="901700"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4" name="Action Button: Custom 3">
            <a:hlinkClick r:id="" action="ppaction://noaction" highlightClick="1"/>
          </p:cNvPr>
          <p:cNvSpPr/>
          <p:nvPr/>
        </p:nvSpPr>
        <p:spPr bwMode="auto">
          <a:xfrm>
            <a:off x="7019925" y="6345238"/>
            <a:ext cx="936625"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68313" y="404813"/>
            <a:ext cx="8280400" cy="662463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s-MX" altLang="en-US" sz="2400" b="0" i="1" kern="0" dirty="0" smtClean="0">
                <a:cs typeface="Arial" panose="020B0604020202020204" pitchFamily="34" charset="0"/>
                <a:hlinkClick r:id="rId3" action="ppaction://hlinksldjump"/>
              </a:rPr>
              <a:t>5.1  FACILITIES AT PANAMA CANAL AUTHORITY (PCA) FOR IN-HOUSE TRAINING.</a:t>
            </a:r>
            <a:endParaRPr lang="es-MX" altLang="en-US" sz="2400" b="0" i="1" kern="0" dirty="0" smtClean="0">
              <a:cs typeface="Arial" panose="020B0604020202020204" pitchFamily="34" charset="0"/>
            </a:endParaRPr>
          </a:p>
          <a:p>
            <a:pPr eaLnBrk="1" hangingPunct="1">
              <a:defRPr/>
            </a:pPr>
            <a:endParaRPr lang="es-MX" altLang="en-US" sz="2400" b="0" i="1" kern="0" dirty="0">
              <a:cs typeface="Arial" panose="020B0604020202020204" pitchFamily="34" charset="0"/>
            </a:endParaRPr>
          </a:p>
          <a:p>
            <a:pPr eaLnBrk="1" hangingPunct="1">
              <a:defRPr/>
            </a:pPr>
            <a:r>
              <a:rPr lang="es-MX" altLang="en-US" sz="2400" b="0" i="1" kern="0" dirty="0" smtClean="0">
                <a:cs typeface="Arial" panose="020B0604020202020204" pitchFamily="34" charset="0"/>
                <a:hlinkClick r:id="rId4" action="ppaction://hlinksldjump"/>
              </a:rPr>
              <a:t>5.2  TRAINING COURSES FOR MEMBERS OF SURVEYS SECTION STAFF IN THE DOMAIN OF HYDROGRAPHIC SURVEYING, MARINE CARTOGRAPHY AND NAUTICAL INFORMATION - 2016.</a:t>
            </a:r>
            <a:endParaRPr lang="es-MX" altLang="en-US" sz="2400" b="0" i="1" kern="0" dirty="0" smtClean="0">
              <a:cs typeface="Arial" panose="020B0604020202020204" pitchFamily="34" charset="0"/>
            </a:endParaRPr>
          </a:p>
          <a:p>
            <a:pPr eaLnBrk="1" hangingPunct="1">
              <a:defRPr/>
            </a:pPr>
            <a:endParaRPr lang="es-MX" altLang="en-US" sz="2400" b="0" i="1" kern="0" dirty="0">
              <a:cs typeface="Arial" panose="020B0604020202020204" pitchFamily="34" charset="0"/>
            </a:endParaRPr>
          </a:p>
          <a:p>
            <a:pPr eaLnBrk="1" hangingPunct="1">
              <a:defRPr/>
            </a:pPr>
            <a:r>
              <a:rPr lang="es-MX" altLang="en-US" sz="2400" b="0" i="1" kern="0" dirty="0" smtClean="0">
                <a:cs typeface="Arial" panose="020B0604020202020204" pitchFamily="34" charset="0"/>
                <a:hlinkClick r:id="rId5" action="ppaction://hlinksldjump"/>
              </a:rPr>
              <a:t>5.3  TRAINING COURSES IN SPANISH FOR MEMBERS OF THE SURVEYS SECTION STAFF IN THE DOMAIN OF HYDROGRAPHIC SURVEYING AND MARINE CARTOGRAPHY - 2017 .</a:t>
            </a:r>
            <a:endParaRPr lang="es-MX" altLang="en-US" sz="2400" b="0" i="1" kern="0" dirty="0" smtClean="0">
              <a:cs typeface="Arial" panose="020B0604020202020204" pitchFamily="34" charset="0"/>
              <a:hlinkClick r:id="" action="ppaction://noaction"/>
            </a:endParaRPr>
          </a:p>
          <a:p>
            <a:pPr eaLnBrk="1" hangingPunct="1">
              <a:defRPr/>
            </a:pPr>
            <a:endParaRPr lang="es-MX" altLang="en-US" sz="2400" b="0" i="1" kern="0" dirty="0">
              <a:cs typeface="Arial" panose="020B0604020202020204" pitchFamily="34" charset="0"/>
              <a:hlinkClick r:id="" action="ppaction://noaction"/>
            </a:endParaRPr>
          </a:p>
          <a:p>
            <a:pPr eaLnBrk="1" hangingPunct="1">
              <a:defRPr/>
            </a:pPr>
            <a:r>
              <a:rPr lang="es-MX" altLang="en-US" sz="2400" b="0" i="1" kern="0" dirty="0" smtClean="0">
                <a:cs typeface="Arial" panose="020B0604020202020204" pitchFamily="34" charset="0"/>
                <a:hlinkClick r:id="rId6" action="ppaction://hlinksldjump"/>
              </a:rPr>
              <a:t>5.4 SCHOLARSHIPS IN THE DOMAIN OF HYDROGRAPHIC SURVEYING – 2017.</a:t>
            </a:r>
            <a:endParaRPr lang="es-MX" altLang="en-US" sz="2400" b="0" i="1" kern="0" dirty="0" smtClean="0">
              <a:cs typeface="Arial" panose="020B0604020202020204" pitchFamily="34" charset="0"/>
            </a:endParaRPr>
          </a:p>
          <a:p>
            <a:pPr eaLnBrk="1" hangingPunct="1">
              <a:defRPr/>
            </a:pPr>
            <a:endParaRPr lang="es-MX" altLang="en-US" sz="2400" b="0" i="1" kern="0" dirty="0">
              <a:cs typeface="Arial" panose="020B0604020202020204" pitchFamily="34" charset="0"/>
            </a:endParaRPr>
          </a:p>
          <a:p>
            <a:pPr eaLnBrk="1" hangingPunct="1">
              <a:defRPr/>
            </a:pPr>
            <a:endParaRPr lang="en-US" altLang="en-US" sz="2000" b="0" i="1" kern="0" dirty="0" smtClean="0">
              <a:effectLst>
                <a:outerShdw blurRad="38100" dist="38100" dir="2700000" algn="tl">
                  <a:srgbClr val="000000">
                    <a:alpha val="43137"/>
                  </a:srgbClr>
                </a:outerShdw>
              </a:effectLst>
              <a:cs typeface="Arial" panose="020B0604020202020204" pitchFamily="34" charset="0"/>
            </a:endParaRPr>
          </a:p>
        </p:txBody>
      </p:sp>
      <p:sp>
        <p:nvSpPr>
          <p:cNvPr id="3" name="Action Button: Custom 2">
            <a:hlinkClick r:id="rId7" action="ppaction://hlinksldjump" highlightClick="1"/>
          </p:cNvPr>
          <p:cNvSpPr/>
          <p:nvPr/>
        </p:nvSpPr>
        <p:spPr bwMode="auto">
          <a:xfrm>
            <a:off x="7667625" y="6453188"/>
            <a:ext cx="1295400"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8" action="ppaction://hlinksldjump"/>
              </a:rPr>
              <a:t>POINT 5</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3284538"/>
            <a:ext cx="388778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0"/>
            <a:ext cx="9110663" cy="18288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800" b="0" i="1" kern="0" dirty="0" smtClean="0">
                <a:cs typeface="Arial" panose="020B0604020202020204" pitchFamily="34" charset="0"/>
              </a:rPr>
              <a:t>PANAMA CANAL TRAINING CENTER</a:t>
            </a:r>
          </a:p>
          <a:p>
            <a:pPr algn="ctr" eaLnBrk="1" hangingPunct="1">
              <a:defRPr/>
            </a:pPr>
            <a:r>
              <a:rPr lang="es-MX" altLang="en-US" sz="2800" b="0" i="1" kern="0" dirty="0" smtClean="0">
                <a:cs typeface="Arial" panose="020B0604020202020204" pitchFamily="34" charset="0"/>
              </a:rPr>
              <a:t> (ASCANIO AROSEMENA) </a:t>
            </a:r>
          </a:p>
          <a:p>
            <a:pPr algn="ctr" eaLnBrk="1" hangingPunct="1">
              <a:defRPr/>
            </a:pPr>
            <a:r>
              <a:rPr lang="es-MX" altLang="en-US" sz="2800" b="0" i="1" kern="0" dirty="0" smtClean="0">
                <a:cs typeface="Arial" panose="020B0604020202020204" pitchFamily="34" charset="0"/>
              </a:rPr>
              <a:t>INFRASTRUCTURES AND CLASSROOMS</a:t>
            </a:r>
          </a:p>
          <a:p>
            <a:pPr algn="ctr" eaLnBrk="1" hangingPunct="1">
              <a:defRPr/>
            </a:pPr>
            <a:r>
              <a:rPr lang="es-MX" altLang="en-US" sz="2800" b="0" i="1" kern="0" dirty="0" smtClean="0">
                <a:cs typeface="Arial" panose="020B0604020202020204" pitchFamily="34" charset="0"/>
              </a:rPr>
              <a:t>FOR THEORETICAL TRAINING  </a:t>
            </a:r>
            <a:endParaRPr lang="en-US" altLang="en-US" sz="2800" b="0" i="1" kern="0" dirty="0" smtClean="0">
              <a:cs typeface="Arial" panose="020B0604020202020204" pitchFamily="34" charset="0"/>
            </a:endParaRPr>
          </a:p>
        </p:txBody>
      </p:sp>
      <p:sp>
        <p:nvSpPr>
          <p:cNvPr id="9" name="Action Button: Custom 8">
            <a:hlinkClick r:id="rId4" action="ppaction://hlinksldjump" highlightClick="1"/>
          </p:cNvPr>
          <p:cNvSpPr/>
          <p:nvPr/>
        </p:nvSpPr>
        <p:spPr bwMode="auto">
          <a:xfrm>
            <a:off x="7815263" y="6453188"/>
            <a:ext cx="1295400"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NEXT</a:t>
            </a:r>
            <a:endParaRPr lang="en-US" sz="1800" dirty="0">
              <a:latin typeface="Arial" charset="0"/>
            </a:endParaRPr>
          </a:p>
        </p:txBody>
      </p:sp>
      <p:pic>
        <p:nvPicPr>
          <p:cNvPr id="32773"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313" y="2133600"/>
            <a:ext cx="38941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71500" y="0"/>
            <a:ext cx="10321925" cy="1328738"/>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400" b="0" i="1" kern="0" dirty="0" smtClean="0">
                <a:cs typeface="Arial" panose="020B0604020202020204" pitchFamily="34" charset="0"/>
              </a:rPr>
              <a:t>FOUR (4) HYDROGRAPHIC UNIT DOCKING FACILITIES  </a:t>
            </a:r>
          </a:p>
          <a:p>
            <a:pPr algn="ctr" eaLnBrk="1" hangingPunct="1">
              <a:defRPr/>
            </a:pPr>
            <a:r>
              <a:rPr lang="es-MX" altLang="en-US" sz="2400" b="0" i="1" kern="0" dirty="0" smtClean="0">
                <a:cs typeface="Arial" panose="020B0604020202020204" pitchFamily="34" charset="0"/>
              </a:rPr>
              <a:t>LOCATED NEAR THE CANAL WATERWAY </a:t>
            </a:r>
          </a:p>
          <a:p>
            <a:pPr algn="ctr" eaLnBrk="1" hangingPunct="1">
              <a:defRPr/>
            </a:pPr>
            <a:r>
              <a:rPr lang="es-MX" altLang="en-US" sz="2400" b="0" i="1" kern="0" dirty="0" smtClean="0">
                <a:cs typeface="Arial" panose="020B0604020202020204" pitchFamily="34" charset="0"/>
              </a:rPr>
              <a:t>FOR FIELD TRAINING </a:t>
            </a:r>
            <a:r>
              <a:rPr lang="es-MX" altLang="en-US" sz="2800" b="0" i="1" kern="0" dirty="0" smtClean="0">
                <a:cs typeface="Arial" panose="020B0604020202020204" pitchFamily="34" charset="0"/>
              </a:rPr>
              <a:t>  </a:t>
            </a:r>
            <a:endParaRPr lang="en-US" altLang="en-US" sz="2800" b="0" i="1" kern="0" dirty="0" smtClean="0">
              <a:cs typeface="Arial" panose="020B0604020202020204" pitchFamily="34" charset="0"/>
            </a:endParaRPr>
          </a:p>
        </p:txBody>
      </p:sp>
      <p:sp>
        <p:nvSpPr>
          <p:cNvPr id="9" name="Action Button: Custom 8">
            <a:hlinkClick r:id="rId3" action="ppaction://hlinksldjump" highlightClick="1"/>
          </p:cNvPr>
          <p:cNvSpPr/>
          <p:nvPr/>
        </p:nvSpPr>
        <p:spPr bwMode="auto">
          <a:xfrm>
            <a:off x="7815263" y="6453188"/>
            <a:ext cx="1295400"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POINT 5</a:t>
            </a:r>
            <a:endParaRPr lang="en-US" sz="1800" dirty="0">
              <a:latin typeface="Arial" charset="0"/>
            </a:endParaRPr>
          </a:p>
        </p:txBody>
      </p:sp>
      <p:pic>
        <p:nvPicPr>
          <p:cNvPr id="33796" name="Picture 16486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85975" y="1357313"/>
            <a:ext cx="50069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44398" descr="E:\FotosOficinasGatunCorozalCocoli\2012-01-11 11.13.04.jp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6238" y="1916113"/>
            <a:ext cx="1171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44403" descr="E:\Enzo Fotos\100EKZM1\100_0008.JP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22825" y="3379788"/>
            <a:ext cx="111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44402"/>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59300" y="5373688"/>
            <a:ext cx="1171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44405" descr="E:\FotosOficinasGatunCorozalCocoli\Edificio 542_Corozal.jp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35675" y="5084763"/>
            <a:ext cx="1057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7000" y="2405063"/>
            <a:ext cx="18383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 descr="X:\ Hidro Archivos (De Levante)\Fotos Hidrografía\Fotos lanchas Nuevas\Fotos Cronos I\P6050005.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7000" y="4122738"/>
            <a:ext cx="17097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 descr="X:\ Hidro Archivos (De Levante)\Fotos Hidrografía\Fotos lanchas Nuevas\Fotos Cronos I\P605000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378700" y="4146550"/>
            <a:ext cx="1533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5463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259638" y="2222500"/>
            <a:ext cx="17732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3713" y="2276475"/>
            <a:ext cx="5761037" cy="3540125"/>
          </a:xfrm>
          <a:prstGeom prst="rect">
            <a:avLst/>
          </a:prstGeom>
        </p:spPr>
        <p:txBody>
          <a:bodyPr>
            <a:spAutoFit/>
          </a:bodyPr>
          <a:lstStyle/>
          <a:p>
            <a:pPr eaLnBrk="1" fontAlgn="auto" hangingPunct="1">
              <a:spcAft>
                <a:spcPts val="0"/>
              </a:spcAft>
              <a:defRPr/>
            </a:pPr>
            <a:r>
              <a:rPr lang="es-MX" b="0" i="1" dirty="0">
                <a:effectLst>
                  <a:outerShdw blurRad="38100" dist="38100" dir="2700000" algn="tl">
                    <a:srgbClr val="000000">
                      <a:alpha val="43137"/>
                    </a:srgbClr>
                  </a:outerShdw>
                </a:effectLst>
                <a:hlinkClick r:id="rId3" action="ppaction://hlinksldjump"/>
              </a:rPr>
              <a:t>5.2.1  IN-HOUSE TRAINING </a:t>
            </a:r>
            <a:endParaRPr lang="es-MX" b="0" i="1" dirty="0">
              <a:effectLst>
                <a:outerShdw blurRad="38100" dist="38100" dir="2700000" algn="tl">
                  <a:srgbClr val="000000">
                    <a:alpha val="43137"/>
                  </a:srgbClr>
                </a:outerShdw>
              </a:effectLst>
            </a:endParaRPr>
          </a:p>
          <a:p>
            <a:pPr eaLnBrk="1" fontAlgn="auto" hangingPunct="1">
              <a:spcAft>
                <a:spcPts val="0"/>
              </a:spcAft>
              <a:defRPr/>
            </a:pPr>
            <a:endParaRPr lang="es-MX" b="0" i="1" dirty="0">
              <a:effectLst>
                <a:outerShdw blurRad="38100" dist="38100" dir="2700000" algn="tl">
                  <a:srgbClr val="000000">
                    <a:alpha val="43137"/>
                  </a:srgbClr>
                </a:outerShdw>
              </a:effectLst>
            </a:endParaRPr>
          </a:p>
          <a:p>
            <a:pPr eaLnBrk="1" fontAlgn="auto" hangingPunct="1">
              <a:spcAft>
                <a:spcPts val="0"/>
              </a:spcAft>
              <a:defRPr/>
            </a:pPr>
            <a:r>
              <a:rPr lang="es-MX" b="0" i="1" dirty="0">
                <a:effectLst>
                  <a:outerShdw blurRad="38100" dist="38100" dir="2700000" algn="tl">
                    <a:srgbClr val="000000">
                      <a:alpha val="43137"/>
                    </a:srgbClr>
                  </a:outerShdw>
                </a:effectLst>
                <a:hlinkClick r:id="rId4" action="ppaction://hlinksldjump"/>
              </a:rPr>
              <a:t>5.2.2  LOCAL TRAINING</a:t>
            </a:r>
            <a:endParaRPr lang="es-MX" b="0" i="1" dirty="0">
              <a:effectLst>
                <a:outerShdw blurRad="38100" dist="38100" dir="2700000" algn="tl">
                  <a:srgbClr val="000000">
                    <a:alpha val="43137"/>
                  </a:srgbClr>
                </a:outerShdw>
              </a:effectLst>
            </a:endParaRPr>
          </a:p>
          <a:p>
            <a:pPr marL="514350" indent="-514350" eaLnBrk="1" fontAlgn="auto" hangingPunct="1">
              <a:spcAft>
                <a:spcPts val="0"/>
              </a:spcAft>
              <a:buFontTx/>
              <a:buAutoNum type="arabicPeriod"/>
              <a:defRPr/>
            </a:pPr>
            <a:endParaRPr lang="es-MX" b="0" i="1" dirty="0">
              <a:effectLst>
                <a:outerShdw blurRad="38100" dist="38100" dir="2700000" algn="tl">
                  <a:srgbClr val="000000">
                    <a:alpha val="43137"/>
                  </a:srgbClr>
                </a:outerShdw>
              </a:effectLst>
            </a:endParaRPr>
          </a:p>
          <a:p>
            <a:pPr eaLnBrk="1" fontAlgn="auto" hangingPunct="1">
              <a:spcAft>
                <a:spcPts val="0"/>
              </a:spcAft>
              <a:defRPr/>
            </a:pPr>
            <a:r>
              <a:rPr lang="es-MX" b="0" i="1" dirty="0">
                <a:effectLst>
                  <a:outerShdw blurRad="38100" dist="38100" dir="2700000" algn="tl">
                    <a:srgbClr val="000000">
                      <a:alpha val="43137"/>
                    </a:srgbClr>
                  </a:outerShdw>
                </a:effectLst>
                <a:hlinkClick r:id="rId5" action="ppaction://hlinksldjump"/>
              </a:rPr>
              <a:t>5.2.3  OVERSEAS TRAINING</a:t>
            </a:r>
            <a:endParaRPr lang="es-MX" b="0" i="1" dirty="0">
              <a:effectLst>
                <a:outerShdw blurRad="38100" dist="38100" dir="2700000" algn="tl">
                  <a:srgbClr val="000000">
                    <a:alpha val="43137"/>
                  </a:srgbClr>
                </a:outerShdw>
              </a:effectLst>
            </a:endParaRPr>
          </a:p>
          <a:p>
            <a:pPr eaLnBrk="1" fontAlgn="auto" hangingPunct="1">
              <a:spcAft>
                <a:spcPts val="0"/>
              </a:spcAft>
              <a:defRPr/>
            </a:pPr>
            <a:endParaRPr lang="es-MX" b="0" i="1" dirty="0">
              <a:effectLst>
                <a:outerShdw blurRad="38100" dist="38100" dir="2700000" algn="tl">
                  <a:srgbClr val="000000">
                    <a:alpha val="43137"/>
                  </a:srgbClr>
                </a:outerShdw>
              </a:effectLst>
            </a:endParaRPr>
          </a:p>
          <a:p>
            <a:pPr eaLnBrk="1" fontAlgn="auto" hangingPunct="1">
              <a:spcAft>
                <a:spcPts val="0"/>
              </a:spcAft>
              <a:defRPr/>
            </a:pPr>
            <a:endParaRPr lang="es-MX" b="0" i="1" dirty="0">
              <a:effectLst>
                <a:outerShdw blurRad="38100" dist="38100" dir="2700000" algn="tl">
                  <a:srgbClr val="000000">
                    <a:alpha val="43137"/>
                  </a:srgbClr>
                </a:outerShdw>
              </a:effectLst>
            </a:endParaRPr>
          </a:p>
        </p:txBody>
      </p:sp>
      <p:sp>
        <p:nvSpPr>
          <p:cNvPr id="3" name="Action Button: Custom 2">
            <a:hlinkClick r:id="rId6" action="ppaction://hlinksldjump" highlightClick="1"/>
          </p:cNvPr>
          <p:cNvSpPr/>
          <p:nvPr/>
        </p:nvSpPr>
        <p:spPr bwMode="auto">
          <a:xfrm>
            <a:off x="7815263" y="6453188"/>
            <a:ext cx="1295400"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7" action="ppaction://hlinksldjump"/>
              </a:rPr>
              <a:t>POINT 5</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42988" y="2565400"/>
            <a:ext cx="7272337" cy="1081088"/>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4000" b="0" i="1" kern="0" dirty="0">
                <a:cs typeface="Arial" panose="020B0604020202020204" pitchFamily="34" charset="0"/>
                <a:hlinkClick r:id="rId3" action="ppaction://hlinksldjump"/>
              </a:rPr>
              <a:t>5</a:t>
            </a:r>
            <a:r>
              <a:rPr lang="es-MX" altLang="en-US" sz="4000" b="0" i="1" kern="0" dirty="0" smtClean="0">
                <a:cs typeface="Arial" panose="020B0604020202020204" pitchFamily="34" charset="0"/>
                <a:hlinkClick r:id="rId3" action="ppaction://hlinksldjump"/>
              </a:rPr>
              <a:t>.2.1  IN-HOUSE TRAINING</a:t>
            </a:r>
            <a:r>
              <a:rPr lang="es-MX" altLang="en-US" sz="4000" b="0" i="1" kern="0" dirty="0" smtClean="0">
                <a:cs typeface="Arial" panose="020B0604020202020204" pitchFamily="34" charset="0"/>
              </a:rPr>
              <a:t>    </a:t>
            </a:r>
            <a:endParaRPr lang="en-US" altLang="en-US" sz="4000" b="0" i="1" kern="0" dirty="0" smtClean="0">
              <a:cs typeface="Arial" panose="020B0604020202020204" pitchFamily="34" charset="0"/>
            </a:endParaRPr>
          </a:p>
        </p:txBody>
      </p:sp>
      <p:sp>
        <p:nvSpPr>
          <p:cNvPr id="3" name="Action Button: Custom 2">
            <a:hlinkClick r:id="" action="ppaction://hlinkshowjump?jump=nextslide"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777875" y="188913"/>
            <a:ext cx="7775575" cy="9493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kern="0" dirty="0" smtClean="0">
                <a:cs typeface="Arial" panose="020B0604020202020204" pitchFamily="34" charset="0"/>
              </a:rPr>
              <a:t>ENC VALIDATION AND VERIFICATION</a:t>
            </a:r>
            <a:endParaRPr lang="en-US" altLang="en-US" sz="3200" b="0" kern="0" dirty="0" smtClean="0">
              <a:cs typeface="Arial" panose="020B0604020202020204" pitchFamily="34" charset="0"/>
            </a:endParaRPr>
          </a:p>
        </p:txBody>
      </p:sp>
      <p:sp>
        <p:nvSpPr>
          <p:cNvPr id="6" name="Title 1"/>
          <p:cNvSpPr txBox="1">
            <a:spLocks/>
          </p:cNvSpPr>
          <p:nvPr/>
        </p:nvSpPr>
        <p:spPr bwMode="auto">
          <a:xfrm>
            <a:off x="-252413" y="5930900"/>
            <a:ext cx="9001126" cy="7207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000" b="0" i="1" kern="0" dirty="0" smtClean="0">
                <a:cs typeface="Arial" panose="020B0604020202020204" pitchFamily="34" charset="0"/>
              </a:rPr>
              <a:t>THREE (3) MEMBERS OF THE PCA CARTOGRAPHIC UNIT STAFF ATTENDED THE  TRAINING WORKSHOP :</a:t>
            </a:r>
          </a:p>
          <a:p>
            <a:pPr algn="ctr" eaLnBrk="1" hangingPunct="1">
              <a:defRPr/>
            </a:pPr>
            <a:r>
              <a:rPr lang="es-MX" altLang="en-US" sz="2000" b="0" i="1" kern="0" dirty="0" smtClean="0">
                <a:cs typeface="Arial" panose="020B0604020202020204" pitchFamily="34" charset="0"/>
              </a:rPr>
              <a:t>Ms. Vanessa </a:t>
            </a:r>
            <a:r>
              <a:rPr lang="es-MX" altLang="en-US" sz="2000" b="0" i="1" kern="0" dirty="0" err="1" smtClean="0">
                <a:cs typeface="Arial" panose="020B0604020202020204" pitchFamily="34" charset="0"/>
              </a:rPr>
              <a:t>Sáiz</a:t>
            </a:r>
            <a:r>
              <a:rPr lang="es-MX" altLang="en-US" sz="2000" b="0" i="1" kern="0" dirty="0">
                <a:cs typeface="Arial" panose="020B0604020202020204" pitchFamily="34" charset="0"/>
              </a:rPr>
              <a:t> </a:t>
            </a:r>
            <a:r>
              <a:rPr lang="es-MX" altLang="en-US" sz="2000" b="0" i="1" kern="0" dirty="0" smtClean="0">
                <a:cs typeface="Arial" panose="020B0604020202020204" pitchFamily="34" charset="0"/>
              </a:rPr>
              <a:t>and </a:t>
            </a:r>
            <a:r>
              <a:rPr lang="es-MX" altLang="en-US" sz="2000" b="0" i="1" kern="0" dirty="0" err="1" smtClean="0">
                <a:cs typeface="Arial" panose="020B0604020202020204" pitchFamily="34" charset="0"/>
              </a:rPr>
              <a:t>Sirs</a:t>
            </a:r>
            <a:r>
              <a:rPr lang="es-MX" altLang="en-US" sz="2000" b="0" i="1" kern="0" dirty="0" smtClean="0">
                <a:cs typeface="Arial" panose="020B0604020202020204" pitchFamily="34" charset="0"/>
              </a:rPr>
              <a:t> Rolando Calderón and Carlos Montiel.  </a:t>
            </a:r>
            <a:endParaRPr lang="en-US" altLang="en-US" sz="2000" b="0" i="1" kern="0" dirty="0" smtClean="0">
              <a:cs typeface="Arial" panose="020B0604020202020204" pitchFamily="34" charset="0"/>
            </a:endParaRPr>
          </a:p>
        </p:txBody>
      </p:sp>
      <p:pic>
        <p:nvPicPr>
          <p:cNvPr id="3686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138" y="1341438"/>
            <a:ext cx="662305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rId4"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11188" y="2636838"/>
            <a:ext cx="8353425" cy="115093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latin typeface="Arial" panose="020B0604020202020204" pitchFamily="34" charset="0"/>
                <a:cs typeface="Arial" panose="020B0604020202020204" pitchFamily="34" charset="0"/>
              </a:rPr>
              <a:t>THE PRODUCTION OF THE FIRST ELECTRONIC NAUTICAL CHARTS (</a:t>
            </a:r>
            <a:r>
              <a:rPr lang="es-MX" altLang="en-US" sz="3200" b="0" i="1" kern="0" dirty="0" err="1" smtClean="0">
                <a:latin typeface="Arial" panose="020B0604020202020204" pitchFamily="34" charset="0"/>
                <a:cs typeface="Arial" panose="020B0604020202020204" pitchFamily="34" charset="0"/>
              </a:rPr>
              <a:t>ENCs</a:t>
            </a:r>
            <a:r>
              <a:rPr lang="es-MX" altLang="en-US" sz="3200" b="0" i="1" kern="0" dirty="0" smtClean="0">
                <a:latin typeface="Arial" panose="020B0604020202020204" pitchFamily="34" charset="0"/>
                <a:cs typeface="Arial" panose="020B0604020202020204" pitchFamily="34" charset="0"/>
              </a:rPr>
              <a:t>) OF THE PANAMA CANAL</a:t>
            </a:r>
            <a:r>
              <a:rPr lang="es-MX" altLang="en-US" sz="3200" b="0" kern="0" dirty="0" smtClean="0">
                <a:latin typeface="Arial" panose="020B0604020202020204" pitchFamily="34" charset="0"/>
                <a:cs typeface="Arial" panose="020B0604020202020204" pitchFamily="34" charset="0"/>
              </a:rPr>
              <a:t>   </a:t>
            </a:r>
            <a:endParaRPr lang="en-US" altLang="en-US" sz="3200" b="0" kern="0" dirty="0" smtClean="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1116013" y="765175"/>
            <a:ext cx="6840537"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600" b="0" i="1" kern="0" dirty="0" smtClean="0">
                <a:cs typeface="Arial" panose="020B0604020202020204" pitchFamily="34" charset="0"/>
              </a:rPr>
              <a:t>1. MAIN  ACHIEVEMENTS    </a:t>
            </a:r>
            <a:endParaRPr lang="en-US" altLang="en-US" sz="3600" b="0" i="1" kern="0" dirty="0" smtClean="0">
              <a:cs typeface="Arial" panose="020B0604020202020204" pitchFamily="34" charset="0"/>
            </a:endParaRPr>
          </a:p>
        </p:txBody>
      </p:sp>
      <p:sp>
        <p:nvSpPr>
          <p:cNvPr id="6" name="Action Button: Custom 5">
            <a:hlinkClick r:id="rId3" action="ppaction://hlinksldjump" highlightClick="1"/>
          </p:cNvPr>
          <p:cNvSpPr/>
          <p:nvPr/>
        </p:nvSpPr>
        <p:spPr bwMode="auto">
          <a:xfrm>
            <a:off x="8101013" y="6345238"/>
            <a:ext cx="863600"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7" name="Action Button: Custom 6">
            <a:hlinkClick r:id="" action="ppaction://noaction" highlightClick="1"/>
          </p:cNvPr>
          <p:cNvSpPr/>
          <p:nvPr/>
        </p:nvSpPr>
        <p:spPr bwMode="auto">
          <a:xfrm>
            <a:off x="7019925" y="6345238"/>
            <a:ext cx="936625"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7950" y="333375"/>
            <a:ext cx="9277350" cy="1806575"/>
          </a:xfrm>
        </p:spPr>
        <p:txBody>
          <a:bodyPr/>
          <a:lstStyle/>
          <a:p>
            <a:pPr algn="ctr">
              <a:defRPr/>
            </a:pPr>
            <a:r>
              <a:rPr lang="es-PA" sz="3200" i="1" dirty="0" smtClean="0"/>
              <a:t>TRAINING WORKSHOP: </a:t>
            </a:r>
            <a:br>
              <a:rPr lang="es-PA" sz="3200" i="1" dirty="0" smtClean="0"/>
            </a:br>
            <a:r>
              <a:rPr lang="es-PA" sz="3200" i="1" dirty="0" smtClean="0"/>
              <a:t>ECHOSCOPE 3D</a:t>
            </a:r>
            <a:br>
              <a:rPr lang="es-PA" sz="3200" i="1" dirty="0" smtClean="0"/>
            </a:br>
            <a:r>
              <a:rPr lang="es-PA" sz="3200" i="1" dirty="0" smtClean="0"/>
              <a:t>COLLECTION AND ANALYSIS</a:t>
            </a:r>
            <a:endParaRPr lang="en-US" sz="3200" dirty="0"/>
          </a:p>
        </p:txBody>
      </p:sp>
      <p:sp>
        <p:nvSpPr>
          <p:cNvPr id="5" name="Title 1"/>
          <p:cNvSpPr txBox="1">
            <a:spLocks/>
          </p:cNvSpPr>
          <p:nvPr/>
        </p:nvSpPr>
        <p:spPr bwMode="auto">
          <a:xfrm>
            <a:off x="107950" y="5411788"/>
            <a:ext cx="8994775" cy="114935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000" b="0" i="1" kern="0" dirty="0" smtClean="0">
                <a:cs typeface="Arial" panose="020B0604020202020204" pitchFamily="34" charset="0"/>
              </a:rPr>
              <a:t>FOUR (4) MEMBERS OF THE PCA HYDROGRAPHIC AND CARTOGRAPHIC UNITS  STAFF ATTENDED THE WORKSHOP: </a:t>
            </a:r>
          </a:p>
          <a:p>
            <a:pPr algn="ctr" eaLnBrk="1" hangingPunct="1">
              <a:defRPr/>
            </a:pPr>
            <a:r>
              <a:rPr lang="es-MX" altLang="en-US" sz="2000" b="0" i="1" kern="0" dirty="0" err="1" smtClean="0">
                <a:cs typeface="Arial" panose="020B0604020202020204" pitchFamily="34" charset="0"/>
              </a:rPr>
              <a:t>Sirs</a:t>
            </a:r>
            <a:r>
              <a:rPr lang="es-MX" altLang="en-US" sz="2000" b="0" i="1" kern="0" dirty="0" smtClean="0">
                <a:cs typeface="Arial" panose="020B0604020202020204" pitchFamily="34" charset="0"/>
              </a:rPr>
              <a:t> Raúl González, </a:t>
            </a:r>
            <a:r>
              <a:rPr lang="es-MX" altLang="en-US" sz="2000" b="0" i="1" kern="0" dirty="0">
                <a:cs typeface="Arial" panose="020B0604020202020204" pitchFamily="34" charset="0"/>
              </a:rPr>
              <a:t>Juan </a:t>
            </a:r>
            <a:r>
              <a:rPr lang="es-MX" altLang="en-US" sz="2000" b="0" i="1" kern="0" dirty="0" smtClean="0">
                <a:cs typeface="Arial" panose="020B0604020202020204" pitchFamily="34" charset="0"/>
              </a:rPr>
              <a:t>Montenegro, Fernando Bolívar and Raúl Cedeño.</a:t>
            </a:r>
            <a:endParaRPr lang="en-US" altLang="en-US" sz="2000" b="0" i="1" kern="0" dirty="0" smtClean="0">
              <a:cs typeface="Arial" panose="020B0604020202020204" pitchFamily="34" charset="0"/>
            </a:endParaRPr>
          </a:p>
        </p:txBody>
      </p:sp>
      <p:sp>
        <p:nvSpPr>
          <p:cNvPr id="8" name="Action Button: Custom 7">
            <a:hlinkClick r:id="rId3" action="ppaction://hlinksldjump" highlightClick="1"/>
          </p:cNvPr>
          <p:cNvSpPr/>
          <p:nvPr/>
        </p:nvSpPr>
        <p:spPr bwMode="auto">
          <a:xfrm>
            <a:off x="7596188" y="6453188"/>
            <a:ext cx="1514475"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POINT 5.2.2</a:t>
            </a:r>
            <a:endParaRPr lang="en-US" sz="1800" dirty="0">
              <a:latin typeface="Arial" charset="0"/>
            </a:endParaRPr>
          </a:p>
        </p:txBody>
      </p:sp>
      <p:pic>
        <p:nvPicPr>
          <p:cNvPr id="37893"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4500" y="1989138"/>
            <a:ext cx="608806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187450" y="2492375"/>
            <a:ext cx="6840538"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4000" b="0" i="1" kern="0" dirty="0">
                <a:cs typeface="Arial" panose="020B0604020202020204" pitchFamily="34" charset="0"/>
                <a:hlinkClick r:id="rId3" action="ppaction://hlinksldjump"/>
              </a:rPr>
              <a:t>5</a:t>
            </a:r>
            <a:r>
              <a:rPr lang="es-MX" altLang="en-US" sz="4000" b="0" i="1" kern="0" dirty="0" smtClean="0">
                <a:cs typeface="Arial" panose="020B0604020202020204" pitchFamily="34" charset="0"/>
                <a:hlinkClick r:id="rId3" action="ppaction://hlinksldjump"/>
              </a:rPr>
              <a:t>.2.2  LOCAL TRAINING</a:t>
            </a:r>
            <a:r>
              <a:rPr lang="es-MX" altLang="en-US" sz="4000" b="0" i="1" kern="0" dirty="0" smtClean="0">
                <a:cs typeface="Arial" panose="020B0604020202020204" pitchFamily="34" charset="0"/>
              </a:rPr>
              <a:t>    </a:t>
            </a:r>
            <a:endParaRPr lang="en-US" altLang="en-US" sz="4000" b="0" i="1" kern="0" dirty="0" smtClean="0">
              <a:cs typeface="Arial" panose="020B0604020202020204" pitchFamily="34" charset="0"/>
            </a:endParaRPr>
          </a:p>
        </p:txBody>
      </p:sp>
      <p:sp>
        <p:nvSpPr>
          <p:cNvPr id="3" name="Action Button: Custom 2">
            <a:hlinkClick r:id="rId3"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325" y="1978025"/>
            <a:ext cx="866457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80988" y="5013325"/>
            <a:ext cx="8970962" cy="11525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400" b="0" i="1" kern="0" dirty="0" smtClean="0">
                <a:cs typeface="Arial" panose="020B0604020202020204" pitchFamily="34" charset="0"/>
              </a:rPr>
              <a:t>THREE (3) MEMBERS OF THE PCA SURVEYS SECTION  STAFF ATTENDED THE  SEMINAR: </a:t>
            </a:r>
          </a:p>
          <a:p>
            <a:pPr algn="ctr" eaLnBrk="1" hangingPunct="1">
              <a:defRPr/>
            </a:pPr>
            <a:r>
              <a:rPr lang="es-MX" altLang="en-US" sz="2400" b="0" i="1" kern="0" dirty="0" err="1" smtClean="0">
                <a:cs typeface="Arial" panose="020B0604020202020204" pitchFamily="34" charset="0"/>
              </a:rPr>
              <a:t>Sirs</a:t>
            </a:r>
            <a:r>
              <a:rPr lang="es-MX" altLang="en-US" sz="2400" b="0" i="1" kern="0" dirty="0" smtClean="0">
                <a:cs typeface="Arial" panose="020B0604020202020204" pitchFamily="34" charset="0"/>
              </a:rPr>
              <a:t> Fernando Bolívar, Jaime Rodríguez and </a:t>
            </a:r>
            <a:r>
              <a:rPr lang="es-MX" altLang="en-US" sz="2400" b="0" i="1" kern="0" dirty="0" err="1" smtClean="0">
                <a:cs typeface="Arial" panose="020B0604020202020204" pitchFamily="34" charset="0"/>
              </a:rPr>
              <a:t>Domiluis</a:t>
            </a:r>
            <a:r>
              <a:rPr lang="es-MX" altLang="en-US" sz="2400" b="0" i="1" kern="0" dirty="0" smtClean="0">
                <a:cs typeface="Arial" panose="020B0604020202020204" pitchFamily="34" charset="0"/>
              </a:rPr>
              <a:t> Villarreal.    </a:t>
            </a:r>
            <a:endParaRPr lang="en-US" altLang="en-US" sz="2400" b="0" i="1" kern="0" dirty="0" smtClean="0">
              <a:cs typeface="Arial" panose="020B0604020202020204" pitchFamily="34" charset="0"/>
            </a:endParaRPr>
          </a:p>
        </p:txBody>
      </p:sp>
      <p:sp>
        <p:nvSpPr>
          <p:cNvPr id="5" name="Title 1"/>
          <p:cNvSpPr>
            <a:spLocks noGrp="1"/>
          </p:cNvSpPr>
          <p:nvPr>
            <p:ph type="title"/>
          </p:nvPr>
        </p:nvSpPr>
        <p:spPr>
          <a:xfrm>
            <a:off x="611188" y="549275"/>
            <a:ext cx="8891587" cy="1362075"/>
          </a:xfrm>
        </p:spPr>
        <p:txBody>
          <a:bodyPr/>
          <a:lstStyle/>
          <a:p>
            <a:pPr algn="ctr">
              <a:defRPr/>
            </a:pPr>
            <a:r>
              <a:rPr lang="es-PA" sz="2800" i="1" dirty="0" smtClean="0"/>
              <a:t>TRAINING SEMINAR:</a:t>
            </a:r>
            <a:br>
              <a:rPr lang="es-PA" sz="2800" i="1" dirty="0" smtClean="0"/>
            </a:br>
            <a:r>
              <a:rPr lang="es-PA" sz="2800" i="1" dirty="0" smtClean="0"/>
              <a:t>ON THE USE OF THE IALA RISK MANAGEMENT TOOLBOX </a:t>
            </a:r>
            <a:r>
              <a:rPr lang="es-PA" sz="2400" i="1" dirty="0" smtClean="0"/>
              <a:t/>
            </a:r>
            <a:br>
              <a:rPr lang="es-PA" sz="2400" i="1" dirty="0" smtClean="0"/>
            </a:br>
            <a:endParaRPr lang="en-US" sz="3200" i="1" dirty="0"/>
          </a:p>
        </p:txBody>
      </p:sp>
      <p:sp>
        <p:nvSpPr>
          <p:cNvPr id="6" name="Action Button: Custom 5">
            <a:hlinkClick r:id="rId4"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188" y="260350"/>
            <a:ext cx="8891587" cy="1362075"/>
          </a:xfrm>
        </p:spPr>
        <p:txBody>
          <a:bodyPr/>
          <a:lstStyle/>
          <a:p>
            <a:pPr algn="ctr">
              <a:defRPr/>
            </a:pPr>
            <a:r>
              <a:rPr lang="es-PA" sz="2800" i="1" dirty="0" smtClean="0"/>
              <a:t>TRAINING SEMINAR:</a:t>
            </a:r>
            <a:br>
              <a:rPr lang="es-PA" sz="2800" i="1" dirty="0" smtClean="0"/>
            </a:br>
            <a:r>
              <a:rPr lang="es-PA" sz="2800" i="1" dirty="0" smtClean="0"/>
              <a:t>HYPACK 2016 </a:t>
            </a:r>
            <a:r>
              <a:rPr lang="es-PA" sz="2400" i="1" dirty="0" smtClean="0"/>
              <a:t/>
            </a:r>
            <a:br>
              <a:rPr lang="es-PA" sz="2400" i="1" dirty="0" smtClean="0"/>
            </a:br>
            <a:endParaRPr lang="en-US" sz="3200" i="1" dirty="0"/>
          </a:p>
        </p:txBody>
      </p:sp>
      <p:sp>
        <p:nvSpPr>
          <p:cNvPr id="4" name="Title 1"/>
          <p:cNvSpPr txBox="1">
            <a:spLocks/>
          </p:cNvSpPr>
          <p:nvPr/>
        </p:nvSpPr>
        <p:spPr bwMode="auto">
          <a:xfrm>
            <a:off x="107950" y="5445125"/>
            <a:ext cx="8713788" cy="11525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400" b="0" i="1" kern="0" dirty="0" smtClean="0">
                <a:cs typeface="Arial" panose="020B0604020202020204" pitchFamily="34" charset="0"/>
              </a:rPr>
              <a:t>FOUR (4) MEMBERS OF THE PCA HYDROGRAPHIC UNIT  STAFF ATTENDED THE SEMINAR:  </a:t>
            </a:r>
          </a:p>
          <a:p>
            <a:pPr algn="ctr" eaLnBrk="1" hangingPunct="1">
              <a:defRPr/>
            </a:pPr>
            <a:r>
              <a:rPr lang="es-MX" altLang="en-US" sz="2400" b="0" i="1" kern="0" dirty="0" smtClean="0">
                <a:cs typeface="Arial" panose="020B0604020202020204" pitchFamily="34" charset="0"/>
              </a:rPr>
              <a:t>Mr. Tomás </a:t>
            </a:r>
            <a:r>
              <a:rPr lang="es-MX" altLang="en-US" sz="2400" b="0" i="1" kern="0" dirty="0" err="1" smtClean="0">
                <a:cs typeface="Arial" panose="020B0604020202020204" pitchFamily="34" charset="0"/>
              </a:rPr>
              <a:t>Atencio</a:t>
            </a:r>
            <a:r>
              <a:rPr lang="es-MX" altLang="en-US" sz="2400" b="0" i="1" kern="0" dirty="0" smtClean="0">
                <a:cs typeface="Arial" panose="020B0604020202020204" pitchFamily="34" charset="0"/>
              </a:rPr>
              <a:t>, Ms. </a:t>
            </a:r>
            <a:r>
              <a:rPr lang="es-MX" altLang="en-US" sz="2400" b="0" i="1" kern="0" dirty="0" err="1" smtClean="0">
                <a:cs typeface="Arial" panose="020B0604020202020204" pitchFamily="34" charset="0"/>
              </a:rPr>
              <a:t>Delky</a:t>
            </a:r>
            <a:r>
              <a:rPr lang="es-MX" altLang="en-US" sz="2400" b="0" i="1" kern="0" dirty="0" smtClean="0">
                <a:cs typeface="Arial" panose="020B0604020202020204" pitchFamily="34" charset="0"/>
              </a:rPr>
              <a:t> De Sedas, Mr. Jorge González and Mr. Néstor Domínguez.      </a:t>
            </a:r>
            <a:endParaRPr lang="en-US" altLang="en-US" sz="2400" b="0" i="1" kern="0" dirty="0" smtClean="0">
              <a:cs typeface="Arial" panose="020B0604020202020204" pitchFamily="34" charset="0"/>
            </a:endParaRPr>
          </a:p>
        </p:txBody>
      </p:sp>
      <p:pic>
        <p:nvPicPr>
          <p:cNvPr id="4096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938" y="1274763"/>
            <a:ext cx="68834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Custom 6">
            <a:hlinkClick r:id="rId4" action="ppaction://hlinksldjump" highlightClick="1"/>
          </p:cNvPr>
          <p:cNvSpPr/>
          <p:nvPr/>
        </p:nvSpPr>
        <p:spPr bwMode="auto">
          <a:xfrm>
            <a:off x="7524750" y="6453188"/>
            <a:ext cx="1585913"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5.2.3</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827088" y="2924175"/>
            <a:ext cx="7632700"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4000" b="0" i="1" kern="0" dirty="0">
                <a:cs typeface="Arial" panose="020B0604020202020204" pitchFamily="34" charset="0"/>
                <a:hlinkClick r:id="rId3" action="ppaction://hlinksldjump"/>
              </a:rPr>
              <a:t>5</a:t>
            </a:r>
            <a:r>
              <a:rPr lang="es-MX" altLang="en-US" sz="4000" b="0" i="1" kern="0" dirty="0" smtClean="0">
                <a:cs typeface="Arial" panose="020B0604020202020204" pitchFamily="34" charset="0"/>
                <a:hlinkClick r:id="rId3" action="ppaction://hlinksldjump"/>
              </a:rPr>
              <a:t>.2.3  OVERSEAS TRAINING</a:t>
            </a:r>
            <a:r>
              <a:rPr lang="es-MX" altLang="en-US" sz="4000" b="0" i="1" kern="0" dirty="0" smtClean="0">
                <a:cs typeface="Arial" panose="020B0604020202020204" pitchFamily="34" charset="0"/>
              </a:rPr>
              <a:t>    </a:t>
            </a:r>
            <a:endParaRPr lang="en-US" altLang="en-US" sz="4000" b="0" i="1" kern="0" dirty="0" smtClean="0">
              <a:cs typeface="Arial" panose="020B0604020202020204" pitchFamily="34" charset="0"/>
            </a:endParaRPr>
          </a:p>
        </p:txBody>
      </p:sp>
      <p:sp>
        <p:nvSpPr>
          <p:cNvPr id="3" name="Action Button: Custom 2">
            <a:hlinkClick r:id="rId3"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0" y="1412875"/>
            <a:ext cx="604837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538163" y="6075363"/>
            <a:ext cx="8208962" cy="4318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400" b="0" kern="0" dirty="0" smtClean="0">
                <a:cs typeface="Arial" panose="020B0604020202020204" pitchFamily="34" charset="0"/>
              </a:rPr>
              <a:t>ONE  (1) MEMBER OF THE PCA CARTOGRAPHIC UNIT STAFF ATTENDED THE WORKSHOP:</a:t>
            </a:r>
          </a:p>
          <a:p>
            <a:pPr algn="ctr" eaLnBrk="1" hangingPunct="1">
              <a:defRPr/>
            </a:pPr>
            <a:r>
              <a:rPr lang="es-MX" altLang="en-US" sz="2400" b="0" kern="0" dirty="0" smtClean="0">
                <a:cs typeface="Arial" panose="020B0604020202020204" pitchFamily="34" charset="0"/>
              </a:rPr>
              <a:t>  Ms. Iris De Gracia </a:t>
            </a:r>
            <a:endParaRPr lang="en-US" altLang="en-US" sz="2400" b="0" kern="0" dirty="0" smtClean="0">
              <a:cs typeface="Arial" panose="020B0604020202020204" pitchFamily="34" charset="0"/>
            </a:endParaRPr>
          </a:p>
        </p:txBody>
      </p:sp>
      <p:sp>
        <p:nvSpPr>
          <p:cNvPr id="5" name="Title 1"/>
          <p:cNvSpPr>
            <a:spLocks noGrp="1"/>
          </p:cNvSpPr>
          <p:nvPr>
            <p:ph type="title"/>
          </p:nvPr>
        </p:nvSpPr>
        <p:spPr>
          <a:xfrm>
            <a:off x="1116013" y="188913"/>
            <a:ext cx="7200900" cy="1587500"/>
          </a:xfrm>
        </p:spPr>
        <p:txBody>
          <a:bodyPr/>
          <a:lstStyle/>
          <a:p>
            <a:pPr algn="ctr">
              <a:defRPr/>
            </a:pPr>
            <a:r>
              <a:rPr lang="es-PA" sz="2800" dirty="0" smtClean="0"/>
              <a:t>TRAINING WORKSHOP:</a:t>
            </a:r>
            <a:br>
              <a:rPr lang="es-PA" sz="2800" dirty="0" smtClean="0"/>
            </a:br>
            <a:r>
              <a:rPr lang="es-PA" sz="2800" dirty="0" smtClean="0"/>
              <a:t>TALLER DE INFRAESTRUCTURAS DE DATOS ESPACIALES MARÍTIMOS (MSDI)   </a:t>
            </a:r>
            <a:br>
              <a:rPr lang="es-PA" sz="2800" dirty="0" smtClean="0"/>
            </a:br>
            <a:endParaRPr lang="en-US" sz="2800" dirty="0"/>
          </a:p>
        </p:txBody>
      </p:sp>
      <p:sp>
        <p:nvSpPr>
          <p:cNvPr id="6" name="Action Button: Custom 5">
            <a:hlinkClick r:id="rId4"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6059488"/>
            <a:ext cx="8208962" cy="4318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400" b="0" kern="0" dirty="0" smtClean="0">
                <a:cs typeface="Arial" panose="020B0604020202020204" pitchFamily="34" charset="0"/>
              </a:rPr>
              <a:t>ONE  (1) MEMBER OF THE PCA CARTOGRAPHIC UNIT STAFF ATTENDED THE WORKSHOP:</a:t>
            </a:r>
          </a:p>
          <a:p>
            <a:pPr algn="ctr" eaLnBrk="1" hangingPunct="1">
              <a:defRPr/>
            </a:pPr>
            <a:r>
              <a:rPr lang="es-MX" altLang="en-US" sz="2400" b="0" kern="0" dirty="0" smtClean="0">
                <a:cs typeface="Arial" panose="020B0604020202020204" pitchFamily="34" charset="0"/>
              </a:rPr>
              <a:t> Mr. Fernando Bolívar</a:t>
            </a:r>
            <a:endParaRPr lang="en-US" altLang="en-US" sz="2400" b="0" kern="0" dirty="0" smtClean="0">
              <a:cs typeface="Arial" panose="020B0604020202020204" pitchFamily="34" charset="0"/>
            </a:endParaRPr>
          </a:p>
        </p:txBody>
      </p:sp>
      <p:sp>
        <p:nvSpPr>
          <p:cNvPr id="5" name="Title 1"/>
          <p:cNvSpPr>
            <a:spLocks noGrp="1"/>
          </p:cNvSpPr>
          <p:nvPr>
            <p:ph type="title"/>
          </p:nvPr>
        </p:nvSpPr>
        <p:spPr>
          <a:xfrm>
            <a:off x="1116013" y="188913"/>
            <a:ext cx="7200900" cy="1587500"/>
          </a:xfrm>
        </p:spPr>
        <p:txBody>
          <a:bodyPr/>
          <a:lstStyle/>
          <a:p>
            <a:pPr algn="ctr">
              <a:defRPr/>
            </a:pPr>
            <a:r>
              <a:rPr lang="es-PA" sz="2800" dirty="0" smtClean="0"/>
              <a:t>TRAINING WORKSHOP:</a:t>
            </a:r>
            <a:br>
              <a:rPr lang="es-PA" sz="2800" dirty="0" smtClean="0"/>
            </a:br>
            <a:r>
              <a:rPr lang="es-PA" sz="2800" dirty="0" smtClean="0"/>
              <a:t>TALLER DE ESTÁNDARES DE INFORMACIÓN GEOGRÁFIA   </a:t>
            </a:r>
            <a:br>
              <a:rPr lang="es-PA" sz="2800" dirty="0" smtClean="0"/>
            </a:br>
            <a:endParaRPr lang="en-US" sz="2800" dirty="0"/>
          </a:p>
        </p:txBody>
      </p:sp>
      <p:pic>
        <p:nvPicPr>
          <p:cNvPr id="4403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5888" y="1776413"/>
            <a:ext cx="66611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ction Button: Custom 10">
            <a:hlinkClick r:id="rId4" action="ppaction://hlinksldjump" highlightClick="1"/>
          </p:cNvPr>
          <p:cNvSpPr/>
          <p:nvPr/>
        </p:nvSpPr>
        <p:spPr bwMode="auto">
          <a:xfrm>
            <a:off x="7812088" y="6491288"/>
            <a:ext cx="1298575" cy="300037"/>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5" action="ppaction://hlinksldjump"/>
              </a:rPr>
              <a:t>POINT 5</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7950" y="188913"/>
            <a:ext cx="8945563" cy="1865312"/>
          </a:xfrm>
        </p:spPr>
        <p:txBody>
          <a:bodyPr/>
          <a:lstStyle/>
          <a:p>
            <a:pPr algn="ctr">
              <a:defRPr/>
            </a:pPr>
            <a:r>
              <a:rPr lang="es-PA" sz="3200" i="1" dirty="0" smtClean="0"/>
              <a:t>FOUR (4) TRAINING COURSES IN SPANISH  </a:t>
            </a:r>
            <a:br>
              <a:rPr lang="es-PA" sz="3200" i="1" dirty="0" smtClean="0"/>
            </a:br>
            <a:r>
              <a:rPr lang="es-PA" sz="3200" i="1" dirty="0" smtClean="0"/>
              <a:t>WILL BE HELD AT PCA FACILITIES IN YEAR 2017.</a:t>
            </a:r>
            <a:r>
              <a:rPr lang="es-PA" sz="2400" i="1" dirty="0" smtClean="0"/>
              <a:t/>
            </a:r>
            <a:br>
              <a:rPr lang="es-PA" sz="2400" i="1" dirty="0" smtClean="0"/>
            </a:br>
            <a:endParaRPr lang="en-US" sz="3200" i="1" dirty="0"/>
          </a:p>
        </p:txBody>
      </p:sp>
      <p:sp>
        <p:nvSpPr>
          <p:cNvPr id="7" name="Title 1"/>
          <p:cNvSpPr txBox="1">
            <a:spLocks/>
          </p:cNvSpPr>
          <p:nvPr/>
        </p:nvSpPr>
        <p:spPr bwMode="auto">
          <a:xfrm>
            <a:off x="107950" y="1773238"/>
            <a:ext cx="8855075" cy="423068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es-PA" sz="2800" b="0" i="1" kern="0" dirty="0" smtClean="0"/>
              <a:t>1.  KONGSBERG MULTIBEAM EM2040C WORKSHOP TRAINING. (HYPACK INTEGRATION).</a:t>
            </a:r>
            <a:endParaRPr lang="es-PA" sz="2800" b="0" i="1" kern="0" dirty="0"/>
          </a:p>
          <a:p>
            <a:pPr>
              <a:defRPr/>
            </a:pPr>
            <a:endParaRPr lang="es-PA" sz="2800" b="0" i="1" kern="0" dirty="0"/>
          </a:p>
          <a:p>
            <a:pPr>
              <a:defRPr/>
            </a:pPr>
            <a:r>
              <a:rPr lang="es-PA" sz="2800" b="0" i="1" kern="0" dirty="0" smtClean="0"/>
              <a:t>2.  SIDE SCAN SONAR KLEIN 3000 WORKSHOP TRAINING. (HYPACK INTEGRATION).</a:t>
            </a:r>
          </a:p>
          <a:p>
            <a:pPr>
              <a:defRPr/>
            </a:pPr>
            <a:endParaRPr lang="es-PA" sz="2800" b="0" i="1" kern="0" dirty="0" smtClean="0"/>
          </a:p>
          <a:p>
            <a:pPr>
              <a:defRPr/>
            </a:pPr>
            <a:r>
              <a:rPr lang="es-PA" sz="2800" b="0" i="1" kern="0" dirty="0" smtClean="0"/>
              <a:t>3.  JWFISHER MAGNETOMETER PROTON 4 WORKSHOP TRAINING. (HYPACK INTEGRATION). </a:t>
            </a:r>
          </a:p>
          <a:p>
            <a:pPr>
              <a:defRPr/>
            </a:pPr>
            <a:endParaRPr lang="es-PA" sz="2800" b="0" i="1" kern="0" dirty="0"/>
          </a:p>
          <a:p>
            <a:pPr>
              <a:defRPr/>
            </a:pPr>
            <a:r>
              <a:rPr lang="es-PA" sz="2800" b="0" i="1" kern="0" dirty="0" smtClean="0"/>
              <a:t>4.  CARIS ON BOARD WORKSHOP TRAINING. </a:t>
            </a:r>
            <a:endParaRPr lang="es-PA" sz="2800" b="0" i="1" kern="0" dirty="0"/>
          </a:p>
        </p:txBody>
      </p:sp>
      <p:sp>
        <p:nvSpPr>
          <p:cNvPr id="5" name="Action Button: Custom 4">
            <a:hlinkClick r:id="rId3" action="ppaction://hlinksldjump" highlightClick="1"/>
          </p:cNvPr>
          <p:cNvSpPr/>
          <p:nvPr/>
        </p:nvSpPr>
        <p:spPr bwMode="auto">
          <a:xfrm>
            <a:off x="7667625" y="6430963"/>
            <a:ext cx="1295400"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POINT 5.4 </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00113" y="2133600"/>
            <a:ext cx="7775575" cy="1582738"/>
          </a:xfrm>
        </p:spPr>
        <p:txBody>
          <a:bodyPr/>
          <a:lstStyle/>
          <a:p>
            <a:pPr algn="ctr">
              <a:defRPr/>
            </a:pPr>
            <a:r>
              <a:rPr lang="es-PA" sz="3200" i="1" dirty="0" smtClean="0">
                <a:hlinkClick r:id="rId3" action="ppaction://hlinksldjump"/>
              </a:rPr>
              <a:t>5.4 SCHOLARSHIPS IN THE DOMAIN OF HYDROGRAPHIC  SURVEYING </a:t>
            </a:r>
            <a:endParaRPr lang="en-US" sz="3200" i="1" dirty="0"/>
          </a:p>
        </p:txBody>
      </p:sp>
      <p:sp>
        <p:nvSpPr>
          <p:cNvPr id="4" name="Action Button: Custom 3">
            <a:hlinkClick r:id="" action="ppaction://hlinkshowjump?jump=nextslide" highlightClick="1"/>
          </p:cNvPr>
          <p:cNvSpPr/>
          <p:nvPr/>
        </p:nvSpPr>
        <p:spPr bwMode="auto">
          <a:xfrm>
            <a:off x="8172450" y="6430963"/>
            <a:ext cx="881063"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5" name="Action Button: Custom 4">
            <a:hlinkClick r:id="rId4" action="ppaction://hlinksldjump" highlightClick="1"/>
          </p:cNvPr>
          <p:cNvSpPr/>
          <p:nvPr/>
        </p:nvSpPr>
        <p:spPr bwMode="auto">
          <a:xfrm>
            <a:off x="6875463" y="6430963"/>
            <a:ext cx="1152525"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POINT 5</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9388" y="188913"/>
            <a:ext cx="8640762" cy="68675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en-US" sz="3200" i="1" dirty="0" smtClean="0">
                <a:effectLst>
                  <a:outerShdw blurRad="38100" dist="38100" dir="2700000" algn="tl">
                    <a:srgbClr val="000000">
                      <a:alpha val="43137"/>
                    </a:srgbClr>
                  </a:outerShdw>
                </a:effectLst>
              </a:rPr>
              <a:t>“</a:t>
            </a:r>
            <a:r>
              <a:rPr lang="en-US" sz="3200" i="1" dirty="0" err="1" smtClean="0">
                <a:effectLst>
                  <a:outerShdw blurRad="38100" dist="38100" dir="2700000" algn="tl">
                    <a:srgbClr val="000000">
                      <a:alpha val="43137"/>
                    </a:srgbClr>
                  </a:outerShdw>
                </a:effectLst>
              </a:rPr>
              <a:t>Skilltrade</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Hydrographic Survey Category B </a:t>
            </a:r>
            <a:r>
              <a:rPr lang="en-US" sz="3200" i="1" dirty="0" smtClean="0">
                <a:effectLst>
                  <a:outerShdw blurRad="38100" dist="38100" dir="2700000" algn="tl">
                    <a:srgbClr val="000000">
                      <a:alpha val="43137"/>
                    </a:srgbClr>
                  </a:outerShdw>
                </a:effectLst>
              </a:rPr>
              <a:t>Course” </a:t>
            </a:r>
            <a:r>
              <a:rPr lang="en-US" sz="3200" b="0" i="1" dirty="0" smtClean="0">
                <a:effectLst>
                  <a:outerShdw blurRad="38100" dist="38100" dir="2700000" algn="tl">
                    <a:srgbClr val="000000">
                      <a:alpha val="43137"/>
                    </a:srgbClr>
                  </a:outerShdw>
                </a:effectLst>
              </a:rPr>
              <a:t>to be held in </a:t>
            </a:r>
            <a:r>
              <a:rPr lang="en-US" sz="3200" b="0" i="1" dirty="0">
                <a:effectLst>
                  <a:outerShdw blurRad="38100" dist="38100" dir="2700000" algn="tl">
                    <a:srgbClr val="000000">
                      <a:alpha val="43137"/>
                    </a:srgbClr>
                  </a:outerShdw>
                </a:effectLst>
              </a:rPr>
              <a:t>Netherlands</a:t>
            </a:r>
            <a:r>
              <a:rPr lang="en-US" sz="3200" b="0" i="1" dirty="0" smtClean="0">
                <a:effectLst>
                  <a:outerShdw blurRad="38100" dist="38100" dir="2700000" algn="tl">
                    <a:srgbClr val="000000">
                      <a:alpha val="43137"/>
                    </a:srgbClr>
                  </a:outerShdw>
                </a:effectLst>
              </a:rPr>
              <a:t>.</a:t>
            </a:r>
          </a:p>
          <a:p>
            <a:pPr>
              <a:defRPr/>
            </a:pPr>
            <a:endParaRPr lang="en-US" sz="3200" b="0" i="1" dirty="0" smtClean="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Length of course:  26 weeks.</a:t>
            </a:r>
          </a:p>
          <a:p>
            <a:pPr>
              <a:defRPr/>
            </a:pPr>
            <a:endParaRPr lang="en-US" sz="3200" b="0" i="1" dirty="0" smtClean="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The scholarship was approved for one (1) nominee of PCA, who will attend the course at the first trimester of 2017 and for two (2) nominees of PCA, who will attend the course at the fourth trimester of 2017.</a:t>
            </a:r>
          </a:p>
          <a:p>
            <a:pPr>
              <a:defRPr/>
            </a:pPr>
            <a:endParaRPr lang="en-US" sz="3200" b="0" i="1" dirty="0" smtClean="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The scholarship is a Bilateral agreement between the SENACYT (Panamanian Institution) and PCA.</a:t>
            </a:r>
          </a:p>
          <a:p>
            <a:pPr marL="457200" indent="-457200">
              <a:buFont typeface="Arial" panose="020B0604020202020204" pitchFamily="34" charset="0"/>
              <a:buChar char="•"/>
              <a:defRPr/>
            </a:pPr>
            <a:endParaRPr lang="en-US" sz="3200" b="0" i="1" dirty="0">
              <a:effectLst>
                <a:outerShdw blurRad="38100" dist="38100" dir="2700000" algn="tl">
                  <a:srgbClr val="000000">
                    <a:alpha val="43137"/>
                  </a:srgbClr>
                </a:outerShdw>
              </a:effectLst>
            </a:endParaRPr>
          </a:p>
        </p:txBody>
      </p:sp>
      <p:sp>
        <p:nvSpPr>
          <p:cNvPr id="4" name="Action Button: Custom 3">
            <a:hlinkClick r:id="" action="ppaction://hlinkshowjump?jump=nextslide" highlightClick="1"/>
          </p:cNvPr>
          <p:cNvSpPr/>
          <p:nvPr/>
        </p:nvSpPr>
        <p:spPr bwMode="auto">
          <a:xfrm>
            <a:off x="8172450" y="6430963"/>
            <a:ext cx="881063"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5" name="Action Button: Custom 4">
            <a:hlinkClick r:id="rId4" action="ppaction://hlinksldjump" highlightClick="1"/>
          </p:cNvPr>
          <p:cNvSpPr/>
          <p:nvPr/>
        </p:nvSpPr>
        <p:spPr bwMode="auto">
          <a:xfrm>
            <a:off x="6875463" y="6430963"/>
            <a:ext cx="1152525"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POINT 5</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755650" y="404813"/>
            <a:ext cx="7991475" cy="6477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latin typeface="Arial" panose="020B0604020202020204" pitchFamily="34" charset="0"/>
                <a:cs typeface="Arial" panose="020B0604020202020204" pitchFamily="34" charset="0"/>
              </a:rPr>
              <a:t>ADVISORY TO SHIPPING No. A-34-2016    </a:t>
            </a:r>
            <a:endParaRPr lang="en-US" altLang="en-US" sz="3200" b="0" i="1" kern="0" dirty="0" smtClean="0">
              <a:latin typeface="Arial" panose="020B0604020202020204" pitchFamily="34" charset="0"/>
              <a:cs typeface="Arial" panose="020B0604020202020204" pitchFamily="34" charset="0"/>
            </a:endParaRPr>
          </a:p>
        </p:txBody>
      </p:sp>
      <p:graphicFrame>
        <p:nvGraphicFramePr>
          <p:cNvPr id="11267" name="Object 4"/>
          <p:cNvGraphicFramePr>
            <a:graphicFrameLocks noChangeAspect="1"/>
          </p:cNvGraphicFramePr>
          <p:nvPr/>
        </p:nvGraphicFramePr>
        <p:xfrm>
          <a:off x="2735263" y="1125538"/>
          <a:ext cx="4297362" cy="5561012"/>
        </p:xfrm>
        <a:graphic>
          <a:graphicData uri="http://schemas.openxmlformats.org/presentationml/2006/ole">
            <mc:AlternateContent xmlns:mc="http://schemas.openxmlformats.org/markup-compatibility/2006">
              <mc:Choice xmlns:v="urn:schemas-microsoft-com:vml" Requires="v">
                <p:oleObj spid="_x0000_s11271" name="Acrobat Document" r:id="rId4" imgW="5829199" imgH="7543800" progId="AcroExch.Document.DC">
                  <p:embed/>
                </p:oleObj>
              </mc:Choice>
              <mc:Fallback>
                <p:oleObj name="Acrobat Document" r:id="rId4" imgW="5829199" imgH="7543800" progId="AcroExch.Document.DC">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263" y="1125538"/>
                        <a:ext cx="4297362"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Action Button: Custom 3">
            <a:hlinkClick r:id="rId6" action="ppaction://hlinksldjump" highlightClick="1"/>
          </p:cNvPr>
          <p:cNvSpPr/>
          <p:nvPr/>
        </p:nvSpPr>
        <p:spPr bwMode="auto">
          <a:xfrm>
            <a:off x="8101013" y="6308725"/>
            <a:ext cx="935037"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6"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50825" y="620713"/>
            <a:ext cx="8586788" cy="532923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en-US" sz="3200" i="1" dirty="0" smtClean="0">
                <a:effectLst>
                  <a:outerShdw blurRad="38100" dist="38100" dir="2700000" algn="tl">
                    <a:srgbClr val="000000">
                      <a:alpha val="43137"/>
                    </a:srgbClr>
                  </a:outerShdw>
                </a:effectLst>
              </a:rPr>
              <a:t>“</a:t>
            </a:r>
            <a:r>
              <a:rPr lang="en-US" sz="3200" i="1" dirty="0" err="1" smtClean="0">
                <a:effectLst>
                  <a:outerShdw blurRad="38100" dist="38100" dir="2700000" algn="tl">
                    <a:srgbClr val="000000">
                      <a:alpha val="43137"/>
                    </a:srgbClr>
                  </a:outerShdw>
                </a:effectLst>
              </a:rPr>
              <a:t>Especialidad</a:t>
            </a:r>
            <a:r>
              <a:rPr lang="en-US" sz="3200" i="1" dirty="0" smtClean="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Hidrográfica</a:t>
            </a:r>
            <a:r>
              <a:rPr lang="en-US" sz="3200" i="1" dirty="0">
                <a:effectLst>
                  <a:outerShdw blurRad="38100" dist="38100" dir="2700000" algn="tl">
                    <a:srgbClr val="000000">
                      <a:alpha val="43137"/>
                    </a:srgbClr>
                  </a:outerShdw>
                </a:effectLst>
              </a:rPr>
              <a:t>” </a:t>
            </a:r>
            <a:r>
              <a:rPr lang="en-US" sz="3200" b="0" i="1" dirty="0" smtClean="0">
                <a:effectLst>
                  <a:outerShdw blurRad="38100" dist="38100" dir="2700000" algn="tl">
                    <a:srgbClr val="000000">
                      <a:alpha val="43137"/>
                    </a:srgbClr>
                  </a:outerShdw>
                </a:effectLst>
              </a:rPr>
              <a:t>to be held in Mexico. </a:t>
            </a:r>
          </a:p>
          <a:p>
            <a:pPr>
              <a:defRPr/>
            </a:pPr>
            <a:endParaRPr lang="en-US" sz="3200" b="0" i="1" dirty="0" smtClean="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Length of course:  one (1) year.</a:t>
            </a:r>
          </a:p>
          <a:p>
            <a:pPr>
              <a:defRPr/>
            </a:pPr>
            <a:endParaRPr lang="en-US" sz="3200" b="0" i="1" dirty="0" smtClean="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One (1) nominee of PCA is awaiting for approval of the scholarship.</a:t>
            </a:r>
          </a:p>
          <a:p>
            <a:pPr>
              <a:defRPr/>
            </a:pPr>
            <a:endParaRPr lang="en-US" sz="3200" b="0" i="1" dirty="0">
              <a:effectLst>
                <a:outerShdw blurRad="38100" dist="38100" dir="2700000" algn="tl">
                  <a:srgbClr val="000000">
                    <a:alpha val="43137"/>
                  </a:srgbClr>
                </a:outerShdw>
              </a:effectLst>
            </a:endParaRPr>
          </a:p>
          <a:p>
            <a:pPr>
              <a:defRPr/>
            </a:pPr>
            <a:r>
              <a:rPr lang="en-US" sz="3200" b="0" i="1" dirty="0" smtClean="0">
                <a:effectLst>
                  <a:outerShdw blurRad="38100" dist="38100" dir="2700000" algn="tl">
                    <a:srgbClr val="000000">
                      <a:alpha val="43137"/>
                    </a:srgbClr>
                  </a:outerShdw>
                </a:effectLst>
              </a:rPr>
              <a:t>This Scholarship is an agreement between  several Mexican Institutions. This training is part of </a:t>
            </a:r>
            <a:r>
              <a:rPr lang="en-US" sz="3200" i="1" dirty="0">
                <a:effectLst>
                  <a:outerShdw blurRad="38100" dist="38100" dir="2700000" algn="tl">
                    <a:srgbClr val="000000">
                      <a:alpha val="43137"/>
                    </a:srgbClr>
                  </a:outerShdw>
                </a:effectLst>
              </a:rPr>
              <a:t>FOCAHIMECA</a:t>
            </a:r>
            <a:r>
              <a:rPr lang="en-US" sz="3200" b="0" i="1" dirty="0">
                <a:effectLst>
                  <a:outerShdw blurRad="38100" dist="38100" dir="2700000" algn="tl">
                    <a:srgbClr val="000000">
                      <a:alpha val="43137"/>
                    </a:srgbClr>
                  </a:outerShdw>
                </a:effectLst>
              </a:rPr>
              <a:t> Capacity Building </a:t>
            </a:r>
            <a:r>
              <a:rPr lang="en-US" sz="3200" b="0" i="1" dirty="0" smtClean="0">
                <a:effectLst>
                  <a:outerShdw blurRad="38100" dist="38100" dir="2700000" algn="tl">
                    <a:srgbClr val="000000">
                      <a:alpha val="43137"/>
                    </a:srgbClr>
                  </a:outerShdw>
                </a:effectLst>
              </a:rPr>
              <a:t>Project.</a:t>
            </a:r>
            <a:endParaRPr lang="en-US" sz="3200" b="0" i="1" dirty="0">
              <a:effectLst>
                <a:outerShdw blurRad="38100" dist="38100" dir="2700000" algn="tl">
                  <a:srgbClr val="000000">
                    <a:alpha val="43137"/>
                  </a:srgbClr>
                </a:outerShdw>
              </a:effectLst>
            </a:endParaRPr>
          </a:p>
        </p:txBody>
      </p:sp>
      <p:sp>
        <p:nvSpPr>
          <p:cNvPr id="4" name="Action Button: Custom 3">
            <a:hlinkClick r:id="" action="ppaction://hlinkshowjump?jump=nextslide" highlightClick="1"/>
          </p:cNvPr>
          <p:cNvSpPr/>
          <p:nvPr/>
        </p:nvSpPr>
        <p:spPr bwMode="auto">
          <a:xfrm>
            <a:off x="8172450" y="6430963"/>
            <a:ext cx="881063"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END</a:t>
            </a:r>
            <a:endParaRPr lang="en-US" sz="1800" dirty="0">
              <a:latin typeface="Arial" charset="0"/>
            </a:endParaRPr>
          </a:p>
        </p:txBody>
      </p:sp>
      <p:sp>
        <p:nvSpPr>
          <p:cNvPr id="5" name="Action Button: Custom 4">
            <a:hlinkClick r:id="rId4" action="ppaction://hlinksldjump" highlightClick="1"/>
          </p:cNvPr>
          <p:cNvSpPr/>
          <p:nvPr/>
        </p:nvSpPr>
        <p:spPr bwMode="auto">
          <a:xfrm>
            <a:off x="6875463" y="6430963"/>
            <a:ext cx="1152525"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POINT 5</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8" name="Text Box 12"/>
          <p:cNvSpPr txBox="1">
            <a:spLocks noChangeArrowheads="1"/>
          </p:cNvSpPr>
          <p:nvPr/>
        </p:nvSpPr>
        <p:spPr bwMode="auto">
          <a:xfrm>
            <a:off x="1930400" y="1341438"/>
            <a:ext cx="6248400" cy="1189037"/>
          </a:xfrm>
          <a:prstGeom prst="rect">
            <a:avLst/>
          </a:prstGeom>
          <a:noFill/>
          <a:ln w="9525">
            <a:noFill/>
            <a:miter lim="800000"/>
            <a:headEnd/>
            <a:tailEnd/>
          </a:ln>
          <a:effectLst>
            <a:prstShdw prst="shdw17" dist="81320" dir="2319588">
              <a:srgbClr val="808080">
                <a:gamma/>
                <a:shade val="60000"/>
                <a:invGamma/>
              </a:srgbClr>
            </a:prstShdw>
          </a:effectLst>
        </p:spPr>
        <p:txBody>
          <a:bodyPr lIns="182845" tIns="45712" rIns="91422" bIns="45712">
            <a:spAutoFit/>
          </a:bodyPr>
          <a:lstStyle/>
          <a:p>
            <a:pPr>
              <a:defRPr/>
            </a:pPr>
            <a:r>
              <a:rPr lang="en-US" sz="7200" dirty="0">
                <a:effectLst>
                  <a:outerShdw blurRad="38100" dist="38100" dir="2700000" algn="tl">
                    <a:srgbClr val="000000"/>
                  </a:outerShdw>
                </a:effectLst>
              </a:rPr>
              <a:t>G R A C I A S</a:t>
            </a:r>
          </a:p>
        </p:txBody>
      </p:sp>
      <p:pic>
        <p:nvPicPr>
          <p:cNvPr id="49155" name="Picture 2" descr="canalampliado-inaugurac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8" y="-36513"/>
            <a:ext cx="9183688"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84213" y="182563"/>
            <a:ext cx="9906001" cy="1103312"/>
            <a:chOff x="736" y="96"/>
            <a:chExt cx="4368" cy="695"/>
          </a:xfrm>
        </p:grpSpPr>
        <p:sp>
          <p:nvSpPr>
            <p:cNvPr id="49165" name="Text Box 4"/>
            <p:cNvSpPr txBox="1">
              <a:spLocks noChangeArrowheads="1"/>
            </p:cNvSpPr>
            <p:nvPr/>
          </p:nvSpPr>
          <p:spPr bwMode="auto">
            <a:xfrm>
              <a:off x="1062" y="541"/>
              <a:ext cx="3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9pPr>
            </a:lstStyle>
            <a:p>
              <a:pPr>
                <a:spcBef>
                  <a:spcPct val="0"/>
                </a:spcBef>
                <a:buClrTx/>
                <a:buSzTx/>
                <a:buFontTx/>
                <a:buNone/>
              </a:pPr>
              <a:endParaRPr lang="es-ES" altLang="en-US" sz="2000">
                <a:solidFill>
                  <a:schemeClr val="bg1"/>
                </a:solidFill>
              </a:endParaRPr>
            </a:p>
          </p:txBody>
        </p:sp>
        <p:sp>
          <p:nvSpPr>
            <p:cNvPr id="306181" name="Rectangle 5"/>
            <p:cNvSpPr>
              <a:spLocks noChangeArrowheads="1"/>
            </p:cNvSpPr>
            <p:nvPr/>
          </p:nvSpPr>
          <p:spPr bwMode="auto">
            <a:xfrm>
              <a:off x="736" y="96"/>
              <a:ext cx="4368" cy="480"/>
            </a:xfrm>
            <a:prstGeom prst="rect">
              <a:avLst/>
            </a:prstGeom>
            <a:noFill/>
            <a:ln w="9525">
              <a:noFill/>
              <a:miter lim="800000"/>
              <a:headEnd/>
              <a:tailEnd/>
            </a:ln>
            <a:effectLst/>
          </p:spPr>
          <p:txBody>
            <a:bodyPr lIns="92075" tIns="46038" rIns="92075" bIns="46038" anchor="ctr"/>
            <a:lstStyle/>
            <a:p>
              <a:pPr>
                <a:lnSpc>
                  <a:spcPct val="80000"/>
                </a:lnSpc>
                <a:defRPr/>
              </a:pPr>
              <a:endParaRPr lang="en-US" sz="4400">
                <a:effectLst>
                  <a:outerShdw blurRad="38100" dist="38100" dir="2700000" algn="tl">
                    <a:srgbClr val="000000"/>
                  </a:outerShdw>
                </a:effectLst>
              </a:endParaRPr>
            </a:p>
          </p:txBody>
        </p:sp>
      </p:grpSp>
      <p:sp>
        <p:nvSpPr>
          <p:cNvPr id="306185" name="Text Box 9"/>
          <p:cNvSpPr txBox="1">
            <a:spLocks noChangeArrowheads="1"/>
          </p:cNvSpPr>
          <p:nvPr/>
        </p:nvSpPr>
        <p:spPr bwMode="auto">
          <a:xfrm>
            <a:off x="-22679" y="5560952"/>
            <a:ext cx="9130778" cy="124647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182845" tIns="45712" rIns="91422" bIns="45712">
            <a:spAutoFit/>
          </a:bodyPr>
          <a:lstStyle/>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n-US" sz="500" dirty="0">
              <a:effectLst>
                <a:outerShdw blurRad="38100" dist="38100" dir="2700000" algn="tl">
                  <a:srgbClr val="000000"/>
                </a:outerShdw>
              </a:effectLst>
            </a:endParaRPr>
          </a:p>
        </p:txBody>
      </p:sp>
      <p:sp>
        <p:nvSpPr>
          <p:cNvPr id="7" name="Action Button: Home 6">
            <a:hlinkClick r:id="" action="ppaction://hlinkshowjump?jump=firstslide" highlightClick="1"/>
          </p:cNvPr>
          <p:cNvSpPr/>
          <p:nvPr/>
        </p:nvSpPr>
        <p:spPr bwMode="auto">
          <a:xfrm>
            <a:off x="8178800" y="6173788"/>
            <a:ext cx="887413" cy="617537"/>
          </a:xfrm>
          <a:prstGeom prst="actionButtonHome">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7" name="Rectangle 16"/>
          <p:cNvSpPr/>
          <p:nvPr/>
        </p:nvSpPr>
        <p:spPr>
          <a:xfrm>
            <a:off x="3906838" y="5638800"/>
            <a:ext cx="4038600" cy="1200150"/>
          </a:xfrm>
          <a:prstGeom prst="rect">
            <a:avLst/>
          </a:prstGeom>
        </p:spPr>
        <p:txBody>
          <a:bodyPr>
            <a:spAutoFit/>
          </a:bodyPr>
          <a:lstStyle/>
          <a:p>
            <a:pPr>
              <a:defRPr/>
            </a:pPr>
            <a:r>
              <a:rPr lang="es-ES" sz="1200" dirty="0">
                <a:effectLst>
                  <a:outerShdw blurRad="38100" dist="38100" dir="2700000" algn="tl">
                    <a:srgbClr val="000000"/>
                  </a:outerShdw>
                </a:effectLst>
              </a:rPr>
              <a:t>Ing. Ricardo De Levante, MBA</a:t>
            </a:r>
          </a:p>
          <a:p>
            <a:pPr>
              <a:defRPr/>
            </a:pPr>
            <a:r>
              <a:rPr lang="es-ES" sz="1200" dirty="0">
                <a:effectLst>
                  <a:outerShdw blurRad="38100" dist="38100" dir="2700000" algn="tl">
                    <a:srgbClr val="000000"/>
                  </a:outerShdw>
                </a:effectLst>
              </a:rPr>
              <a:t>Teléfono: (507) 276-7155</a:t>
            </a:r>
          </a:p>
          <a:p>
            <a:pPr>
              <a:defRPr/>
            </a:pPr>
            <a:r>
              <a:rPr lang="es-ES" sz="1200" dirty="0">
                <a:effectLst>
                  <a:outerShdw blurRad="38100" dist="38100" dir="2700000" algn="tl">
                    <a:srgbClr val="000000"/>
                  </a:outerShdw>
                </a:effectLst>
              </a:rPr>
              <a:t>e-mail: </a:t>
            </a:r>
            <a:r>
              <a:rPr lang="es-ES" sz="1200" dirty="0">
                <a:effectLst>
                  <a:outerShdw blurRad="38100" dist="38100" dir="2700000" algn="tl">
                    <a:srgbClr val="000000"/>
                  </a:outerShdw>
                </a:effectLst>
                <a:hlinkClick r:id="rId4"/>
              </a:rPr>
              <a:t>rdelevante@pancanal.com</a:t>
            </a:r>
            <a:endParaRPr lang="es-ES" sz="1200" dirty="0">
              <a:effectLst>
                <a:outerShdw blurRad="38100" dist="38100" dir="2700000" algn="tl">
                  <a:srgbClr val="000000"/>
                </a:outerShdw>
              </a:effectLst>
            </a:endParaRPr>
          </a:p>
          <a:p>
            <a:pPr>
              <a:defRPr/>
            </a:pPr>
            <a:r>
              <a:rPr lang="es-ES" sz="1200" dirty="0">
                <a:effectLst>
                  <a:outerShdw blurRad="38100" dist="38100" dir="2700000" algn="tl">
                    <a:srgbClr val="000000"/>
                  </a:outerShdw>
                </a:effectLst>
              </a:rPr>
              <a:t>@ Derechos reservados Autoridad del Canal de Panamá</a:t>
            </a:r>
          </a:p>
          <a:p>
            <a:pPr>
              <a:defRPr/>
            </a:pPr>
            <a:r>
              <a:rPr lang="es-ES" sz="1200" dirty="0">
                <a:effectLst>
                  <a:outerShdw blurRad="38100" dist="38100" dir="2700000" algn="tl">
                    <a:srgbClr val="000000"/>
                  </a:outerShdw>
                </a:effectLst>
              </a:rPr>
              <a:t>Diciembre 2016</a:t>
            </a:r>
          </a:p>
        </p:txBody>
      </p:sp>
      <p:pic>
        <p:nvPicPr>
          <p:cNvPr id="18" name="Picture 13" descr="acp-color-20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7504" y="5764023"/>
            <a:ext cx="1676401" cy="840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Action Button: Custom 12">
            <a:hlinkClick r:id="rId6" action="ppaction://hlinksldjump" highlightClick="1"/>
          </p:cNvPr>
          <p:cNvSpPr/>
          <p:nvPr/>
        </p:nvSpPr>
        <p:spPr bwMode="auto">
          <a:xfrm>
            <a:off x="7256463" y="6454775"/>
            <a:ext cx="881062" cy="298450"/>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6" action="ppaction://hlinksldjump"/>
              </a:rPr>
              <a:t>NEXT</a:t>
            </a:r>
            <a:endParaRPr lang="en-US" sz="1800" dirty="0">
              <a:latin typeface="Arial" charset="0"/>
            </a:endParaRPr>
          </a:p>
        </p:txBody>
      </p:sp>
      <p:sp>
        <p:nvSpPr>
          <p:cNvPr id="16" name="Rectangle 15"/>
          <p:cNvSpPr/>
          <p:nvPr/>
        </p:nvSpPr>
        <p:spPr>
          <a:xfrm>
            <a:off x="86955" y="2675309"/>
            <a:ext cx="8784976" cy="923330"/>
          </a:xfrm>
          <a:prstGeom prst="rect">
            <a:avLst/>
          </a:prstGeom>
          <a:noFill/>
          <a:effectLst>
            <a:glow rad="101600">
              <a:srgbClr val="199725">
                <a:alpha val="60000"/>
              </a:srgbClr>
            </a:glow>
          </a:effectLst>
        </p:spPr>
        <p:txBody>
          <a:bodyPr>
            <a:spAutoFit/>
          </a:bodyPr>
          <a:lstStyle/>
          <a:p>
            <a:pPr algn="ctr">
              <a:defRPr/>
            </a:pPr>
            <a:r>
              <a:rPr lang="en-US" sz="5400" spc="50" dirty="0">
                <a:ln w="13500">
                  <a:solidFill>
                    <a:schemeClr val="accent1">
                      <a:shade val="2500"/>
                      <a:alpha val="6500"/>
                    </a:schemeClr>
                  </a:solidFill>
                  <a:prstDash val="solid"/>
                </a:ln>
                <a:solidFill>
                  <a:schemeClr val="accent1">
                    <a:tint val="3000"/>
                    <a:alpha val="95000"/>
                  </a:schemeClr>
                </a:solidFill>
                <a:effectLst>
                  <a:glow rad="228600">
                    <a:schemeClr val="accent6">
                      <a:satMod val="175000"/>
                      <a:alpha val="40000"/>
                    </a:schemeClr>
                  </a:glow>
                  <a:innerShdw blurRad="50900" dist="38500" dir="13500000">
                    <a:srgbClr val="000000">
                      <a:alpha val="60000"/>
                    </a:srgbClr>
                  </a:innerShdw>
                </a:effectLst>
              </a:rPr>
              <a:t>THANK YOU!</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56" presetClass="entr" presetSubtype="0" fill="hold" grpId="0" nodeType="withEffect">
                                  <p:stCondLst>
                                    <p:cond delay="0"/>
                                  </p:stCondLst>
                                  <p:iterate type="lt">
                                    <p:tmPct val="10000"/>
                                  </p:iterate>
                                  <p:childTnLst>
                                    <p:set>
                                      <p:cBhvr>
                                        <p:cTn id="10" dur="1" fill="hold">
                                          <p:stCondLst>
                                            <p:cond delay="0"/>
                                          </p:stCondLst>
                                        </p:cTn>
                                        <p:tgtEl>
                                          <p:spTgt spid="306188"/>
                                        </p:tgtEl>
                                        <p:attrNameLst>
                                          <p:attrName>style.visibility</p:attrName>
                                        </p:attrNameLst>
                                      </p:cBhvr>
                                      <p:to>
                                        <p:strVal val="visible"/>
                                      </p:to>
                                    </p:set>
                                    <p:anim by="(-#ppt_w*2)" calcmode="lin" valueType="num">
                                      <p:cBhvr rctx="PPT">
                                        <p:cTn id="11" dur="500" autoRev="1" fill="hold">
                                          <p:stCondLst>
                                            <p:cond delay="0"/>
                                          </p:stCondLst>
                                        </p:cTn>
                                        <p:tgtEl>
                                          <p:spTgt spid="306188"/>
                                        </p:tgtEl>
                                        <p:attrNameLst>
                                          <p:attrName>ppt_w</p:attrName>
                                        </p:attrNameLst>
                                      </p:cBhvr>
                                    </p:anim>
                                    <p:anim by="(#ppt_w*0.50)" calcmode="lin" valueType="num">
                                      <p:cBhvr>
                                        <p:cTn id="12" dur="500" decel="50000" autoRev="1" fill="hold">
                                          <p:stCondLst>
                                            <p:cond delay="0"/>
                                          </p:stCondLst>
                                        </p:cTn>
                                        <p:tgtEl>
                                          <p:spTgt spid="306188"/>
                                        </p:tgtEl>
                                        <p:attrNameLst>
                                          <p:attrName>ppt_x</p:attrName>
                                        </p:attrNameLst>
                                      </p:cBhvr>
                                    </p:anim>
                                    <p:anim from="(-#ppt_h/2)" to="(#ppt_y)" calcmode="lin" valueType="num">
                                      <p:cBhvr>
                                        <p:cTn id="13" dur="1000" fill="hold">
                                          <p:stCondLst>
                                            <p:cond delay="0"/>
                                          </p:stCondLst>
                                        </p:cTn>
                                        <p:tgtEl>
                                          <p:spTgt spid="306188"/>
                                        </p:tgtEl>
                                        <p:attrNameLst>
                                          <p:attrName>ppt_y</p:attrName>
                                        </p:attrNameLst>
                                      </p:cBhvr>
                                    </p:anim>
                                    <p:animRot by="21600000">
                                      <p:cBhvr>
                                        <p:cTn id="14" dur="1000" fill="hold">
                                          <p:stCondLst>
                                            <p:cond delay="0"/>
                                          </p:stCondLst>
                                        </p:cTn>
                                        <p:tgtEl>
                                          <p:spTgt spid="306188"/>
                                        </p:tgtEl>
                                        <p:attrNameLst>
                                          <p:attrName>r</p:attrName>
                                        </p:attrNameLst>
                                      </p:cBhvr>
                                    </p:animRot>
                                  </p:childTnLst>
                                </p:cTn>
                              </p:par>
                            </p:childTnLst>
                          </p:cTn>
                        </p:par>
                        <p:par>
                          <p:cTn id="15" fill="hold" nodeType="afterGroup">
                            <p:stCondLst>
                              <p:cond delay="1600"/>
                            </p:stCondLst>
                            <p:childTnLst>
                              <p:par>
                                <p:cTn id="16" presetID="56" presetClass="entr" presetSubtype="0" fill="hold" nodeType="afterEffect">
                                  <p:stCondLst>
                                    <p:cond delay="1000"/>
                                  </p:stCondLst>
                                  <p:iterate type="lt">
                                    <p:tmPct val="10000"/>
                                  </p:iterate>
                                  <p:childTnLst>
                                    <p:set>
                                      <p:cBhvr>
                                        <p:cTn id="17" dur="1" fill="hold">
                                          <p:stCondLst>
                                            <p:cond delay="0"/>
                                          </p:stCondLst>
                                        </p:cTn>
                                        <p:tgtEl>
                                          <p:spTgt spid="16"/>
                                        </p:tgtEl>
                                        <p:attrNameLst>
                                          <p:attrName>style.visibility</p:attrName>
                                        </p:attrNameLst>
                                      </p:cBhvr>
                                      <p:to>
                                        <p:strVal val="visible"/>
                                      </p:to>
                                    </p:set>
                                    <p:anim by="(-#ppt_w*2)" calcmode="lin" valueType="num">
                                      <p:cBhvr rctx="PPT">
                                        <p:cTn id="18" dur="500" autoRev="1" fill="hold">
                                          <p:stCondLst>
                                            <p:cond delay="0"/>
                                          </p:stCondLst>
                                        </p:cTn>
                                        <p:tgtEl>
                                          <p:spTgt spid="16"/>
                                        </p:tgtEl>
                                        <p:attrNameLst>
                                          <p:attrName>ppt_w</p:attrName>
                                        </p:attrNameLst>
                                      </p:cBhvr>
                                    </p:anim>
                                    <p:anim by="(#ppt_w*0.50)" calcmode="lin" valueType="num">
                                      <p:cBhvr>
                                        <p:cTn id="19" dur="500" decel="50000" autoRev="1" fill="hold">
                                          <p:stCondLst>
                                            <p:cond delay="0"/>
                                          </p:stCondLst>
                                        </p:cTn>
                                        <p:tgtEl>
                                          <p:spTgt spid="16"/>
                                        </p:tgtEl>
                                        <p:attrNameLst>
                                          <p:attrName>ppt_x</p:attrName>
                                        </p:attrNameLst>
                                      </p:cBhvr>
                                    </p:anim>
                                    <p:anim from="(-#ppt_h/2)" to="(#ppt_y)" calcmode="lin" valueType="num">
                                      <p:cBhvr>
                                        <p:cTn id="20" dur="1000" fill="hold">
                                          <p:stCondLst>
                                            <p:cond delay="0"/>
                                          </p:stCondLst>
                                        </p:cTn>
                                        <p:tgtEl>
                                          <p:spTgt spid="16"/>
                                        </p:tgtEl>
                                        <p:attrNameLst>
                                          <p:attrName>ppt_y</p:attrName>
                                        </p:attrNameLst>
                                      </p:cBhvr>
                                    </p:anim>
                                    <p:animRot by="21600000">
                                      <p:cBhvr>
                                        <p:cTn id="21"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8" name="Text Box 12"/>
          <p:cNvSpPr txBox="1">
            <a:spLocks noChangeArrowheads="1"/>
          </p:cNvSpPr>
          <p:nvPr/>
        </p:nvSpPr>
        <p:spPr bwMode="auto">
          <a:xfrm>
            <a:off x="1930400" y="1341438"/>
            <a:ext cx="6248400" cy="1189037"/>
          </a:xfrm>
          <a:prstGeom prst="rect">
            <a:avLst/>
          </a:prstGeom>
          <a:noFill/>
          <a:ln w="9525">
            <a:noFill/>
            <a:miter lim="800000"/>
            <a:headEnd/>
            <a:tailEnd/>
          </a:ln>
          <a:effectLst>
            <a:prstShdw prst="shdw17" dist="81320" dir="2319588">
              <a:srgbClr val="808080">
                <a:gamma/>
                <a:shade val="60000"/>
                <a:invGamma/>
              </a:srgbClr>
            </a:prstShdw>
          </a:effectLst>
        </p:spPr>
        <p:txBody>
          <a:bodyPr lIns="182845" tIns="45712" rIns="91422" bIns="45712">
            <a:spAutoFit/>
          </a:bodyPr>
          <a:lstStyle/>
          <a:p>
            <a:pPr>
              <a:defRPr/>
            </a:pPr>
            <a:r>
              <a:rPr lang="en-US" sz="7200" dirty="0">
                <a:effectLst>
                  <a:outerShdw blurRad="38100" dist="38100" dir="2700000" algn="tl">
                    <a:srgbClr val="000000"/>
                  </a:outerShdw>
                </a:effectLst>
              </a:rPr>
              <a:t>G R A C I A S</a:t>
            </a:r>
          </a:p>
        </p:txBody>
      </p:sp>
      <p:pic>
        <p:nvPicPr>
          <p:cNvPr id="50179" name="Picture 2" descr="canalampliado-inaugurac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75" y="0"/>
            <a:ext cx="9123363"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84213" y="182563"/>
            <a:ext cx="9906001" cy="1103312"/>
            <a:chOff x="736" y="96"/>
            <a:chExt cx="4368" cy="695"/>
          </a:xfrm>
        </p:grpSpPr>
        <p:sp>
          <p:nvSpPr>
            <p:cNvPr id="50189" name="Text Box 4"/>
            <p:cNvSpPr txBox="1">
              <a:spLocks noChangeArrowheads="1"/>
            </p:cNvSpPr>
            <p:nvPr/>
          </p:nvSpPr>
          <p:spPr bwMode="auto">
            <a:xfrm>
              <a:off x="1062" y="541"/>
              <a:ext cx="3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a:solidFill>
                    <a:schemeClr val="tx1"/>
                  </a:solidFill>
                  <a:latin typeface="Arial" panose="020B0604020202020204" pitchFamily="34" charset="0"/>
                </a:defRPr>
              </a:lvl9pPr>
            </a:lstStyle>
            <a:p>
              <a:pPr>
                <a:spcBef>
                  <a:spcPct val="0"/>
                </a:spcBef>
                <a:buClrTx/>
                <a:buSzTx/>
                <a:buFontTx/>
                <a:buNone/>
              </a:pPr>
              <a:endParaRPr lang="es-ES" altLang="en-US" sz="2000">
                <a:solidFill>
                  <a:schemeClr val="bg1"/>
                </a:solidFill>
              </a:endParaRPr>
            </a:p>
          </p:txBody>
        </p:sp>
        <p:sp>
          <p:nvSpPr>
            <p:cNvPr id="306181" name="Rectangle 5"/>
            <p:cNvSpPr>
              <a:spLocks noChangeArrowheads="1"/>
            </p:cNvSpPr>
            <p:nvPr/>
          </p:nvSpPr>
          <p:spPr bwMode="auto">
            <a:xfrm>
              <a:off x="736" y="96"/>
              <a:ext cx="4368" cy="480"/>
            </a:xfrm>
            <a:prstGeom prst="rect">
              <a:avLst/>
            </a:prstGeom>
            <a:noFill/>
            <a:ln w="9525">
              <a:noFill/>
              <a:miter lim="800000"/>
              <a:headEnd/>
              <a:tailEnd/>
            </a:ln>
            <a:effectLst/>
          </p:spPr>
          <p:txBody>
            <a:bodyPr lIns="92075" tIns="46038" rIns="92075" bIns="46038" anchor="ctr"/>
            <a:lstStyle/>
            <a:p>
              <a:pPr>
                <a:lnSpc>
                  <a:spcPct val="80000"/>
                </a:lnSpc>
                <a:defRPr/>
              </a:pPr>
              <a:endParaRPr lang="en-US" sz="4400">
                <a:effectLst>
                  <a:outerShdw blurRad="38100" dist="38100" dir="2700000" algn="tl">
                    <a:srgbClr val="000000"/>
                  </a:outerShdw>
                </a:effectLst>
              </a:endParaRPr>
            </a:p>
          </p:txBody>
        </p:sp>
      </p:grpSp>
      <p:sp>
        <p:nvSpPr>
          <p:cNvPr id="306185" name="Text Box 9"/>
          <p:cNvSpPr txBox="1">
            <a:spLocks noChangeArrowheads="1"/>
          </p:cNvSpPr>
          <p:nvPr/>
        </p:nvSpPr>
        <p:spPr bwMode="auto">
          <a:xfrm>
            <a:off x="-22679" y="5560952"/>
            <a:ext cx="9130778" cy="124647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182845" tIns="45712" rIns="91422" bIns="45712">
            <a:spAutoFit/>
          </a:bodyPr>
          <a:lstStyle/>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s-MX" sz="500" dirty="0">
              <a:effectLst>
                <a:outerShdw blurRad="38100" dist="38100" dir="2700000" algn="tl">
                  <a:srgbClr val="000000"/>
                </a:outerShdw>
              </a:effectLst>
            </a:endParaRPr>
          </a:p>
          <a:p>
            <a:pPr>
              <a:defRPr/>
            </a:pPr>
            <a:endParaRPr lang="en-US" sz="500" dirty="0">
              <a:effectLst>
                <a:outerShdw blurRad="38100" dist="38100" dir="2700000" algn="tl">
                  <a:srgbClr val="000000"/>
                </a:outerShdw>
              </a:effectLst>
            </a:endParaRPr>
          </a:p>
        </p:txBody>
      </p:sp>
      <p:sp>
        <p:nvSpPr>
          <p:cNvPr id="7" name="Action Button: Home 6">
            <a:hlinkClick r:id="" action="ppaction://hlinkshowjump?jump=firstslide" highlightClick="1"/>
          </p:cNvPr>
          <p:cNvSpPr/>
          <p:nvPr/>
        </p:nvSpPr>
        <p:spPr bwMode="auto">
          <a:xfrm>
            <a:off x="8178800" y="6173788"/>
            <a:ext cx="887413" cy="617537"/>
          </a:xfrm>
          <a:prstGeom prst="actionButtonHome">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7" name="Rectangle 16"/>
          <p:cNvSpPr/>
          <p:nvPr/>
        </p:nvSpPr>
        <p:spPr>
          <a:xfrm>
            <a:off x="3906838" y="5638800"/>
            <a:ext cx="4038600" cy="1200150"/>
          </a:xfrm>
          <a:prstGeom prst="rect">
            <a:avLst/>
          </a:prstGeom>
        </p:spPr>
        <p:txBody>
          <a:bodyPr>
            <a:spAutoFit/>
          </a:bodyPr>
          <a:lstStyle/>
          <a:p>
            <a:pPr>
              <a:defRPr/>
            </a:pPr>
            <a:r>
              <a:rPr lang="es-ES" sz="1200" dirty="0">
                <a:effectLst>
                  <a:outerShdw blurRad="38100" dist="38100" dir="2700000" algn="tl">
                    <a:srgbClr val="000000"/>
                  </a:outerShdw>
                </a:effectLst>
              </a:rPr>
              <a:t>Ing. Ricardo De Levante, MBA</a:t>
            </a:r>
          </a:p>
          <a:p>
            <a:pPr>
              <a:defRPr/>
            </a:pPr>
            <a:r>
              <a:rPr lang="es-ES" sz="1200" dirty="0">
                <a:effectLst>
                  <a:outerShdw blurRad="38100" dist="38100" dir="2700000" algn="tl">
                    <a:srgbClr val="000000"/>
                  </a:outerShdw>
                </a:effectLst>
              </a:rPr>
              <a:t>Teléfono: (507) 276-7155</a:t>
            </a:r>
          </a:p>
          <a:p>
            <a:pPr>
              <a:defRPr/>
            </a:pPr>
            <a:r>
              <a:rPr lang="es-ES" sz="1200" dirty="0">
                <a:effectLst>
                  <a:outerShdw blurRad="38100" dist="38100" dir="2700000" algn="tl">
                    <a:srgbClr val="000000"/>
                  </a:outerShdw>
                </a:effectLst>
              </a:rPr>
              <a:t>e-mail: </a:t>
            </a:r>
            <a:r>
              <a:rPr lang="es-ES" sz="1200" dirty="0">
                <a:effectLst>
                  <a:outerShdw blurRad="38100" dist="38100" dir="2700000" algn="tl">
                    <a:srgbClr val="000000"/>
                  </a:outerShdw>
                </a:effectLst>
                <a:hlinkClick r:id="rId4"/>
              </a:rPr>
              <a:t>rdelevante@pancanal.com</a:t>
            </a:r>
            <a:endParaRPr lang="es-ES" sz="1200" dirty="0">
              <a:effectLst>
                <a:outerShdw blurRad="38100" dist="38100" dir="2700000" algn="tl">
                  <a:srgbClr val="000000"/>
                </a:outerShdw>
              </a:effectLst>
            </a:endParaRPr>
          </a:p>
          <a:p>
            <a:pPr>
              <a:defRPr/>
            </a:pPr>
            <a:r>
              <a:rPr lang="es-ES" sz="1200" dirty="0">
                <a:effectLst>
                  <a:outerShdw blurRad="38100" dist="38100" dir="2700000" algn="tl">
                    <a:srgbClr val="000000"/>
                  </a:outerShdw>
                </a:effectLst>
              </a:rPr>
              <a:t>@ Derechos reservados Autoridad del Canal de Panamá</a:t>
            </a:r>
          </a:p>
          <a:p>
            <a:pPr>
              <a:defRPr/>
            </a:pPr>
            <a:r>
              <a:rPr lang="es-ES" sz="1200" dirty="0">
                <a:effectLst>
                  <a:outerShdw blurRad="38100" dist="38100" dir="2700000" algn="tl">
                    <a:srgbClr val="000000"/>
                  </a:outerShdw>
                </a:effectLst>
              </a:rPr>
              <a:t>Diciembre 2016</a:t>
            </a:r>
          </a:p>
        </p:txBody>
      </p:sp>
      <p:pic>
        <p:nvPicPr>
          <p:cNvPr id="18" name="Picture 13" descr="acp-color-20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7504" y="5764023"/>
            <a:ext cx="1676401" cy="840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7" name="Picture 4" descr="BuqueL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3" y="0"/>
            <a:ext cx="9150351"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86955" y="2675309"/>
            <a:ext cx="8784976" cy="923330"/>
          </a:xfrm>
          <a:prstGeom prst="rect">
            <a:avLst/>
          </a:prstGeom>
          <a:noFill/>
          <a:effectLst>
            <a:glow rad="101600">
              <a:srgbClr val="199725">
                <a:alpha val="60000"/>
              </a:srgbClr>
            </a:glow>
          </a:effectLst>
        </p:spPr>
        <p:txBody>
          <a:bodyPr>
            <a:spAutoFit/>
          </a:bodyPr>
          <a:lstStyle/>
          <a:p>
            <a:pPr algn="ctr">
              <a:defRPr/>
            </a:pPr>
            <a:r>
              <a:rPr lang="es-PA" sz="5400" spc="50" dirty="0">
                <a:ln w="13500">
                  <a:solidFill>
                    <a:schemeClr val="accent1">
                      <a:shade val="2500"/>
                      <a:alpha val="6500"/>
                    </a:schemeClr>
                  </a:solidFill>
                  <a:prstDash val="solid"/>
                </a:ln>
                <a:solidFill>
                  <a:schemeClr val="accent1">
                    <a:tint val="3000"/>
                    <a:alpha val="95000"/>
                  </a:schemeClr>
                </a:solidFill>
                <a:effectLst>
                  <a:glow rad="228600">
                    <a:schemeClr val="accent6">
                      <a:satMod val="175000"/>
                      <a:alpha val="40000"/>
                    </a:schemeClr>
                  </a:glow>
                  <a:innerShdw blurRad="50900" dist="38500" dir="13500000">
                    <a:srgbClr val="000000">
                      <a:alpha val="60000"/>
                    </a:srgbClr>
                  </a:innerShdw>
                </a:effectLst>
              </a:rPr>
              <a:t>QUESTIONS??</a:t>
            </a:r>
            <a:endParaRPr lang="en-US" sz="5400" spc="50" dirty="0">
              <a:ln w="13500">
                <a:solidFill>
                  <a:schemeClr val="accent1">
                    <a:shade val="2500"/>
                    <a:alpha val="6500"/>
                  </a:schemeClr>
                </a:solidFill>
                <a:prstDash val="solid"/>
              </a:ln>
              <a:solidFill>
                <a:schemeClr val="accent1">
                  <a:tint val="3000"/>
                  <a:alpha val="95000"/>
                </a:schemeClr>
              </a:solidFill>
              <a:effectLst>
                <a:glow rad="228600">
                  <a:schemeClr val="accent6">
                    <a:satMod val="175000"/>
                    <a:alpha val="40000"/>
                  </a:schemeClr>
                </a:glow>
                <a:innerShdw blurRad="50900" dist="38500" dir="13500000">
                  <a:srgbClr val="000000">
                    <a:alpha val="60000"/>
                  </a:srgbClr>
                </a:inn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56" presetClass="entr" presetSubtype="0" fill="hold" grpId="0" nodeType="withEffect">
                                  <p:stCondLst>
                                    <p:cond delay="0"/>
                                  </p:stCondLst>
                                  <p:iterate type="lt">
                                    <p:tmPct val="10000"/>
                                  </p:iterate>
                                  <p:childTnLst>
                                    <p:set>
                                      <p:cBhvr>
                                        <p:cTn id="10" dur="1" fill="hold">
                                          <p:stCondLst>
                                            <p:cond delay="0"/>
                                          </p:stCondLst>
                                        </p:cTn>
                                        <p:tgtEl>
                                          <p:spTgt spid="306188"/>
                                        </p:tgtEl>
                                        <p:attrNameLst>
                                          <p:attrName>style.visibility</p:attrName>
                                        </p:attrNameLst>
                                      </p:cBhvr>
                                      <p:to>
                                        <p:strVal val="visible"/>
                                      </p:to>
                                    </p:set>
                                    <p:anim by="(-#ppt_w*2)" calcmode="lin" valueType="num">
                                      <p:cBhvr rctx="PPT">
                                        <p:cTn id="11" dur="500" autoRev="1" fill="hold">
                                          <p:stCondLst>
                                            <p:cond delay="0"/>
                                          </p:stCondLst>
                                        </p:cTn>
                                        <p:tgtEl>
                                          <p:spTgt spid="306188"/>
                                        </p:tgtEl>
                                        <p:attrNameLst>
                                          <p:attrName>ppt_w</p:attrName>
                                        </p:attrNameLst>
                                      </p:cBhvr>
                                    </p:anim>
                                    <p:anim by="(#ppt_w*0.50)" calcmode="lin" valueType="num">
                                      <p:cBhvr>
                                        <p:cTn id="12" dur="500" decel="50000" autoRev="1" fill="hold">
                                          <p:stCondLst>
                                            <p:cond delay="0"/>
                                          </p:stCondLst>
                                        </p:cTn>
                                        <p:tgtEl>
                                          <p:spTgt spid="306188"/>
                                        </p:tgtEl>
                                        <p:attrNameLst>
                                          <p:attrName>ppt_x</p:attrName>
                                        </p:attrNameLst>
                                      </p:cBhvr>
                                    </p:anim>
                                    <p:anim from="(-#ppt_h/2)" to="(#ppt_y)" calcmode="lin" valueType="num">
                                      <p:cBhvr>
                                        <p:cTn id="13" dur="1000" fill="hold">
                                          <p:stCondLst>
                                            <p:cond delay="0"/>
                                          </p:stCondLst>
                                        </p:cTn>
                                        <p:tgtEl>
                                          <p:spTgt spid="306188"/>
                                        </p:tgtEl>
                                        <p:attrNameLst>
                                          <p:attrName>ppt_y</p:attrName>
                                        </p:attrNameLst>
                                      </p:cBhvr>
                                    </p:anim>
                                    <p:animRot by="21600000">
                                      <p:cBhvr>
                                        <p:cTn id="14" dur="1000" fill="hold">
                                          <p:stCondLst>
                                            <p:cond delay="0"/>
                                          </p:stCondLst>
                                        </p:cTn>
                                        <p:tgtEl>
                                          <p:spTgt spid="306188"/>
                                        </p:tgtEl>
                                        <p:attrNameLst>
                                          <p:attrName>r</p:attrName>
                                        </p:attrNameLst>
                                      </p:cBhvr>
                                    </p:animRot>
                                  </p:childTnLst>
                                </p:cTn>
                              </p:par>
                            </p:childTnLst>
                          </p:cTn>
                        </p:par>
                        <p:par>
                          <p:cTn id="15" fill="hold" nodeType="afterGroup">
                            <p:stCondLst>
                              <p:cond delay="1600"/>
                            </p:stCondLst>
                            <p:childTnLst>
                              <p:par>
                                <p:cTn id="16" presetID="56" presetClass="entr" presetSubtype="0" fill="hold" nodeType="afterEffect">
                                  <p:stCondLst>
                                    <p:cond delay="1000"/>
                                  </p:stCondLst>
                                  <p:iterate type="lt">
                                    <p:tmPct val="10000"/>
                                  </p:iterate>
                                  <p:childTnLst>
                                    <p:set>
                                      <p:cBhvr>
                                        <p:cTn id="17" dur="1" fill="hold">
                                          <p:stCondLst>
                                            <p:cond delay="0"/>
                                          </p:stCondLst>
                                        </p:cTn>
                                        <p:tgtEl>
                                          <p:spTgt spid="16"/>
                                        </p:tgtEl>
                                        <p:attrNameLst>
                                          <p:attrName>style.visibility</p:attrName>
                                        </p:attrNameLst>
                                      </p:cBhvr>
                                      <p:to>
                                        <p:strVal val="visible"/>
                                      </p:to>
                                    </p:set>
                                    <p:anim by="(-#ppt_w*2)" calcmode="lin" valueType="num">
                                      <p:cBhvr rctx="PPT">
                                        <p:cTn id="18" dur="500" autoRev="1" fill="hold">
                                          <p:stCondLst>
                                            <p:cond delay="0"/>
                                          </p:stCondLst>
                                        </p:cTn>
                                        <p:tgtEl>
                                          <p:spTgt spid="16"/>
                                        </p:tgtEl>
                                        <p:attrNameLst>
                                          <p:attrName>ppt_w</p:attrName>
                                        </p:attrNameLst>
                                      </p:cBhvr>
                                    </p:anim>
                                    <p:anim by="(#ppt_w*0.50)" calcmode="lin" valueType="num">
                                      <p:cBhvr>
                                        <p:cTn id="19" dur="500" decel="50000" autoRev="1" fill="hold">
                                          <p:stCondLst>
                                            <p:cond delay="0"/>
                                          </p:stCondLst>
                                        </p:cTn>
                                        <p:tgtEl>
                                          <p:spTgt spid="16"/>
                                        </p:tgtEl>
                                        <p:attrNameLst>
                                          <p:attrName>ppt_x</p:attrName>
                                        </p:attrNameLst>
                                      </p:cBhvr>
                                    </p:anim>
                                    <p:anim from="(-#ppt_h/2)" to="(#ppt_y)" calcmode="lin" valueType="num">
                                      <p:cBhvr>
                                        <p:cTn id="20" dur="1000" fill="hold">
                                          <p:stCondLst>
                                            <p:cond delay="0"/>
                                          </p:stCondLst>
                                        </p:cTn>
                                        <p:tgtEl>
                                          <p:spTgt spid="16"/>
                                        </p:tgtEl>
                                        <p:attrNameLst>
                                          <p:attrName>ppt_y</p:attrName>
                                        </p:attrNameLst>
                                      </p:cBhvr>
                                    </p:anim>
                                    <p:animRot by="21600000">
                                      <p:cBhvr>
                                        <p:cTn id="21"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809625" y="765175"/>
            <a:ext cx="8388350" cy="7207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latin typeface="Arial" panose="020B0604020202020204" pitchFamily="34" charset="0"/>
                <a:cs typeface="Arial" panose="020B0604020202020204" pitchFamily="34" charset="0"/>
              </a:rPr>
              <a:t>ELECTRONIC NAUTICAL CHARTS (</a:t>
            </a:r>
            <a:r>
              <a:rPr lang="es-MX" altLang="en-US" sz="3200" b="0" i="1" kern="0" dirty="0" err="1" smtClean="0">
                <a:latin typeface="Arial" panose="020B0604020202020204" pitchFamily="34" charset="0"/>
                <a:cs typeface="Arial" panose="020B0604020202020204" pitchFamily="34" charset="0"/>
              </a:rPr>
              <a:t>ENCs</a:t>
            </a:r>
            <a:r>
              <a:rPr lang="es-MX" altLang="en-US" sz="3200" b="0" i="1" kern="0" dirty="0" smtClean="0">
                <a:latin typeface="Arial" panose="020B0604020202020204" pitchFamily="34" charset="0"/>
                <a:cs typeface="Arial" panose="020B0604020202020204" pitchFamily="34" charset="0"/>
              </a:rPr>
              <a:t>)</a:t>
            </a:r>
          </a:p>
          <a:p>
            <a:pPr algn="ctr" eaLnBrk="1" hangingPunct="1">
              <a:defRPr/>
            </a:pPr>
            <a:r>
              <a:rPr lang="es-MX" altLang="en-US" sz="3200" b="0" i="1" kern="0" dirty="0" smtClean="0">
                <a:latin typeface="Arial" panose="020B0604020202020204" pitchFamily="34" charset="0"/>
                <a:cs typeface="Arial" panose="020B0604020202020204" pitchFamily="34" charset="0"/>
              </a:rPr>
              <a:t>CELL NAMES AND CODES    </a:t>
            </a:r>
            <a:endParaRPr lang="en-US" altLang="en-US" sz="3200" b="0" i="1" kern="0" dirty="0" smtClean="0">
              <a:latin typeface="Arial" panose="020B0604020202020204" pitchFamily="34" charset="0"/>
              <a:cs typeface="Arial" panose="020B0604020202020204" pitchFamily="34" charset="0"/>
            </a:endParaRPr>
          </a:p>
        </p:txBody>
      </p:sp>
      <p:pic>
        <p:nvPicPr>
          <p:cNvPr id="1229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2636838"/>
            <a:ext cx="86042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Custom 3">
            <a:hlinkClick r:id="rId4" action="ppaction://hlinksldjump" highlightClick="1"/>
          </p:cNvPr>
          <p:cNvSpPr/>
          <p:nvPr/>
        </p:nvSpPr>
        <p:spPr bwMode="auto">
          <a:xfrm>
            <a:off x="8101013" y="6308725"/>
            <a:ext cx="935037"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313" y="981075"/>
            <a:ext cx="4392612"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468313" y="169863"/>
            <a:ext cx="8531225" cy="811212"/>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800" b="0" i="1" kern="0" dirty="0" smtClean="0">
                <a:cs typeface="Arial" panose="020B0604020202020204" pitchFamily="34" charset="0"/>
              </a:rPr>
              <a:t>ELECTRONIC NAUTICAL CHARTS (</a:t>
            </a:r>
            <a:r>
              <a:rPr lang="es-MX" altLang="en-US" sz="2800" b="0" i="1" kern="0" dirty="0" err="1" smtClean="0">
                <a:cs typeface="Arial" panose="020B0604020202020204" pitchFamily="34" charset="0"/>
              </a:rPr>
              <a:t>ENCs</a:t>
            </a:r>
            <a:r>
              <a:rPr lang="es-MX" altLang="en-US" sz="2800" b="0" i="1" kern="0" dirty="0" smtClean="0">
                <a:cs typeface="Arial" panose="020B0604020202020204" pitchFamily="34" charset="0"/>
              </a:rPr>
              <a:t>) INDEX    </a:t>
            </a:r>
            <a:endParaRPr lang="en-US" altLang="en-US" sz="2800" b="0" i="1" kern="0" dirty="0" smtClean="0">
              <a:cs typeface="Arial" panose="020B0604020202020204" pitchFamily="34" charset="0"/>
            </a:endParaRPr>
          </a:p>
        </p:txBody>
      </p:sp>
      <p:sp>
        <p:nvSpPr>
          <p:cNvPr id="5" name="Action Button: Custom 4">
            <a:hlinkClick r:id="rId4" action="ppaction://hlinksldjump"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84213" y="1125538"/>
            <a:ext cx="8351837" cy="8636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200" b="0" i="1" kern="0" dirty="0" smtClean="0">
                <a:cs typeface="Arial" panose="020B0604020202020204" pitchFamily="34" charset="0"/>
              </a:rPr>
              <a:t>ELECTRONIC NAUTICAL CHARTS (</a:t>
            </a:r>
            <a:r>
              <a:rPr lang="es-MX" altLang="en-US" sz="3200" b="0" i="1" kern="0" dirty="0" err="1" smtClean="0">
                <a:cs typeface="Arial" panose="020B0604020202020204" pitchFamily="34" charset="0"/>
              </a:rPr>
              <a:t>ENCs</a:t>
            </a:r>
            <a:r>
              <a:rPr lang="es-MX" altLang="en-US" sz="3200" b="0" i="1" kern="0" dirty="0" smtClean="0">
                <a:cs typeface="Arial" panose="020B0604020202020204" pitchFamily="34" charset="0"/>
              </a:rPr>
              <a:t>) DISTRIBUTION    </a:t>
            </a:r>
            <a:endParaRPr lang="en-US" altLang="en-US" sz="3200" b="0" i="1" kern="0" dirty="0" smtClean="0">
              <a:cs typeface="Arial" panose="020B0604020202020204" pitchFamily="34" charset="0"/>
            </a:endParaRPr>
          </a:p>
        </p:txBody>
      </p:sp>
      <p:sp>
        <p:nvSpPr>
          <p:cNvPr id="3" name="Rectangle 2"/>
          <p:cNvSpPr/>
          <p:nvPr/>
        </p:nvSpPr>
        <p:spPr>
          <a:xfrm>
            <a:off x="323850" y="2420938"/>
            <a:ext cx="8424863" cy="4400550"/>
          </a:xfrm>
          <a:prstGeom prst="rect">
            <a:avLst/>
          </a:prstGeom>
        </p:spPr>
        <p:txBody>
          <a:bodyPr>
            <a:spAutoFit/>
          </a:bodyPr>
          <a:lstStyle/>
          <a:p>
            <a:pPr eaLnBrk="1" fontAlgn="auto" hangingPunct="1">
              <a:spcAft>
                <a:spcPts val="0"/>
              </a:spcAft>
              <a:defRPr/>
            </a:pPr>
            <a:r>
              <a:rPr lang="es-MX" sz="2800" b="0" i="1" dirty="0">
                <a:effectLst>
                  <a:outerShdw blurRad="38100" dist="38100" dir="2700000" algn="tl">
                    <a:srgbClr val="000000">
                      <a:alpha val="43137"/>
                    </a:srgbClr>
                  </a:outerShdw>
                </a:effectLst>
              </a:rPr>
              <a:t>IC-ENC IS ASSISTING THE PCA WITH THE PRODUCTION AND DISTRIBUTION OF HIGH QUALITY </a:t>
            </a:r>
            <a:r>
              <a:rPr lang="es-MX" sz="2800" b="0" i="1" dirty="0" err="1">
                <a:effectLst>
                  <a:outerShdw blurRad="38100" dist="38100" dir="2700000" algn="tl">
                    <a:srgbClr val="000000">
                      <a:alpha val="43137"/>
                    </a:srgbClr>
                  </a:outerShdw>
                </a:effectLst>
              </a:rPr>
              <a:t>ENCs</a:t>
            </a:r>
            <a:r>
              <a:rPr lang="es-MX" sz="2800" b="0" i="1" dirty="0">
                <a:effectLst>
                  <a:outerShdw blurRad="38100" dist="38100" dir="2700000" algn="tl">
                    <a:srgbClr val="000000">
                      <a:alpha val="43137"/>
                    </a:srgbClr>
                  </a:outerShdw>
                </a:effectLst>
              </a:rPr>
              <a:t>.</a:t>
            </a:r>
          </a:p>
          <a:p>
            <a:pPr eaLnBrk="1" fontAlgn="auto" hangingPunct="1">
              <a:spcAft>
                <a:spcPts val="0"/>
              </a:spcAft>
              <a:defRPr/>
            </a:pPr>
            <a:endParaRPr lang="es-MX" sz="2800" b="0" i="1" dirty="0">
              <a:effectLst>
                <a:outerShdw blurRad="38100" dist="38100" dir="2700000" algn="tl">
                  <a:srgbClr val="000000">
                    <a:alpha val="43137"/>
                  </a:srgbClr>
                </a:outerShdw>
              </a:effectLst>
            </a:endParaRPr>
          </a:p>
          <a:p>
            <a:pPr eaLnBrk="1" fontAlgn="auto" hangingPunct="1">
              <a:spcAft>
                <a:spcPts val="0"/>
              </a:spcAft>
              <a:defRPr/>
            </a:pPr>
            <a:r>
              <a:rPr lang="es-MX" sz="2800" b="0" i="1" dirty="0">
                <a:effectLst>
                  <a:outerShdw blurRad="38100" dist="38100" dir="2700000" algn="tl">
                    <a:srgbClr val="000000">
                      <a:alpha val="43137"/>
                    </a:srgbClr>
                  </a:outerShdw>
                </a:effectLst>
              </a:rPr>
              <a:t>THESE NEW CHARTS ARE AVAILABLE TO SHIPPING COMPANIES THROUGH ANY OF THE EIGHT (8) </a:t>
            </a:r>
            <a:r>
              <a:rPr lang="es-MX" sz="2800" b="0" i="1" dirty="0" err="1">
                <a:effectLst>
                  <a:outerShdw blurRad="38100" dist="38100" dir="2700000" algn="tl">
                    <a:srgbClr val="000000">
                      <a:alpha val="43137"/>
                    </a:srgbClr>
                  </a:outerShdw>
                </a:effectLst>
              </a:rPr>
              <a:t>VARs</a:t>
            </a:r>
            <a:r>
              <a:rPr lang="es-MX" sz="2800" b="0" i="1" dirty="0">
                <a:effectLst>
                  <a:outerShdw blurRad="38100" dist="38100" dir="2700000" algn="tl">
                    <a:srgbClr val="000000">
                      <a:alpha val="43137"/>
                    </a:srgbClr>
                  </a:outerShdw>
                </a:effectLst>
              </a:rPr>
              <a:t>  CHART DISTRIBUTORS OF IC-ENC.  </a:t>
            </a:r>
          </a:p>
          <a:p>
            <a:pPr eaLnBrk="1" fontAlgn="auto" hangingPunct="1">
              <a:spcAft>
                <a:spcPts val="0"/>
              </a:spcAft>
              <a:defRPr/>
            </a:pPr>
            <a:endParaRPr lang="es-MX" sz="2800" b="0" i="1" dirty="0">
              <a:effectLst>
                <a:outerShdw blurRad="38100" dist="38100" dir="2700000" algn="tl">
                  <a:srgbClr val="000000">
                    <a:alpha val="43137"/>
                  </a:srgbClr>
                </a:outerShdw>
              </a:effectLst>
            </a:endParaRPr>
          </a:p>
          <a:p>
            <a:pPr eaLnBrk="1" fontAlgn="auto" hangingPunct="1">
              <a:spcAft>
                <a:spcPts val="0"/>
              </a:spcAft>
              <a:defRPr/>
            </a:pPr>
            <a:r>
              <a:rPr lang="es-MX" sz="2800" b="0" i="1" dirty="0">
                <a:effectLst>
                  <a:outerShdw blurRad="38100" dist="38100" dir="2700000" algn="tl">
                    <a:srgbClr val="000000">
                      <a:alpha val="43137"/>
                    </a:srgbClr>
                  </a:outerShdw>
                </a:effectLst>
              </a:rPr>
              <a:t>. </a:t>
            </a:r>
            <a:endParaRPr lang="en-US" sz="2800" b="0" i="1" dirty="0">
              <a:effectLst>
                <a:outerShdw blurRad="38100" dist="38100" dir="2700000" algn="tl">
                  <a:srgbClr val="000000">
                    <a:alpha val="43137"/>
                  </a:srgbClr>
                </a:outerShdw>
              </a:effectLst>
            </a:endParaRPr>
          </a:p>
        </p:txBody>
      </p:sp>
      <p:sp>
        <p:nvSpPr>
          <p:cNvPr id="9" name="Action Button: Custom 8">
            <a:hlinkClick r:id="" action="ppaction://noaction" highlightClick="1"/>
          </p:cNvPr>
          <p:cNvSpPr/>
          <p:nvPr/>
        </p:nvSpPr>
        <p:spPr bwMode="auto">
          <a:xfrm>
            <a:off x="7885113" y="6445250"/>
            <a:ext cx="1150937" cy="360363"/>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 y="3090863"/>
            <a:ext cx="8928100" cy="1570037"/>
          </a:xfrm>
          <a:prstGeom prst="rect">
            <a:avLst/>
          </a:prstGeom>
        </p:spPr>
        <p:txBody>
          <a:bodyPr>
            <a:spAutoFit/>
          </a:bodyPr>
          <a:lstStyle/>
          <a:p>
            <a:pPr algn="ctr" eaLnBrk="1" fontAlgn="auto" hangingPunct="1">
              <a:spcAft>
                <a:spcPts val="0"/>
              </a:spcAft>
              <a:defRPr/>
            </a:pPr>
            <a:r>
              <a:rPr lang="en-US" b="0" i="1" dirty="0">
                <a:effectLst>
                  <a:outerShdw blurRad="38100" dist="38100" dir="2700000" algn="tl">
                    <a:srgbClr val="000000">
                      <a:alpha val="43137"/>
                    </a:srgbClr>
                  </a:outerShdw>
                </a:effectLst>
              </a:rPr>
              <a:t>TO PRODUCE THE FIRST THREE (3) NATIONAL PAPER CHARTS OF THE PANAMA CANAL. </a:t>
            </a:r>
            <a:endParaRPr lang="en-US" dirty="0">
              <a:effectLst>
                <a:outerShdw blurRad="38100" dist="38100" dir="2700000" algn="tl">
                  <a:srgbClr val="000000">
                    <a:alpha val="43137"/>
                  </a:srgbClr>
                </a:outerShdw>
              </a:effectLst>
            </a:endParaRPr>
          </a:p>
        </p:txBody>
      </p:sp>
      <p:sp>
        <p:nvSpPr>
          <p:cNvPr id="4" name="Title 1"/>
          <p:cNvSpPr txBox="1">
            <a:spLocks/>
          </p:cNvSpPr>
          <p:nvPr/>
        </p:nvSpPr>
        <p:spPr bwMode="auto">
          <a:xfrm>
            <a:off x="1150938" y="904875"/>
            <a:ext cx="6842125" cy="9366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3600" b="0" i="1" kern="0" dirty="0" smtClean="0">
                <a:cs typeface="Arial" panose="020B0604020202020204" pitchFamily="34" charset="0"/>
              </a:rPr>
              <a:t>2. MAIN CHALLENGES:</a:t>
            </a:r>
            <a:r>
              <a:rPr lang="es-MX" altLang="en-US" sz="3600" b="0" kern="0" dirty="0" smtClean="0">
                <a:cs typeface="Arial" panose="020B0604020202020204" pitchFamily="34" charset="0"/>
              </a:rPr>
              <a:t>    </a:t>
            </a:r>
            <a:endParaRPr lang="en-US" altLang="en-US" sz="3600" b="0" kern="0" dirty="0" smtClean="0">
              <a:cs typeface="Arial" panose="020B0604020202020204" pitchFamily="34" charset="0"/>
            </a:endParaRPr>
          </a:p>
        </p:txBody>
      </p:sp>
      <p:sp>
        <p:nvSpPr>
          <p:cNvPr id="5" name="Action Button: Custom 4">
            <a:hlinkClick r:id="" action="ppaction://hlinkshowjump?jump=nextslide" highlightClick="1"/>
          </p:cNvPr>
          <p:cNvSpPr/>
          <p:nvPr/>
        </p:nvSpPr>
        <p:spPr bwMode="auto">
          <a:xfrm>
            <a:off x="8101013" y="6345238"/>
            <a:ext cx="863600"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3" action="ppaction://hlinksldjump"/>
              </a:rPr>
              <a:t>NEXT</a:t>
            </a:r>
            <a:endParaRPr lang="en-US" sz="1800" dirty="0">
              <a:latin typeface="Arial" charset="0"/>
            </a:endParaRPr>
          </a:p>
        </p:txBody>
      </p:sp>
      <p:sp>
        <p:nvSpPr>
          <p:cNvPr id="6" name="Action Button: Custom 5">
            <a:hlinkClick r:id="" action="ppaction://noaction" highlightClick="1"/>
          </p:cNvPr>
          <p:cNvSpPr/>
          <p:nvPr/>
        </p:nvSpPr>
        <p:spPr bwMode="auto">
          <a:xfrm>
            <a:off x="7019925" y="6345238"/>
            <a:ext cx="936625" cy="360362"/>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MENU</a:t>
            </a:r>
            <a:endParaRPr lang="en-US" sz="1800" dirty="0">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950" y="1125538"/>
            <a:ext cx="9036050" cy="881062"/>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s-MX" altLang="en-US" sz="2800" b="0" i="1" kern="0" dirty="0" smtClean="0">
                <a:cs typeface="Arial" panose="020B0604020202020204" pitchFamily="34" charset="0"/>
              </a:rPr>
              <a:t>NAUTICAL PAPER CHARTS </a:t>
            </a:r>
          </a:p>
          <a:p>
            <a:pPr algn="ctr" eaLnBrk="1" hangingPunct="1">
              <a:defRPr/>
            </a:pPr>
            <a:r>
              <a:rPr lang="es-MX" altLang="en-US" sz="2800" b="0" i="1" kern="0" dirty="0" smtClean="0">
                <a:cs typeface="Arial" panose="020B0604020202020204" pitchFamily="34" charset="0"/>
              </a:rPr>
              <a:t>CELL NAMES AND CODES    </a:t>
            </a:r>
            <a:endParaRPr lang="en-US" altLang="en-US" sz="2800" b="0" i="1" kern="0" dirty="0" smtClean="0">
              <a:cs typeface="Arial" panose="020B0604020202020204" pitchFamily="34" charset="0"/>
            </a:endParaRPr>
          </a:p>
        </p:txBody>
      </p:sp>
      <p:pic>
        <p:nvPicPr>
          <p:cNvPr id="1638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2636838"/>
            <a:ext cx="855345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hlinkshowjump?jump=nextslide" highlightClick="1"/>
          </p:cNvPr>
          <p:cNvSpPr/>
          <p:nvPr/>
        </p:nvSpPr>
        <p:spPr bwMode="auto">
          <a:xfrm>
            <a:off x="8062913" y="6291263"/>
            <a:ext cx="936625" cy="466725"/>
          </a:xfrm>
          <a:prstGeom prst="actionButtonBlank">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s-PA" sz="1800" dirty="0">
                <a:latin typeface="Arial" charset="0"/>
                <a:hlinkClick r:id="rId4" action="ppaction://hlinksldjump"/>
              </a:rPr>
              <a:t>NEXT</a:t>
            </a:r>
            <a:endParaRPr lang="en-US" sz="1800" dirty="0">
              <a:latin typeface="Arial" charset="0"/>
            </a:endParaRPr>
          </a:p>
        </p:txBody>
      </p:sp>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de presentaciones">
  <a:themeElements>
    <a:clrScheme name="Template de presentaciones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Template de presentaciones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mplate de presentaciones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mplate de presentaciones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mplate de presentaciones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mplate de presentaciones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mplate de presentaciones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mplate de presentaciones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mplate de presentaciones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plate de presentaciones">
  <a:themeElements>
    <a:clrScheme name="Template de presentaciones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mplate de presentaciones">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alpha val="50000"/>
          </a:srgbClr>
        </a:solidFill>
        <a:ln w="9525" cap="flat" cmpd="sng" algn="ctr">
          <a:solidFill>
            <a:srgbClr val="1E3252"/>
          </a:solidFill>
          <a:prstDash val="solid"/>
          <a:round/>
          <a:headEnd type="none" w="med" len="med"/>
          <a:tailEnd type="none" w="med" len="med"/>
        </a:ln>
        <a:effectLst>
          <a:prstShdw prst="shdw17" dist="81320" dir="2319588">
            <a:srgbClr val="1E3252">
              <a:gamma/>
              <a:shade val="60000"/>
              <a:invGamma/>
            </a:srgbClr>
          </a:prstShdw>
        </a:effectLst>
      </a:spPr>
      <a:bodyPr vert="horz" wrap="square" lIns="18288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PA" sz="36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rgbClr val="808080">
            <a:alpha val="50000"/>
          </a:srgbClr>
        </a:solidFill>
        <a:ln w="9525" cap="flat" cmpd="sng" algn="ctr">
          <a:solidFill>
            <a:srgbClr val="1E3252"/>
          </a:solidFill>
          <a:prstDash val="solid"/>
          <a:round/>
          <a:headEnd type="none" w="med" len="med"/>
          <a:tailEnd type="none" w="med" len="med"/>
        </a:ln>
        <a:effectLst>
          <a:prstShdw prst="shdw17" dist="81320" dir="2319588">
            <a:srgbClr val="1E3252">
              <a:gamma/>
              <a:shade val="60000"/>
              <a:invGamma/>
            </a:srgbClr>
          </a:prstShdw>
        </a:effectLst>
      </a:spPr>
      <a:bodyPr vert="horz" wrap="square" lIns="18288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PA" sz="3600" b="0"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Template de presentaciones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mplate de presentaciones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mplate de presentaciones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mplate de presentaciones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mplate de presentaciones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mplate de presentaciones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mplate de presentaciones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mplate de presentaciones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Taller legal junio 2008</Template>
  <TotalTime>12576</TotalTime>
  <Words>1121</Words>
  <Application>Microsoft Office PowerPoint</Application>
  <PresentationFormat>On-screen Show (4:3)</PresentationFormat>
  <Paragraphs>257</Paragraphs>
  <Slides>42</Slides>
  <Notes>42</Notes>
  <HiddenSlides>1</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42</vt:i4>
      </vt:variant>
    </vt:vector>
  </HeadingPairs>
  <TitlesOfParts>
    <vt:vector size="53" baseType="lpstr">
      <vt:lpstr>Arial</vt:lpstr>
      <vt:lpstr>Arial Black</vt:lpstr>
      <vt:lpstr>Calibri</vt:lpstr>
      <vt:lpstr>Tahoma</vt:lpstr>
      <vt:lpstr>Times New Roman</vt:lpstr>
      <vt:lpstr>Wingdings</vt:lpstr>
      <vt:lpstr>Custom Design</vt:lpstr>
      <vt:lpstr>1_Custom Design</vt:lpstr>
      <vt:lpstr>Template de presentaciones</vt:lpstr>
      <vt:lpstr>1_Template de presentaciones</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WORKSHOP:  ECHOSCOPE 3D COLLECTION AND ANALYSIS</vt:lpstr>
      <vt:lpstr>PowerPoint Presentation</vt:lpstr>
      <vt:lpstr>TRAINING SEMINAR: ON THE USE OF THE IALA RISK MANAGEMENT TOOLBOX  </vt:lpstr>
      <vt:lpstr>TRAINING SEMINAR: HYPACK 2016  </vt:lpstr>
      <vt:lpstr>PowerPoint Presentation</vt:lpstr>
      <vt:lpstr>TRAINING WORKSHOP: TALLER DE INFRAESTRUCTURAS DE DATOS ESPACIALES MARÍTIMOS (MSDI)    </vt:lpstr>
      <vt:lpstr>TRAINING WORKSHOP: TALLER DE ESTÁNDARES DE INFORMACIÓN GEOGRÁFIA    </vt:lpstr>
      <vt:lpstr>FOUR (4) TRAINING COURSES IN SPANISH   WILL BE HELD AT PCA FACILITIES IN YEAR 2017. </vt:lpstr>
      <vt:lpstr>5.4 SCHOLARSHIPS IN THE DOMAIN OF HYDROGRAPHIC  SURVEYING </vt:lpstr>
      <vt:lpstr>PowerPoint Presentation</vt:lpstr>
      <vt:lpstr>PowerPoint Presentation</vt:lpstr>
      <vt:lpstr>PowerPoint Presentation</vt:lpstr>
      <vt:lpstr>PowerPoint Presentation</vt:lpstr>
    </vt:vector>
  </TitlesOfParts>
  <Company>Autoridad del Canal de Panamá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SUPERFICIE 3D CORTE GAILLARD</dc:title>
  <dc:creator>Iris Degracia</dc:creator>
  <cp:lastModifiedBy>Alberto Costa Neves</cp:lastModifiedBy>
  <cp:revision>762</cp:revision>
  <cp:lastPrinted>2016-12-05T16:45:14Z</cp:lastPrinted>
  <dcterms:created xsi:type="dcterms:W3CDTF">2008-07-16T15:16:09Z</dcterms:created>
  <dcterms:modified xsi:type="dcterms:W3CDTF">2017-04-07T11:29:49Z</dcterms:modified>
</cp:coreProperties>
</file>