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79" autoAdjust="0"/>
  </p:normalViewPr>
  <p:slideViewPr>
    <p:cSldViewPr>
      <p:cViewPr varScale="1">
        <p:scale>
          <a:sx n="34" d="100"/>
          <a:sy n="34" d="100"/>
        </p:scale>
        <p:origin x="60" y="668"/>
      </p:cViewPr>
      <p:guideLst>
        <p:guide orient="horz" pos="2160"/>
        <p:guide pos="2880"/>
      </p:guideLst>
    </p:cSldViewPr>
  </p:slideViewPr>
  <p:outlineViewPr>
    <p:cViewPr>
      <p:scale>
        <a:sx n="33" d="100"/>
        <a:sy n="33" d="100"/>
      </p:scale>
      <p:origin x="54" y="24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p:cSld name="Title Slide">
    <p:spTree>
      <p:nvGrpSpPr>
        <p:cNvPr id="1" name=""/>
        <p:cNvGrpSpPr/>
        <p:nvPr/>
      </p:nvGrpSpPr>
      <p:grpSpPr>
        <a:xfrm>
          <a:off x="0" y="0"/>
          <a:ext cx="0" cy="0"/>
          <a:chOff x="0" y="0"/>
          <a:chExt cx="0" cy="0"/>
        </a:xfrm>
      </p:grpSpPr>
      <p:grpSp>
        <p:nvGrpSpPr>
          <p:cNvPr id="3" name="Group 43"/>
          <p:cNvGrpSpPr>
            <a:grpSpLocks/>
          </p:cNvGrpSpPr>
          <p:nvPr/>
        </p:nvGrpSpPr>
        <p:grpSpPr bwMode="auto">
          <a:xfrm>
            <a:off x="0" y="20638"/>
            <a:ext cx="9148763" cy="6851650"/>
            <a:chOff x="1" y="0"/>
            <a:chExt cx="5763" cy="4316"/>
          </a:xfrm>
        </p:grpSpPr>
        <p:sp>
          <p:nvSpPr>
            <p:cNvPr id="4" name="Freeform 44"/>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 name="Freeform 45"/>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6" name="Freeform 46"/>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nvGrpSpPr>
            <p:cNvPr id="7" name="Group 47"/>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1" name="Freeform 23"/>
            <p:cNvSpPr>
              <a:spLocks/>
            </p:cNvSpPr>
            <p:nvPr/>
          </p:nvSpPr>
          <p:spPr bwMode="hidden">
            <a:xfrm>
              <a:off x="5041" y="0"/>
              <a:ext cx="719" cy="845"/>
            </a:xfrm>
            <a:custGeom>
              <a:avLst/>
              <a:gdLst>
                <a:gd name="T0" fmla="*/ 747 w 717"/>
                <a:gd name="T1" fmla="*/ 845 h 845"/>
                <a:gd name="T2" fmla="*/ 747 w 717"/>
                <a:gd name="T3" fmla="*/ 821 h 845"/>
                <a:gd name="T4" fmla="*/ 604 w 717"/>
                <a:gd name="T5" fmla="*/ 605 h 845"/>
                <a:gd name="T6" fmla="*/ 421 w 717"/>
                <a:gd name="T7" fmla="*/ 396 h 845"/>
                <a:gd name="T8" fmla="*/ 236 w 717"/>
                <a:gd name="T9" fmla="*/ 192 h 845"/>
                <a:gd name="T10" fmla="*/ 17 w 717"/>
                <a:gd name="T11" fmla="*/ 0 h 845"/>
                <a:gd name="T12" fmla="*/ 0 w 717"/>
                <a:gd name="T13" fmla="*/ 0 h 845"/>
                <a:gd name="T14" fmla="*/ 224 w 717"/>
                <a:gd name="T15" fmla="*/ 198 h 845"/>
                <a:gd name="T16" fmla="*/ 415 w 717"/>
                <a:gd name="T17" fmla="*/ 408 h 845"/>
                <a:gd name="T18" fmla="*/ 598 w 717"/>
                <a:gd name="T19" fmla="*/ 623 h 845"/>
                <a:gd name="T20" fmla="*/ 747 w 717"/>
                <a:gd name="T21" fmla="*/ 845 h 845"/>
                <a:gd name="T22" fmla="*/ 74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4"/>
            <p:cNvSpPr>
              <a:spLocks/>
            </p:cNvSpPr>
            <p:nvPr/>
          </p:nvSpPr>
          <p:spPr bwMode="hidden">
            <a:xfrm>
              <a:off x="5352" y="0"/>
              <a:ext cx="408" cy="414"/>
            </a:xfrm>
            <a:custGeom>
              <a:avLst/>
              <a:gdLst>
                <a:gd name="T0" fmla="*/ 422 w 407"/>
                <a:gd name="T1" fmla="*/ 414 h 414"/>
                <a:gd name="T2" fmla="*/ 422 w 407"/>
                <a:gd name="T3" fmla="*/ 396 h 414"/>
                <a:gd name="T4" fmla="*/ 237 w 407"/>
                <a:gd name="T5" fmla="*/ 192 h 414"/>
                <a:gd name="T6" fmla="*/ 12 w 407"/>
                <a:gd name="T7" fmla="*/ 0 h 414"/>
                <a:gd name="T8" fmla="*/ 0 w 407"/>
                <a:gd name="T9" fmla="*/ 0 h 414"/>
                <a:gd name="T10" fmla="*/ 108 w 407"/>
                <a:gd name="T11" fmla="*/ 102 h 414"/>
                <a:gd name="T12" fmla="*/ 231 w 407"/>
                <a:gd name="T13" fmla="*/ 204 h 414"/>
                <a:gd name="T14" fmla="*/ 422 w 407"/>
                <a:gd name="T15" fmla="*/ 414 h 414"/>
                <a:gd name="T16" fmla="*/ 42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4" name="Freeform 26"/>
            <p:cNvSpPr>
              <a:spLocks/>
            </p:cNvSpPr>
            <p:nvPr/>
          </p:nvSpPr>
          <p:spPr bwMode="hidden">
            <a:xfrm>
              <a:off x="6" y="0"/>
              <a:ext cx="588" cy="599"/>
            </a:xfrm>
            <a:custGeom>
              <a:avLst/>
              <a:gdLst>
                <a:gd name="T0" fmla="*/ 616 w 586"/>
                <a:gd name="T1" fmla="*/ 0 h 599"/>
                <a:gd name="T2" fmla="*/ 598 w 586"/>
                <a:gd name="T3" fmla="*/ 0 h 599"/>
                <a:gd name="T4" fmla="*/ 422 w 586"/>
                <a:gd name="T5" fmla="*/ 132 h 599"/>
                <a:gd name="T6" fmla="*/ 272 w 586"/>
                <a:gd name="T7" fmla="*/ 270 h 599"/>
                <a:gd name="T8" fmla="*/ 120 w 586"/>
                <a:gd name="T9" fmla="*/ 420 h 599"/>
                <a:gd name="T10" fmla="*/ 0 w 586"/>
                <a:gd name="T11" fmla="*/ 575 h 599"/>
                <a:gd name="T12" fmla="*/ 0 w 586"/>
                <a:gd name="T13" fmla="*/ 599 h 599"/>
                <a:gd name="T14" fmla="*/ 120 w 586"/>
                <a:gd name="T15" fmla="*/ 432 h 599"/>
                <a:gd name="T16" fmla="*/ 272 w 586"/>
                <a:gd name="T17" fmla="*/ 282 h 599"/>
                <a:gd name="T18" fmla="*/ 428 w 586"/>
                <a:gd name="T19" fmla="*/ 138 h 599"/>
                <a:gd name="T20" fmla="*/ 616 w 586"/>
                <a:gd name="T21" fmla="*/ 0 h 599"/>
                <a:gd name="T22" fmla="*/ 61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7"/>
            <p:cNvSpPr>
              <a:spLocks/>
            </p:cNvSpPr>
            <p:nvPr/>
          </p:nvSpPr>
          <p:spPr bwMode="hidden">
            <a:xfrm>
              <a:off x="6" y="0"/>
              <a:ext cx="270" cy="252"/>
            </a:xfrm>
            <a:custGeom>
              <a:avLst/>
              <a:gdLst>
                <a:gd name="T0" fmla="*/ 284 w 269"/>
                <a:gd name="T1" fmla="*/ 0 h 252"/>
                <a:gd name="T2" fmla="*/ 26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4 w 269"/>
                <a:gd name="T15" fmla="*/ 0 h 252"/>
                <a:gd name="T16" fmla="*/ 28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 name="Text Box 42"/>
          <p:cNvSpPr txBox="1">
            <a:spLocks noChangeArrowheads="1"/>
          </p:cNvSpPr>
          <p:nvPr/>
        </p:nvSpPr>
        <p:spPr bwMode="auto">
          <a:xfrm>
            <a:off x="8459788" y="6597650"/>
            <a:ext cx="5826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fld id="{D193AC1C-43AB-45E6-8AB0-323A6ACABD32}" type="slidenum">
              <a:rPr lang="fr-FR" altLang="en-US" sz="1000">
                <a:solidFill>
                  <a:srgbClr val="FFFF00"/>
                </a:solidFill>
                <a:latin typeface="Verdana" panose="020B0604030504040204" pitchFamily="34" charset="0"/>
              </a:rPr>
              <a:pPr eaLnBrk="1" hangingPunct="1"/>
              <a:t>‹#›</a:t>
            </a:fld>
            <a:r>
              <a:rPr lang="fr-FR" altLang="en-US" sz="1000">
                <a:solidFill>
                  <a:srgbClr val="FFFF00"/>
                </a:solidFill>
                <a:latin typeface="Verdana" panose="020B0604030504040204" pitchFamily="34" charset="0"/>
              </a:rPr>
              <a:t>/9</a:t>
            </a: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spTree>
    <p:extLst>
      <p:ext uri="{BB962C8B-B14F-4D97-AF65-F5344CB8AC3E}">
        <p14:creationId xmlns:p14="http://schemas.microsoft.com/office/powerpoint/2010/main" val="824403086"/>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34229145"/>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2775"/>
            <a:ext cx="2057400" cy="518457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412775"/>
            <a:ext cx="6019800" cy="51845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575050752"/>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p:cSld name="Diapositive de titre">
    <p:spTree>
      <p:nvGrpSpPr>
        <p:cNvPr id="1" name=""/>
        <p:cNvGrpSpPr/>
        <p:nvPr/>
      </p:nvGrpSpPr>
      <p:grpSpPr>
        <a:xfrm>
          <a:off x="0" y="0"/>
          <a:ext cx="0" cy="0"/>
          <a:chOff x="0" y="0"/>
          <a:chExt cx="0" cy="0"/>
        </a:xfrm>
      </p:grpSpPr>
      <p:grpSp>
        <p:nvGrpSpPr>
          <p:cNvPr id="3" name="Group 43"/>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nvGrpSpPr>
            <p:cNvPr id="7" name="Group 47"/>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1" name="Freeform 23"/>
            <p:cNvSpPr>
              <a:spLocks/>
            </p:cNvSpPr>
            <p:nvPr/>
          </p:nvSpPr>
          <p:spPr bwMode="hidden">
            <a:xfrm>
              <a:off x="5041" y="0"/>
              <a:ext cx="719" cy="845"/>
            </a:xfrm>
            <a:custGeom>
              <a:avLst/>
              <a:gdLst>
                <a:gd name="T0" fmla="*/ 755 w 717"/>
                <a:gd name="T1" fmla="*/ 845 h 845"/>
                <a:gd name="T2" fmla="*/ 755 w 717"/>
                <a:gd name="T3" fmla="*/ 821 h 845"/>
                <a:gd name="T4" fmla="*/ 612 w 717"/>
                <a:gd name="T5" fmla="*/ 605 h 845"/>
                <a:gd name="T6" fmla="*/ 425 w 717"/>
                <a:gd name="T7" fmla="*/ 396 h 845"/>
                <a:gd name="T8" fmla="*/ 240 w 717"/>
                <a:gd name="T9" fmla="*/ 192 h 845"/>
                <a:gd name="T10" fmla="*/ 17 w 717"/>
                <a:gd name="T11" fmla="*/ 0 h 845"/>
                <a:gd name="T12" fmla="*/ 0 w 717"/>
                <a:gd name="T13" fmla="*/ 0 h 845"/>
                <a:gd name="T14" fmla="*/ 228 w 717"/>
                <a:gd name="T15" fmla="*/ 198 h 845"/>
                <a:gd name="T16" fmla="*/ 419 w 717"/>
                <a:gd name="T17" fmla="*/ 408 h 845"/>
                <a:gd name="T18" fmla="*/ 606 w 717"/>
                <a:gd name="T19" fmla="*/ 623 h 845"/>
                <a:gd name="T20" fmla="*/ 755 w 717"/>
                <a:gd name="T21" fmla="*/ 845 h 845"/>
                <a:gd name="T22" fmla="*/ 755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4"/>
            <p:cNvSpPr>
              <a:spLocks/>
            </p:cNvSpPr>
            <p:nvPr/>
          </p:nvSpPr>
          <p:spPr bwMode="hidden">
            <a:xfrm>
              <a:off x="5352" y="0"/>
              <a:ext cx="408" cy="414"/>
            </a:xfrm>
            <a:custGeom>
              <a:avLst/>
              <a:gdLst>
                <a:gd name="T0" fmla="*/ 426 w 407"/>
                <a:gd name="T1" fmla="*/ 414 h 414"/>
                <a:gd name="T2" fmla="*/ 426 w 407"/>
                <a:gd name="T3" fmla="*/ 396 h 414"/>
                <a:gd name="T4" fmla="*/ 241 w 407"/>
                <a:gd name="T5" fmla="*/ 192 h 414"/>
                <a:gd name="T6" fmla="*/ 12 w 407"/>
                <a:gd name="T7" fmla="*/ 0 h 414"/>
                <a:gd name="T8" fmla="*/ 0 w 407"/>
                <a:gd name="T9" fmla="*/ 0 h 414"/>
                <a:gd name="T10" fmla="*/ 108 w 407"/>
                <a:gd name="T11" fmla="*/ 102 h 414"/>
                <a:gd name="T12" fmla="*/ 235 w 407"/>
                <a:gd name="T13" fmla="*/ 204 h 414"/>
                <a:gd name="T14" fmla="*/ 426 w 407"/>
                <a:gd name="T15" fmla="*/ 414 h 414"/>
                <a:gd name="T16" fmla="*/ 426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4" name="Freeform 26"/>
            <p:cNvSpPr>
              <a:spLocks/>
            </p:cNvSpPr>
            <p:nvPr/>
          </p:nvSpPr>
          <p:spPr bwMode="hidden">
            <a:xfrm>
              <a:off x="6" y="0"/>
              <a:ext cx="588" cy="599"/>
            </a:xfrm>
            <a:custGeom>
              <a:avLst/>
              <a:gdLst>
                <a:gd name="T0" fmla="*/ 624 w 586"/>
                <a:gd name="T1" fmla="*/ 0 h 599"/>
                <a:gd name="T2" fmla="*/ 606 w 586"/>
                <a:gd name="T3" fmla="*/ 0 h 599"/>
                <a:gd name="T4" fmla="*/ 426 w 586"/>
                <a:gd name="T5" fmla="*/ 132 h 599"/>
                <a:gd name="T6" fmla="*/ 276 w 586"/>
                <a:gd name="T7" fmla="*/ 270 h 599"/>
                <a:gd name="T8" fmla="*/ 120 w 586"/>
                <a:gd name="T9" fmla="*/ 420 h 599"/>
                <a:gd name="T10" fmla="*/ 0 w 586"/>
                <a:gd name="T11" fmla="*/ 575 h 599"/>
                <a:gd name="T12" fmla="*/ 0 w 586"/>
                <a:gd name="T13" fmla="*/ 599 h 599"/>
                <a:gd name="T14" fmla="*/ 120 w 586"/>
                <a:gd name="T15" fmla="*/ 432 h 599"/>
                <a:gd name="T16" fmla="*/ 276 w 586"/>
                <a:gd name="T17" fmla="*/ 282 h 599"/>
                <a:gd name="T18" fmla="*/ 432 w 586"/>
                <a:gd name="T19" fmla="*/ 138 h 599"/>
                <a:gd name="T20" fmla="*/ 624 w 586"/>
                <a:gd name="T21" fmla="*/ 0 h 599"/>
                <a:gd name="T22" fmla="*/ 624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7"/>
            <p:cNvSpPr>
              <a:spLocks/>
            </p:cNvSpPr>
            <p:nvPr/>
          </p:nvSpPr>
          <p:spPr bwMode="hidden">
            <a:xfrm>
              <a:off x="6" y="0"/>
              <a:ext cx="270" cy="252"/>
            </a:xfrm>
            <a:custGeom>
              <a:avLst/>
              <a:gdLst>
                <a:gd name="T0" fmla="*/ 288 w 269"/>
                <a:gd name="T1" fmla="*/ 0 h 252"/>
                <a:gd name="T2" fmla="*/ 270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8 w 269"/>
                <a:gd name="T15" fmla="*/ 0 h 252"/>
                <a:gd name="T16" fmla="*/ 288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40" name="Picture 8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84600" y="349250"/>
            <a:ext cx="9747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smtClean="0"/>
              <a:t>Cliquez pour modifier le style des sous-titres du masque</a:t>
            </a:r>
            <a:endParaRPr lang="en-AU" dirty="0"/>
          </a:p>
        </p:txBody>
      </p:sp>
    </p:spTree>
    <p:extLst>
      <p:ext uri="{BB962C8B-B14F-4D97-AF65-F5344CB8AC3E}">
        <p14:creationId xmlns:p14="http://schemas.microsoft.com/office/powerpoint/2010/main" val="2427144154"/>
      </p:ext>
    </p:extLst>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BF6AED5-AA48-4570-B70A-58DFD7B898A4}" type="datetimeFigureOut">
              <a:rPr lang="fr-FR"/>
              <a:pPr>
                <a:defRPr/>
              </a:pPr>
              <a:t>22/06/2017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82F308D-AA61-4EAF-A75B-BC1D296AE645}" type="slidenum">
              <a:rPr lang="fr-FR" altLang="en-US"/>
              <a:pPr/>
              <a:t>‹#›</a:t>
            </a:fld>
            <a:endParaRPr lang="fr-FR" altLang="en-US"/>
          </a:p>
        </p:txBody>
      </p:sp>
    </p:spTree>
    <p:extLst>
      <p:ext uri="{BB962C8B-B14F-4D97-AF65-F5344CB8AC3E}">
        <p14:creationId xmlns:p14="http://schemas.microsoft.com/office/powerpoint/2010/main" val="239412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grpSp>
        <p:nvGrpSpPr>
          <p:cNvPr id="4" name="Group 2"/>
          <p:cNvGrpSpPr>
            <a:grpSpLocks/>
          </p:cNvGrpSpPr>
          <p:nvPr/>
        </p:nvGrpSpPr>
        <p:grpSpPr bwMode="auto">
          <a:xfrm>
            <a:off x="1588" y="0"/>
            <a:ext cx="9148762"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2" name="Freeform 23"/>
            <p:cNvSpPr>
              <a:spLocks/>
            </p:cNvSpPr>
            <p:nvPr/>
          </p:nvSpPr>
          <p:spPr bwMode="hidden">
            <a:xfrm>
              <a:off x="5041" y="0"/>
              <a:ext cx="719" cy="845"/>
            </a:xfrm>
            <a:custGeom>
              <a:avLst/>
              <a:gdLst>
                <a:gd name="T0" fmla="*/ 747 w 717"/>
                <a:gd name="T1" fmla="*/ 845 h 845"/>
                <a:gd name="T2" fmla="*/ 747 w 717"/>
                <a:gd name="T3" fmla="*/ 821 h 845"/>
                <a:gd name="T4" fmla="*/ 604 w 717"/>
                <a:gd name="T5" fmla="*/ 605 h 845"/>
                <a:gd name="T6" fmla="*/ 421 w 717"/>
                <a:gd name="T7" fmla="*/ 396 h 845"/>
                <a:gd name="T8" fmla="*/ 236 w 717"/>
                <a:gd name="T9" fmla="*/ 192 h 845"/>
                <a:gd name="T10" fmla="*/ 17 w 717"/>
                <a:gd name="T11" fmla="*/ 0 h 845"/>
                <a:gd name="T12" fmla="*/ 0 w 717"/>
                <a:gd name="T13" fmla="*/ 0 h 845"/>
                <a:gd name="T14" fmla="*/ 224 w 717"/>
                <a:gd name="T15" fmla="*/ 198 h 845"/>
                <a:gd name="T16" fmla="*/ 415 w 717"/>
                <a:gd name="T17" fmla="*/ 408 h 845"/>
                <a:gd name="T18" fmla="*/ 598 w 717"/>
                <a:gd name="T19" fmla="*/ 623 h 845"/>
                <a:gd name="T20" fmla="*/ 747 w 717"/>
                <a:gd name="T21" fmla="*/ 845 h 845"/>
                <a:gd name="T22" fmla="*/ 74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22 w 407"/>
                <a:gd name="T1" fmla="*/ 414 h 414"/>
                <a:gd name="T2" fmla="*/ 422 w 407"/>
                <a:gd name="T3" fmla="*/ 396 h 414"/>
                <a:gd name="T4" fmla="*/ 237 w 407"/>
                <a:gd name="T5" fmla="*/ 192 h 414"/>
                <a:gd name="T6" fmla="*/ 12 w 407"/>
                <a:gd name="T7" fmla="*/ 0 h 414"/>
                <a:gd name="T8" fmla="*/ 0 w 407"/>
                <a:gd name="T9" fmla="*/ 0 h 414"/>
                <a:gd name="T10" fmla="*/ 108 w 407"/>
                <a:gd name="T11" fmla="*/ 102 h 414"/>
                <a:gd name="T12" fmla="*/ 231 w 407"/>
                <a:gd name="T13" fmla="*/ 204 h 414"/>
                <a:gd name="T14" fmla="*/ 422 w 407"/>
                <a:gd name="T15" fmla="*/ 414 h 414"/>
                <a:gd name="T16" fmla="*/ 42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5" name="Freeform 26"/>
            <p:cNvSpPr>
              <a:spLocks/>
            </p:cNvSpPr>
            <p:nvPr/>
          </p:nvSpPr>
          <p:spPr bwMode="hidden">
            <a:xfrm>
              <a:off x="6" y="0"/>
              <a:ext cx="588" cy="599"/>
            </a:xfrm>
            <a:custGeom>
              <a:avLst/>
              <a:gdLst>
                <a:gd name="T0" fmla="*/ 616 w 586"/>
                <a:gd name="T1" fmla="*/ 0 h 599"/>
                <a:gd name="T2" fmla="*/ 598 w 586"/>
                <a:gd name="T3" fmla="*/ 0 h 599"/>
                <a:gd name="T4" fmla="*/ 422 w 586"/>
                <a:gd name="T5" fmla="*/ 132 h 599"/>
                <a:gd name="T6" fmla="*/ 272 w 586"/>
                <a:gd name="T7" fmla="*/ 270 h 599"/>
                <a:gd name="T8" fmla="*/ 120 w 586"/>
                <a:gd name="T9" fmla="*/ 420 h 599"/>
                <a:gd name="T10" fmla="*/ 0 w 586"/>
                <a:gd name="T11" fmla="*/ 575 h 599"/>
                <a:gd name="T12" fmla="*/ 0 w 586"/>
                <a:gd name="T13" fmla="*/ 599 h 599"/>
                <a:gd name="T14" fmla="*/ 120 w 586"/>
                <a:gd name="T15" fmla="*/ 432 h 599"/>
                <a:gd name="T16" fmla="*/ 272 w 586"/>
                <a:gd name="T17" fmla="*/ 282 h 599"/>
                <a:gd name="T18" fmla="*/ 428 w 586"/>
                <a:gd name="T19" fmla="*/ 138 h 599"/>
                <a:gd name="T20" fmla="*/ 616 w 586"/>
                <a:gd name="T21" fmla="*/ 0 h 599"/>
                <a:gd name="T22" fmla="*/ 61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84 w 269"/>
                <a:gd name="T1" fmla="*/ 0 h 252"/>
                <a:gd name="T2" fmla="*/ 26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4 w 269"/>
                <a:gd name="T15" fmla="*/ 0 h 252"/>
                <a:gd name="T16" fmla="*/ 28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Title 1"/>
          <p:cNvSpPr>
            <a:spLocks noGrp="1"/>
          </p:cNvSpPr>
          <p:nvPr>
            <p:ph type="title"/>
          </p:nvPr>
        </p:nvSpPr>
        <p:spPr>
          <a:xfrm>
            <a:off x="371475" y="44624"/>
            <a:ext cx="8304981" cy="1139825"/>
          </a:xfrm>
        </p:spPr>
        <p:txBody>
          <a:bodyPr/>
          <a:lstStyle>
            <a:lvl1pPr>
              <a:defRPr sz="3200" b="1"/>
            </a:lvl1pPr>
          </a:lstStyle>
          <a:p>
            <a:r>
              <a:rPr lang="en-US" dirty="0" smtClean="0"/>
              <a:t>Click to edit Master title style</a:t>
            </a:r>
            <a:endParaRPr lang="en-AU" dirty="0"/>
          </a:p>
        </p:txBody>
      </p:sp>
      <p:sp>
        <p:nvSpPr>
          <p:cNvPr id="3" name="Content Placeholder 2"/>
          <p:cNvSpPr>
            <a:spLocks noGrp="1"/>
          </p:cNvSpPr>
          <p:nvPr>
            <p:ph idx="1"/>
          </p:nvPr>
        </p:nvSpPr>
        <p:spPr>
          <a:xfrm>
            <a:off x="438150" y="1346547"/>
            <a:ext cx="8238305" cy="4530725"/>
          </a:xfrm>
        </p:spPr>
        <p:txBody>
          <a:bodyPr/>
          <a:lstStyle>
            <a:lvl1pPr marL="263525" indent="-263525">
              <a:defRPr sz="2800"/>
            </a:lvl1pPr>
            <a:lvl2pPr marL="361950" indent="1588">
              <a:defRPr sz="2400"/>
            </a:lvl2pPr>
            <a:lvl3pPr marL="725488" indent="-9525" defTabSz="898525">
              <a:defRPr sz="2000"/>
            </a:lvl3pPr>
            <a:lvl4pPr marL="1077913" indent="-176213">
              <a:defRPr/>
            </a:lvl4pPr>
            <a:lvl5pPr marL="1252538" indent="-174625">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Tree>
    <p:extLst>
      <p:ext uri="{BB962C8B-B14F-4D97-AF65-F5344CB8AC3E}">
        <p14:creationId xmlns:p14="http://schemas.microsoft.com/office/powerpoint/2010/main" val="3516527767"/>
      </p:ext>
    </p:extLst>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01997025"/>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2276872"/>
            <a:ext cx="3667125" cy="38540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719638" y="2276872"/>
            <a:ext cx="3668712" cy="38540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eaLnBrk="1" fontAlgn="auto" hangingPunct="1">
              <a:spcBef>
                <a:spcPts val="0"/>
              </a:spcBef>
              <a:spcAft>
                <a:spcPts val="0"/>
              </a:spcAft>
              <a:defRPr>
                <a:latin typeface="+mn-lt"/>
                <a:cs typeface="+mn-cs"/>
              </a:defRPr>
            </a:lvl1pPr>
          </a:lstStyle>
          <a:p>
            <a:pPr>
              <a:defRPr/>
            </a:pPr>
            <a:fld id="{F48E3789-3B0B-4B1C-8C09-6FC7F01D9526}" type="datetimeFigureOut">
              <a:rPr lang="fr-FR"/>
              <a:pPr>
                <a:defRPr/>
              </a:pPr>
              <a:t>22/06/2017</a:t>
            </a:fld>
            <a:endParaRPr lang="fr-FR"/>
          </a:p>
        </p:txBody>
      </p:sp>
      <p:sp>
        <p:nvSpPr>
          <p:cNvPr id="6" name="Rectangle 5"/>
          <p:cNvSpPr>
            <a:spLocks noGrp="1" noChangeArrowheads="1"/>
          </p:cNvSpPr>
          <p:nvPr>
            <p:ph type="ftr" sz="quarter" idx="11"/>
          </p:nvPr>
        </p:nvSpPr>
        <p:spPr>
          <a:xfrm>
            <a:off x="3124200" y="6248400"/>
            <a:ext cx="2895600" cy="457200"/>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fr-FR"/>
          </a:p>
        </p:txBody>
      </p:sp>
      <p:sp>
        <p:nvSpPr>
          <p:cNvPr id="7" name="Rectangle 6"/>
          <p:cNvSpPr>
            <a:spLocks noGrp="1" noChangeArrowheads="1"/>
          </p:cNvSpPr>
          <p:nvPr>
            <p:ph type="sldNum" sz="quarter" idx="12"/>
          </p:nvPr>
        </p:nvSpPr>
        <p:spPr>
          <a:xfrm>
            <a:off x="6553200" y="6243638"/>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9E3F9BB6-07B8-4178-B00E-647D8C4D4E9B}" type="slidenum">
              <a:rPr lang="fr-FR" altLang="en-US"/>
              <a:pPr/>
              <a:t>‹#›</a:t>
            </a:fld>
            <a:endParaRPr lang="fr-FR" altLang="en-US"/>
          </a:p>
        </p:txBody>
      </p:sp>
    </p:spTree>
    <p:extLst>
      <p:ext uri="{BB962C8B-B14F-4D97-AF65-F5344CB8AC3E}">
        <p14:creationId xmlns:p14="http://schemas.microsoft.com/office/powerpoint/2010/main" val="237603187"/>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9856"/>
            <a:ext cx="8229600" cy="1143000"/>
          </a:xfrm>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20691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79008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20691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9008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2389565"/>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398505479"/>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077745"/>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98798"/>
            <a:ext cx="3008313" cy="1162050"/>
          </a:xfrm>
        </p:spPr>
        <p:txBody>
          <a:bodyPr anchor="b"/>
          <a:lstStyle>
            <a:lvl1pPr algn="l">
              <a:defRPr sz="2000" b="1"/>
            </a:lvl1pPr>
          </a:lstStyle>
          <a:p>
            <a:r>
              <a:rPr lang="en-US" dirty="0" smtClean="0"/>
              <a:t>Click to edit Master title style</a:t>
            </a:r>
            <a:endParaRPr lang="en-AU" dirty="0"/>
          </a:p>
        </p:txBody>
      </p:sp>
      <p:sp>
        <p:nvSpPr>
          <p:cNvPr id="3" name="Content Placeholder 2"/>
          <p:cNvSpPr>
            <a:spLocks noGrp="1"/>
          </p:cNvSpPr>
          <p:nvPr>
            <p:ph idx="1"/>
          </p:nvPr>
        </p:nvSpPr>
        <p:spPr>
          <a:xfrm>
            <a:off x="3575050" y="1268760"/>
            <a:ext cx="5111750" cy="54726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2132856"/>
            <a:ext cx="3008313" cy="4608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72139398"/>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47444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86449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4234639"/>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242888"/>
            <a:ext cx="9148762" cy="6851651"/>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nvGrpSpPr>
            <p:cNvPr id="1032"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036" name="Freeform 23"/>
            <p:cNvSpPr>
              <a:spLocks/>
            </p:cNvSpPr>
            <p:nvPr/>
          </p:nvSpPr>
          <p:spPr bwMode="hidden">
            <a:xfrm>
              <a:off x="5041" y="0"/>
              <a:ext cx="719" cy="845"/>
            </a:xfrm>
            <a:custGeom>
              <a:avLst/>
              <a:gdLst>
                <a:gd name="T0" fmla="*/ 747 w 717"/>
                <a:gd name="T1" fmla="*/ 845 h 845"/>
                <a:gd name="T2" fmla="*/ 747 w 717"/>
                <a:gd name="T3" fmla="*/ 821 h 845"/>
                <a:gd name="T4" fmla="*/ 604 w 717"/>
                <a:gd name="T5" fmla="*/ 605 h 845"/>
                <a:gd name="T6" fmla="*/ 421 w 717"/>
                <a:gd name="T7" fmla="*/ 396 h 845"/>
                <a:gd name="T8" fmla="*/ 236 w 717"/>
                <a:gd name="T9" fmla="*/ 192 h 845"/>
                <a:gd name="T10" fmla="*/ 17 w 717"/>
                <a:gd name="T11" fmla="*/ 0 h 845"/>
                <a:gd name="T12" fmla="*/ 0 w 717"/>
                <a:gd name="T13" fmla="*/ 0 h 845"/>
                <a:gd name="T14" fmla="*/ 224 w 717"/>
                <a:gd name="T15" fmla="*/ 198 h 845"/>
                <a:gd name="T16" fmla="*/ 415 w 717"/>
                <a:gd name="T17" fmla="*/ 408 h 845"/>
                <a:gd name="T18" fmla="*/ 598 w 717"/>
                <a:gd name="T19" fmla="*/ 623 h 845"/>
                <a:gd name="T20" fmla="*/ 747 w 717"/>
                <a:gd name="T21" fmla="*/ 845 h 845"/>
                <a:gd name="T22" fmla="*/ 74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24"/>
            <p:cNvSpPr>
              <a:spLocks/>
            </p:cNvSpPr>
            <p:nvPr/>
          </p:nvSpPr>
          <p:spPr bwMode="hidden">
            <a:xfrm>
              <a:off x="5352" y="0"/>
              <a:ext cx="408" cy="414"/>
            </a:xfrm>
            <a:custGeom>
              <a:avLst/>
              <a:gdLst>
                <a:gd name="T0" fmla="*/ 422 w 407"/>
                <a:gd name="T1" fmla="*/ 414 h 414"/>
                <a:gd name="T2" fmla="*/ 422 w 407"/>
                <a:gd name="T3" fmla="*/ 396 h 414"/>
                <a:gd name="T4" fmla="*/ 237 w 407"/>
                <a:gd name="T5" fmla="*/ 192 h 414"/>
                <a:gd name="T6" fmla="*/ 12 w 407"/>
                <a:gd name="T7" fmla="*/ 0 h 414"/>
                <a:gd name="T8" fmla="*/ 0 w 407"/>
                <a:gd name="T9" fmla="*/ 0 h 414"/>
                <a:gd name="T10" fmla="*/ 108 w 407"/>
                <a:gd name="T11" fmla="*/ 102 h 414"/>
                <a:gd name="T12" fmla="*/ 231 w 407"/>
                <a:gd name="T13" fmla="*/ 204 h 414"/>
                <a:gd name="T14" fmla="*/ 422 w 407"/>
                <a:gd name="T15" fmla="*/ 414 h 414"/>
                <a:gd name="T16" fmla="*/ 42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fontAlgn="auto">
                <a:spcBef>
                  <a:spcPts val="0"/>
                </a:spcBef>
                <a:spcAft>
                  <a:spcPts val="0"/>
                </a:spcAft>
                <a:defRPr/>
              </a:pPr>
              <a:endParaRPr lang="en-AU">
                <a:latin typeface="+mn-lt"/>
                <a:cs typeface="+mn-cs"/>
              </a:endParaRPr>
            </a:p>
          </p:txBody>
        </p:sp>
        <p:sp>
          <p:nvSpPr>
            <p:cNvPr id="1039" name="Freeform 26"/>
            <p:cNvSpPr>
              <a:spLocks/>
            </p:cNvSpPr>
            <p:nvPr/>
          </p:nvSpPr>
          <p:spPr bwMode="hidden">
            <a:xfrm>
              <a:off x="6" y="0"/>
              <a:ext cx="588" cy="599"/>
            </a:xfrm>
            <a:custGeom>
              <a:avLst/>
              <a:gdLst>
                <a:gd name="T0" fmla="*/ 616 w 586"/>
                <a:gd name="T1" fmla="*/ 0 h 599"/>
                <a:gd name="T2" fmla="*/ 598 w 586"/>
                <a:gd name="T3" fmla="*/ 0 h 599"/>
                <a:gd name="T4" fmla="*/ 422 w 586"/>
                <a:gd name="T5" fmla="*/ 132 h 599"/>
                <a:gd name="T6" fmla="*/ 272 w 586"/>
                <a:gd name="T7" fmla="*/ 270 h 599"/>
                <a:gd name="T8" fmla="*/ 120 w 586"/>
                <a:gd name="T9" fmla="*/ 420 h 599"/>
                <a:gd name="T10" fmla="*/ 0 w 586"/>
                <a:gd name="T11" fmla="*/ 575 h 599"/>
                <a:gd name="T12" fmla="*/ 0 w 586"/>
                <a:gd name="T13" fmla="*/ 599 h 599"/>
                <a:gd name="T14" fmla="*/ 120 w 586"/>
                <a:gd name="T15" fmla="*/ 432 h 599"/>
                <a:gd name="T16" fmla="*/ 272 w 586"/>
                <a:gd name="T17" fmla="*/ 282 h 599"/>
                <a:gd name="T18" fmla="*/ 428 w 586"/>
                <a:gd name="T19" fmla="*/ 138 h 599"/>
                <a:gd name="T20" fmla="*/ 616 w 586"/>
                <a:gd name="T21" fmla="*/ 0 h 599"/>
                <a:gd name="T22" fmla="*/ 61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7"/>
            <p:cNvSpPr>
              <a:spLocks/>
            </p:cNvSpPr>
            <p:nvPr/>
          </p:nvSpPr>
          <p:spPr bwMode="hidden">
            <a:xfrm>
              <a:off x="6" y="0"/>
              <a:ext cx="270" cy="252"/>
            </a:xfrm>
            <a:custGeom>
              <a:avLst/>
              <a:gdLst>
                <a:gd name="T0" fmla="*/ 284 w 269"/>
                <a:gd name="T1" fmla="*/ 0 h 252"/>
                <a:gd name="T2" fmla="*/ 26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4 w 269"/>
                <a:gd name="T15" fmla="*/ 0 h 252"/>
                <a:gd name="T16" fmla="*/ 28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2"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3"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4" name="Group 31"/>
            <p:cNvGrpSpPr>
              <a:grpSpLocks/>
            </p:cNvGrpSpPr>
            <p:nvPr/>
          </p:nvGrpSpPr>
          <p:grpSpPr bwMode="auto">
            <a:xfrm>
              <a:off x="1" y="392"/>
              <a:ext cx="5758" cy="1571"/>
              <a:chOff x="1" y="392"/>
              <a:chExt cx="5758" cy="1571"/>
            </a:xfrm>
          </p:grpSpPr>
          <p:sp>
            <p:nvSpPr>
              <p:cNvPr id="1047"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8"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0"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5"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87815" name="Rectangle 39"/>
          <p:cNvSpPr>
            <a:spLocks noGrp="1" noChangeArrowheads="1"/>
          </p:cNvSpPr>
          <p:nvPr>
            <p:ph type="title"/>
          </p:nvPr>
        </p:nvSpPr>
        <p:spPr bwMode="auto">
          <a:xfrm>
            <a:off x="777875" y="115888"/>
            <a:ext cx="7585075"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AU" dirty="0" smtClean="0"/>
          </a:p>
        </p:txBody>
      </p:sp>
      <p:sp>
        <p:nvSpPr>
          <p:cNvPr id="587819" name="Rectangle 43"/>
          <p:cNvSpPr>
            <a:spLocks noGrp="1" noChangeArrowheads="1"/>
          </p:cNvSpPr>
          <p:nvPr>
            <p:ph type="body" idx="1"/>
          </p:nvPr>
        </p:nvSpPr>
        <p:spPr bwMode="auto">
          <a:xfrm>
            <a:off x="795338" y="1412875"/>
            <a:ext cx="7488237" cy="4781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51" r:id="rId3"/>
    <p:sldLayoutId id="2147483761" r:id="rId4"/>
    <p:sldLayoutId id="2147483752" r:id="rId5"/>
    <p:sldLayoutId id="2147483753" r:id="rId6"/>
    <p:sldLayoutId id="2147483754" r:id="rId7"/>
    <p:sldLayoutId id="2147483755" r:id="rId8"/>
    <p:sldLayoutId id="2147483756" r:id="rId9"/>
    <p:sldLayoutId id="2147483757" r:id="rId10"/>
    <p:sldLayoutId id="2147483758" r:id="rId11"/>
    <p:sldLayoutId id="2147483762" r:id="rId12"/>
    <p:sldLayoutId id="2147483763" r:id="rId13"/>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left)">
                                      <p:cBhvr>
                                        <p:cTn id="7" dur="500"/>
                                        <p:tgtEl>
                                          <p:spTgt spid="587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left)">
                                      <p:cBhvr>
                                        <p:cTn id="12" dur="500"/>
                                        <p:tgtEl>
                                          <p:spTgt spid="587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left)">
                                      <p:cBhvr>
                                        <p:cTn id="17" dur="500"/>
                                        <p:tgtEl>
                                          <p:spTgt spid="587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left)">
                                      <p:cBhvr>
                                        <p:cTn id="22" dur="500"/>
                                        <p:tgtEl>
                                          <p:spTgt spid="587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left)">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build="p" bldLvl="2">
        <p:tmplLst>
          <p:tmpl lvl="1">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Lst>
      </p:bldP>
    </p:bldLst>
  </p:timing>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55600" indent="-355600" algn="l" defTabSz="358775" rtl="0" eaLnBrk="0" fontAlgn="base" hangingPunct="0">
        <a:spcBef>
          <a:spcPts val="600"/>
        </a:spcBef>
        <a:spcAft>
          <a:spcPts val="600"/>
        </a:spcAft>
        <a:buClr>
          <a:srgbClr val="FFFF00"/>
        </a:buClr>
        <a:buSzPct val="60000"/>
        <a:buFont typeface="Wingdings" panose="05000000000000000000"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0" fontAlgn="base" hangingPunct="0">
        <a:spcBef>
          <a:spcPts val="600"/>
        </a:spcBef>
        <a:spcAft>
          <a:spcPts val="600"/>
        </a:spcAft>
        <a:buClr>
          <a:srgbClr val="FFFF00"/>
        </a:buClr>
        <a:buSzPct val="60000"/>
        <a:buFont typeface="Arial" panose="020B0604020202020204" pitchFamily="34" charset="0"/>
        <a:buChar char="•"/>
        <a:defRPr sz="2800">
          <a:solidFill>
            <a:srgbClr val="FFFF00"/>
          </a:solidFill>
          <a:effectLst>
            <a:outerShdw blurRad="38100" dist="38100" dir="2700000" algn="tl">
              <a:srgbClr val="000000"/>
            </a:outerShdw>
          </a:effectLst>
          <a:latin typeface="+mn-lt"/>
        </a:defRPr>
      </a:lvl2pPr>
      <a:lvl3pPr marL="900113" indent="-184150" algn="l" rtl="0" eaLnBrk="0" fontAlgn="base" hangingPunct="0">
        <a:spcBef>
          <a:spcPts val="600"/>
        </a:spcBef>
        <a:spcAft>
          <a:spcPts val="600"/>
        </a:spcAft>
        <a:buClr>
          <a:srgbClr val="FFFF00"/>
        </a:buClr>
        <a:buSzPct val="60000"/>
        <a:buFont typeface="Arial" panose="020B0604020202020204" pitchFamily="34" charset="0"/>
        <a:buChar char="•"/>
        <a:defRPr sz="2400">
          <a:solidFill>
            <a:srgbClr val="FFFF00"/>
          </a:solidFill>
          <a:effectLst>
            <a:outerShdw blurRad="38100" dist="38100" dir="2700000" algn="tl">
              <a:srgbClr val="000000"/>
            </a:outerShdw>
          </a:effectLst>
          <a:latin typeface="+mn-lt"/>
        </a:defRPr>
      </a:lvl3pPr>
      <a:lvl4pPr marL="1255713" indent="-177800" algn="l" rtl="0" eaLnBrk="0" fontAlgn="base" hangingPunct="0">
        <a:spcBef>
          <a:spcPts val="600"/>
        </a:spcBef>
        <a:spcAft>
          <a:spcPts val="600"/>
        </a:spcAft>
        <a:buClr>
          <a:srgbClr val="FFFF00"/>
        </a:buClr>
        <a:buSzPct val="60000"/>
        <a:buFont typeface="Arial" panose="020B0604020202020204" pitchFamily="34" charset="0"/>
        <a:buChar char="•"/>
        <a:defRPr sz="2000">
          <a:solidFill>
            <a:srgbClr val="FFFF00"/>
          </a:solidFill>
          <a:effectLst>
            <a:outerShdw blurRad="38100" dist="38100" dir="2700000" algn="tl">
              <a:srgbClr val="000000"/>
            </a:outerShdw>
          </a:effectLst>
          <a:latin typeface="+mn-lt"/>
        </a:defRPr>
      </a:lvl4pPr>
      <a:lvl5pPr marL="1609725" indent="-176213" algn="l" rtl="0" eaLnBrk="0" fontAlgn="base" hangingPunct="0">
        <a:spcBef>
          <a:spcPts val="600"/>
        </a:spcBef>
        <a:spcAft>
          <a:spcPts val="600"/>
        </a:spcAft>
        <a:buClr>
          <a:srgbClr val="FFFF00"/>
        </a:buClr>
        <a:buSzPct val="60000"/>
        <a:buFont typeface="Arial" panose="020B0604020202020204"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pPr>
              <a:defRPr/>
            </a:pPr>
            <a:r>
              <a:rPr lang="en-GB" smtClean="0">
                <a:effectLst/>
              </a:rPr>
              <a:t>Satellite derived bathymetry (SDB) – Risk assessment</a:t>
            </a:r>
            <a:endParaRPr lang="en-GB"/>
          </a:p>
        </p:txBody>
      </p:sp>
      <p:pic>
        <p:nvPicPr>
          <p:cNvPr id="7171" name="Picture 8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7638" y="349250"/>
            <a:ext cx="9747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bwMode="auto">
          <a:xfrm>
            <a:off x="1295400" y="1793875"/>
            <a:ext cx="6400800" cy="1347788"/>
          </a:xfrm>
          <a:prstGeom prst="rect">
            <a:avLst/>
          </a:prstGeom>
          <a:noFill/>
          <a:ln w="9525">
            <a:noFill/>
            <a:miter lim="800000"/>
            <a:headEnd/>
            <a:tailEnd/>
          </a:ln>
          <a:effectLst/>
        </p:spPr>
        <p:txBody>
          <a:bodyPr/>
          <a:lstStyle>
            <a:lvl1pPr marL="0" indent="0" algn="ctr" defTabSz="358775" rtl="0" eaLnBrk="0" fontAlgn="base" hangingPunct="0">
              <a:spcBef>
                <a:spcPts val="600"/>
              </a:spcBef>
              <a:spcAft>
                <a:spcPts val="600"/>
              </a:spcAft>
              <a:buClr>
                <a:srgbClr val="FFFF00"/>
              </a:buClr>
              <a:buSzPct val="60000"/>
              <a:buFont typeface="Wingdings" pitchFamily="2" charset="2"/>
              <a:buNone/>
              <a:defRPr sz="3200">
                <a:solidFill>
                  <a:schemeClr val="tx1">
                    <a:tint val="75000"/>
                  </a:schemeClr>
                </a:solidFill>
                <a:effectLst>
                  <a:outerShdw blurRad="38100" dist="38100" dir="2700000" algn="tl">
                    <a:srgbClr val="000000"/>
                  </a:outerShdw>
                </a:effectLst>
                <a:latin typeface="+mn-lt"/>
                <a:ea typeface="+mn-ea"/>
                <a:cs typeface="+mn-cs"/>
              </a:defRPr>
            </a:lvl1pPr>
            <a:lvl2pPr marL="457200" indent="0" algn="ctr" rtl="0" eaLnBrk="0" fontAlgn="base" hangingPunct="0">
              <a:spcBef>
                <a:spcPts val="600"/>
              </a:spcBef>
              <a:spcAft>
                <a:spcPts val="600"/>
              </a:spcAft>
              <a:buClr>
                <a:srgbClr val="FFFF00"/>
              </a:buClr>
              <a:buSzPct val="60000"/>
              <a:buFont typeface="Arial" charset="0"/>
              <a:buNone/>
              <a:defRPr sz="2800">
                <a:solidFill>
                  <a:schemeClr val="tx1">
                    <a:tint val="75000"/>
                  </a:schemeClr>
                </a:solidFill>
                <a:effectLst>
                  <a:outerShdw blurRad="38100" dist="38100" dir="2700000" algn="tl">
                    <a:srgbClr val="000000"/>
                  </a:outerShdw>
                </a:effectLst>
                <a:latin typeface="+mn-lt"/>
              </a:defRPr>
            </a:lvl2pPr>
            <a:lvl3pPr marL="914400" indent="0" algn="ctr" rtl="0" eaLnBrk="0" fontAlgn="base" hangingPunct="0">
              <a:spcBef>
                <a:spcPts val="600"/>
              </a:spcBef>
              <a:spcAft>
                <a:spcPts val="600"/>
              </a:spcAft>
              <a:buClr>
                <a:srgbClr val="FFFF00"/>
              </a:buClr>
              <a:buSzPct val="60000"/>
              <a:buFont typeface="Arial" charset="0"/>
              <a:buNone/>
              <a:defRPr sz="2400">
                <a:solidFill>
                  <a:schemeClr val="tx1">
                    <a:tint val="75000"/>
                  </a:schemeClr>
                </a:solidFill>
                <a:effectLst>
                  <a:outerShdw blurRad="38100" dist="38100" dir="2700000" algn="tl">
                    <a:srgbClr val="000000"/>
                  </a:outerShdw>
                </a:effectLst>
                <a:latin typeface="+mn-lt"/>
              </a:defRPr>
            </a:lvl3pPr>
            <a:lvl4pPr marL="1371600" indent="0" algn="ctr" rtl="0" eaLnBrk="0" fontAlgn="base" hangingPunct="0">
              <a:spcBef>
                <a:spcPts val="600"/>
              </a:spcBef>
              <a:spcAft>
                <a:spcPts val="600"/>
              </a:spcAft>
              <a:buClr>
                <a:srgbClr val="FFFF00"/>
              </a:buClr>
              <a:buSzPct val="60000"/>
              <a:buFont typeface="Arial" charset="0"/>
              <a:buNone/>
              <a:defRPr sz="2000">
                <a:solidFill>
                  <a:schemeClr val="tx1">
                    <a:tint val="75000"/>
                  </a:schemeClr>
                </a:solidFill>
                <a:effectLst>
                  <a:outerShdw blurRad="38100" dist="38100" dir="2700000" algn="tl">
                    <a:srgbClr val="000000"/>
                  </a:outerShdw>
                </a:effectLst>
                <a:latin typeface="+mn-lt"/>
              </a:defRPr>
            </a:lvl4pPr>
            <a:lvl5pPr marL="1828800" indent="0" algn="ctr" rtl="0" eaLnBrk="0" fontAlgn="base" hangingPunct="0">
              <a:spcBef>
                <a:spcPts val="600"/>
              </a:spcBef>
              <a:spcAft>
                <a:spcPts val="600"/>
              </a:spcAft>
              <a:buClr>
                <a:srgbClr val="FFFF00"/>
              </a:buClr>
              <a:buSzPct val="60000"/>
              <a:buFont typeface="Arial" charset="0"/>
              <a:buNone/>
              <a:defRPr sz="2000">
                <a:solidFill>
                  <a:schemeClr val="tx1">
                    <a:tint val="75000"/>
                  </a:schemeClr>
                </a:solidFill>
                <a:effectLst>
                  <a:outerShdw blurRad="38100" dist="38100" dir="2700000" algn="tl">
                    <a:srgbClr val="000000"/>
                  </a:outerShdw>
                </a:effectLst>
                <a:latin typeface="+mn-lt"/>
              </a:defRPr>
            </a:lvl5pPr>
            <a:lvl6pPr marL="2286000" indent="0" algn="ctr" rtl="0" eaLnBrk="1" fontAlgn="base" hangingPunct="1">
              <a:spcBef>
                <a:spcPct val="20000"/>
              </a:spcBef>
              <a:spcAft>
                <a:spcPct val="0"/>
              </a:spcAft>
              <a:buClr>
                <a:srgbClr val="FFFF00"/>
              </a:buClr>
              <a:buSzPct val="60000"/>
              <a:buFont typeface="Wingdings" pitchFamily="2" charset="2"/>
              <a:buNone/>
              <a:defRPr sz="2000">
                <a:solidFill>
                  <a:schemeClr val="tx1">
                    <a:tint val="75000"/>
                  </a:schemeClr>
                </a:solidFill>
                <a:effectLst>
                  <a:outerShdw blurRad="38100" dist="38100" dir="2700000" algn="tl">
                    <a:srgbClr val="000000"/>
                  </a:outerShdw>
                </a:effectLst>
                <a:latin typeface="+mn-lt"/>
              </a:defRPr>
            </a:lvl6pPr>
            <a:lvl7pPr marL="2743200" indent="0" algn="ctr" rtl="0" eaLnBrk="1" fontAlgn="base" hangingPunct="1">
              <a:spcBef>
                <a:spcPct val="20000"/>
              </a:spcBef>
              <a:spcAft>
                <a:spcPct val="0"/>
              </a:spcAft>
              <a:buClr>
                <a:srgbClr val="FFFF00"/>
              </a:buClr>
              <a:buSzPct val="60000"/>
              <a:buFont typeface="Wingdings" pitchFamily="2" charset="2"/>
              <a:buNone/>
              <a:defRPr sz="2000">
                <a:solidFill>
                  <a:schemeClr val="tx1">
                    <a:tint val="75000"/>
                  </a:schemeClr>
                </a:solidFill>
                <a:effectLst>
                  <a:outerShdw blurRad="38100" dist="38100" dir="2700000" algn="tl">
                    <a:srgbClr val="000000"/>
                  </a:outerShdw>
                </a:effectLst>
                <a:latin typeface="+mn-lt"/>
              </a:defRPr>
            </a:lvl7pPr>
            <a:lvl8pPr marL="3200400" indent="0" algn="ctr" rtl="0" eaLnBrk="1" fontAlgn="base" hangingPunct="1">
              <a:spcBef>
                <a:spcPct val="20000"/>
              </a:spcBef>
              <a:spcAft>
                <a:spcPct val="0"/>
              </a:spcAft>
              <a:buClr>
                <a:srgbClr val="FFFF00"/>
              </a:buClr>
              <a:buSzPct val="60000"/>
              <a:buFont typeface="Wingdings" pitchFamily="2" charset="2"/>
              <a:buNone/>
              <a:defRPr sz="2000">
                <a:solidFill>
                  <a:schemeClr val="tx1">
                    <a:tint val="75000"/>
                  </a:schemeClr>
                </a:solidFill>
                <a:effectLst>
                  <a:outerShdw blurRad="38100" dist="38100" dir="2700000" algn="tl">
                    <a:srgbClr val="000000"/>
                  </a:outerShdw>
                </a:effectLst>
                <a:latin typeface="+mn-lt"/>
              </a:defRPr>
            </a:lvl8pPr>
            <a:lvl9pPr marL="3657600" indent="0" algn="ctr" rtl="0" eaLnBrk="1" fontAlgn="base" hangingPunct="1">
              <a:spcBef>
                <a:spcPct val="20000"/>
              </a:spcBef>
              <a:spcAft>
                <a:spcPct val="0"/>
              </a:spcAft>
              <a:buClr>
                <a:srgbClr val="FFFF00"/>
              </a:buClr>
              <a:buSzPct val="60000"/>
              <a:buFont typeface="Wingdings" pitchFamily="2" charset="2"/>
              <a:buNone/>
              <a:defRPr sz="2000">
                <a:solidFill>
                  <a:schemeClr val="tx1">
                    <a:tint val="75000"/>
                  </a:schemeClr>
                </a:solidFill>
                <a:effectLst>
                  <a:outerShdw blurRad="38100" dist="38100" dir="2700000" algn="tl">
                    <a:srgbClr val="000000"/>
                  </a:outerShdw>
                </a:effectLst>
                <a:latin typeface="+mn-lt"/>
              </a:defRPr>
            </a:lvl9pPr>
          </a:lstStyle>
          <a:p>
            <a:pPr eaLnBrk="1" hangingPunct="1">
              <a:defRPr/>
            </a:pPr>
            <a:r>
              <a:rPr lang="fr-FR" b="1" dirty="0" smtClean="0">
                <a:solidFill>
                  <a:srgbClr val="FFFF00"/>
                </a:solidFill>
              </a:rPr>
              <a:t>IRCC-9</a:t>
            </a:r>
            <a:r>
              <a:rPr lang="fr-FR" dirty="0" smtClean="0">
                <a:solidFill>
                  <a:srgbClr val="FFFF00"/>
                </a:solidFill>
              </a:rPr>
              <a:t/>
            </a:r>
            <a:br>
              <a:rPr lang="fr-FR" dirty="0" smtClean="0">
                <a:solidFill>
                  <a:srgbClr val="FFFF00"/>
                </a:solidFill>
              </a:rPr>
            </a:br>
            <a:r>
              <a:rPr lang="fr-FR" dirty="0" smtClean="0">
                <a:solidFill>
                  <a:srgbClr val="FFFF00"/>
                </a:solidFill>
              </a:rPr>
              <a:t>          </a:t>
            </a:r>
            <a:r>
              <a:rPr lang="fr-FR" sz="2800" b="1" i="1" dirty="0" smtClean="0">
                <a:solidFill>
                  <a:srgbClr val="FFFF00"/>
                </a:solidFill>
              </a:rPr>
              <a:t>Paramaribo </a:t>
            </a:r>
            <a:r>
              <a:rPr lang="fr-FR" b="1" i="1" dirty="0" smtClean="0">
                <a:solidFill>
                  <a:srgbClr val="FFFF00"/>
                </a:solidFill>
              </a:rPr>
              <a:t>– 13th of </a:t>
            </a:r>
            <a:r>
              <a:rPr lang="fr-FR" b="1" i="1" dirty="0" err="1" smtClean="0">
                <a:solidFill>
                  <a:srgbClr val="FFFF00"/>
                </a:solidFill>
              </a:rPr>
              <a:t>June</a:t>
            </a:r>
            <a:r>
              <a:rPr lang="fr-FR" b="1" i="1" dirty="0" smtClean="0">
                <a:solidFill>
                  <a:srgbClr val="FFFF00"/>
                </a:solidFill>
              </a:rPr>
              <a:t> 2017</a:t>
            </a:r>
          </a:p>
          <a:p>
            <a:pPr eaLnBrk="1" hangingPunct="1">
              <a:defRPr/>
            </a:pPr>
            <a:endParaRPr lang="fr-FR" dirty="0" smtClean="0">
              <a:solidFill>
                <a:srgbClr val="FFFF00"/>
              </a:solidFill>
            </a:endParaRPr>
          </a:p>
          <a:p>
            <a:pPr eaLnBrk="1" hangingPunct="1">
              <a:defRPr/>
            </a:pPr>
            <a:endParaRPr lang="fr-FR" dirty="0" smtClean="0">
              <a:solidFill>
                <a:schemeClr val="accent4"/>
              </a:solidFill>
            </a:endParaRPr>
          </a:p>
        </p:txBody>
      </p:sp>
      <p:pic>
        <p:nvPicPr>
          <p:cNvPr id="7173" name="Imag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2409825"/>
            <a:ext cx="6667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9750" y="0"/>
            <a:ext cx="8304213" cy="1139825"/>
          </a:xfrm>
        </p:spPr>
        <p:txBody>
          <a:bodyPr/>
          <a:lstStyle/>
          <a:p>
            <a:pPr>
              <a:defRPr/>
            </a:pPr>
            <a:r>
              <a:rPr lang="en-GB" dirty="0" smtClean="0"/>
              <a:t>Background</a:t>
            </a:r>
            <a:endParaRPr lang="en-GB" dirty="0"/>
          </a:p>
        </p:txBody>
      </p:sp>
      <p:sp>
        <p:nvSpPr>
          <p:cNvPr id="3" name="Espace réservé du contenu 2"/>
          <p:cNvSpPr>
            <a:spLocks noGrp="1"/>
          </p:cNvSpPr>
          <p:nvPr>
            <p:ph idx="1"/>
          </p:nvPr>
        </p:nvSpPr>
        <p:spPr>
          <a:xfrm>
            <a:off x="438150" y="1052513"/>
            <a:ext cx="8237538" cy="4530725"/>
          </a:xfrm>
        </p:spPr>
        <p:txBody>
          <a:bodyPr/>
          <a:lstStyle/>
          <a:p>
            <a:pPr>
              <a:defRPr/>
            </a:pPr>
            <a:r>
              <a:rPr lang="en-GB" smtClean="0">
                <a:effectLst/>
              </a:rPr>
              <a:t> A-1 </a:t>
            </a:r>
            <a:r>
              <a:rPr lang="en-GB" dirty="0" smtClean="0">
                <a:effectLst/>
              </a:rPr>
              <a:t>PRO 5 (CA, FR, US): “development of an IHO SDB assessment and charting programme for as yet uncharted or poorly charted areas”</a:t>
            </a:r>
          </a:p>
          <a:p>
            <a:pPr lvl="1">
              <a:buFont typeface="Arial" charset="0"/>
              <a:buChar char="•"/>
              <a:defRPr/>
            </a:pPr>
            <a:r>
              <a:rPr lang="en-GB" dirty="0" smtClean="0">
                <a:effectLst/>
              </a:rPr>
              <a:t> SDB, used in conjunction with risk assessment methods, would be of considerable value in giving coastal States a clearer view of the status of hydrography in their waters</a:t>
            </a:r>
          </a:p>
          <a:p>
            <a:pPr lvl="1">
              <a:buFont typeface="Arial" charset="0"/>
              <a:buChar char="•"/>
              <a:defRPr/>
            </a:pPr>
            <a:r>
              <a:rPr lang="en-GB" dirty="0" smtClean="0">
                <a:effectLst/>
              </a:rPr>
              <a:t> A focused </a:t>
            </a:r>
            <a:r>
              <a:rPr lang="en-GB" dirty="0" err="1" smtClean="0">
                <a:effectLst/>
              </a:rPr>
              <a:t>hydrographic</a:t>
            </a:r>
            <a:r>
              <a:rPr lang="en-GB" dirty="0" smtClean="0">
                <a:effectLst/>
              </a:rPr>
              <a:t> program for obtaining certified quality data could follow on, based on priority requirements.</a:t>
            </a:r>
          </a:p>
          <a:p>
            <a:pPr>
              <a:defRPr/>
            </a:pPr>
            <a:r>
              <a:rPr lang="en-GB" dirty="0" smtClean="0">
                <a:effectLst/>
              </a:rPr>
              <a:t> Decision A1/18 </a:t>
            </a:r>
            <a:r>
              <a:rPr lang="en-GB" i="1" dirty="0" smtClean="0">
                <a:effectLst/>
              </a:rPr>
              <a:t>“The Assembly tasked the IRCC to encourage the RHC to consider using satellite derived bathymetry ( SDB) and risk assessment methodologies in uncharted or poorly charted areas as part of attracting donor funding”</a:t>
            </a:r>
            <a:endParaRPr lang="en-GB" dirty="0"/>
          </a:p>
        </p:txBody>
      </p:sp>
    </p:spTree>
  </p:cSld>
  <p:clrMapOvr>
    <a:overrideClrMapping bg1="dk2" tx1="lt1" bg2="dk1" tx2="lt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1475" y="44450"/>
            <a:ext cx="8304213" cy="1139825"/>
          </a:xfrm>
        </p:spPr>
        <p:txBody>
          <a:bodyPr/>
          <a:lstStyle/>
          <a:p>
            <a:pPr>
              <a:defRPr/>
            </a:pPr>
            <a:r>
              <a:rPr lang="en-GB" dirty="0" smtClean="0"/>
              <a:t>Approach to be considered by RHCs (1/2)</a:t>
            </a:r>
            <a:endParaRPr lang="en-GB" dirty="0"/>
          </a:p>
        </p:txBody>
      </p:sp>
      <p:sp>
        <p:nvSpPr>
          <p:cNvPr id="3" name="Espace réservé du contenu 2"/>
          <p:cNvSpPr>
            <a:spLocks noGrp="1"/>
          </p:cNvSpPr>
          <p:nvPr>
            <p:ph idx="1"/>
          </p:nvPr>
        </p:nvSpPr>
        <p:spPr>
          <a:xfrm>
            <a:off x="438150" y="1346200"/>
            <a:ext cx="8237538" cy="4530725"/>
          </a:xfrm>
        </p:spPr>
        <p:txBody>
          <a:bodyPr/>
          <a:lstStyle/>
          <a:p>
            <a:pPr>
              <a:defRPr/>
            </a:pPr>
            <a:r>
              <a:rPr lang="en-GB" dirty="0" smtClean="0"/>
              <a:t>(1/3) R&amp;D – cross RHCs</a:t>
            </a:r>
          </a:p>
          <a:p>
            <a:pPr marL="622300" lvl="1" indent="-258763">
              <a:buFont typeface="Arial" charset="0"/>
              <a:buChar char="•"/>
              <a:defRPr/>
            </a:pPr>
            <a:r>
              <a:rPr lang="en-GB" sz="2800" dirty="0"/>
              <a:t>Evaluate and improve technical performance of SDB</a:t>
            </a:r>
          </a:p>
          <a:p>
            <a:pPr marL="622300" lvl="1" indent="-258763">
              <a:buFont typeface="Arial" charset="0"/>
              <a:buChar char="•"/>
              <a:defRPr/>
            </a:pPr>
            <a:r>
              <a:rPr lang="en-GB" sz="2800" dirty="0"/>
              <a:t>Workshop hosted by CA in 03/2018 </a:t>
            </a:r>
            <a:r>
              <a:rPr lang="en-GB" sz="2800" dirty="0">
                <a:sym typeface="Wingdings" pitchFamily="2" charset="2"/>
              </a:rPr>
              <a:t> synthesis of MS evaluations, definition or required further actions</a:t>
            </a:r>
            <a:endParaRPr lang="en-GB" sz="2800" dirty="0"/>
          </a:p>
          <a:p>
            <a:pPr marL="622300" lvl="1" indent="-258763">
              <a:buFont typeface="Arial" charset="0"/>
              <a:buChar char="•"/>
              <a:defRPr/>
            </a:pPr>
            <a:r>
              <a:rPr lang="en-GB" sz="2800" dirty="0"/>
              <a:t>Liaise with HSPT (standards) and NCWG (portrayal</a:t>
            </a:r>
            <a:r>
              <a:rPr lang="en-GB" sz="2800" dirty="0" smtClean="0"/>
              <a:t>)</a:t>
            </a:r>
            <a:endParaRPr lang="en-GB" sz="28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1475" y="44450"/>
            <a:ext cx="8304213" cy="1139825"/>
          </a:xfrm>
        </p:spPr>
        <p:txBody>
          <a:bodyPr/>
          <a:lstStyle/>
          <a:p>
            <a:pPr>
              <a:defRPr/>
            </a:pPr>
            <a:r>
              <a:rPr lang="en-GB" dirty="0" smtClean="0">
                <a:effectLst>
                  <a:outerShdw blurRad="38100" dist="38100" dir="2700000" algn="tl" rotWithShape="0">
                    <a:srgbClr val="000000"/>
                  </a:outerShdw>
                </a:effectLst>
              </a:rPr>
              <a:t>Approach to be considered by RHCs (2/2)</a:t>
            </a:r>
            <a:endParaRPr lang="en-GB" dirty="0"/>
          </a:p>
        </p:txBody>
      </p:sp>
      <p:sp>
        <p:nvSpPr>
          <p:cNvPr id="3" name="Espace réservé du contenu 2"/>
          <p:cNvSpPr>
            <a:spLocks noGrp="1"/>
          </p:cNvSpPr>
          <p:nvPr>
            <p:ph idx="1"/>
          </p:nvPr>
        </p:nvSpPr>
        <p:spPr>
          <a:xfrm>
            <a:off x="438150" y="1346200"/>
            <a:ext cx="8237538" cy="4530725"/>
          </a:xfrm>
        </p:spPr>
        <p:txBody>
          <a:bodyPr/>
          <a:lstStyle/>
          <a:p>
            <a:pPr>
              <a:defRPr/>
            </a:pPr>
            <a:r>
              <a:rPr lang="en-GB" dirty="0" smtClean="0"/>
              <a:t>(2/3) SDB pilot cases</a:t>
            </a:r>
          </a:p>
          <a:p>
            <a:pPr lvl="1">
              <a:buFont typeface="Arial" charset="0"/>
              <a:buChar char="•"/>
              <a:defRPr/>
            </a:pPr>
            <a:r>
              <a:rPr lang="en-GB" dirty="0" smtClean="0">
                <a:effectLst/>
              </a:rPr>
              <a:t>Selection of priority areas </a:t>
            </a:r>
            <a:r>
              <a:rPr lang="en-GB" dirty="0" err="1" smtClean="0">
                <a:effectLst/>
              </a:rPr>
              <a:t>wrt</a:t>
            </a:r>
            <a:r>
              <a:rPr lang="en-GB" dirty="0" smtClean="0">
                <a:effectLst/>
              </a:rPr>
              <a:t> risk assessment</a:t>
            </a:r>
          </a:p>
          <a:p>
            <a:pPr lvl="1">
              <a:buFont typeface="Arial" charset="0"/>
              <a:buChar char="•"/>
              <a:defRPr/>
            </a:pPr>
            <a:r>
              <a:rPr lang="en-GB" dirty="0" smtClean="0">
                <a:effectLst/>
              </a:rPr>
              <a:t>Selection of suitable (limited) areas</a:t>
            </a:r>
          </a:p>
          <a:p>
            <a:pPr lvl="1">
              <a:buFont typeface="Arial" charset="0"/>
              <a:buNone/>
              <a:defRPr/>
            </a:pPr>
            <a:r>
              <a:rPr lang="en-GB" dirty="0" smtClean="0">
                <a:effectLst/>
                <a:sym typeface="Wingdings" pitchFamily="2" charset="2"/>
              </a:rPr>
              <a:t></a:t>
            </a:r>
            <a:r>
              <a:rPr lang="en-GB" dirty="0" smtClean="0">
                <a:effectLst/>
              </a:rPr>
              <a:t>Prioritized SDB scheme </a:t>
            </a:r>
            <a:r>
              <a:rPr lang="en-GB" dirty="0" smtClean="0">
                <a:effectLst/>
                <a:sym typeface="Wingdings" pitchFamily="2" charset="2"/>
              </a:rPr>
              <a:t> Costs  Operations</a:t>
            </a:r>
          </a:p>
          <a:p>
            <a:pPr>
              <a:defRPr/>
            </a:pPr>
            <a:r>
              <a:rPr lang="en-GB" sz="3200" dirty="0" smtClean="0"/>
              <a:t>(3/3) Complement “standard” bathymetry</a:t>
            </a:r>
          </a:p>
          <a:p>
            <a:pPr>
              <a:buFont typeface="Wingdings" panose="05000000000000000000" pitchFamily="2" charset="2"/>
              <a:buChar char="è"/>
              <a:defRPr/>
            </a:pPr>
            <a:r>
              <a:rPr lang="en-GB" dirty="0" smtClean="0">
                <a:effectLst/>
              </a:rPr>
              <a:t>Cost estimates and prioritisation, with consideration of risk assessment</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1475" y="44450"/>
            <a:ext cx="8304213" cy="1139825"/>
          </a:xfrm>
        </p:spPr>
        <p:txBody>
          <a:bodyPr/>
          <a:lstStyle/>
          <a:p>
            <a:pPr>
              <a:defRPr/>
            </a:pPr>
            <a:r>
              <a:rPr lang="en-GB" dirty="0" smtClean="0"/>
              <a:t>Resources</a:t>
            </a:r>
            <a:endParaRPr lang="en-GB" dirty="0"/>
          </a:p>
        </p:txBody>
      </p:sp>
      <p:sp>
        <p:nvSpPr>
          <p:cNvPr id="11267" name="Espace réservé du contenu 2"/>
          <p:cNvSpPr>
            <a:spLocks noGrp="1"/>
          </p:cNvSpPr>
          <p:nvPr>
            <p:ph idx="1"/>
          </p:nvPr>
        </p:nvSpPr>
        <p:spPr>
          <a:xfrm>
            <a:off x="438150" y="1346200"/>
            <a:ext cx="8237538" cy="4530725"/>
          </a:xfrm>
        </p:spPr>
        <p:txBody>
          <a:bodyPr/>
          <a:lstStyle/>
          <a:p>
            <a:r>
              <a:rPr lang="en-GB" altLang="en-US" smtClean="0">
                <a:effectLst/>
              </a:rPr>
              <a:t>(1) mainly supported by HOs wishing to invest in SDB and to share experience and plans for future developments</a:t>
            </a:r>
          </a:p>
          <a:p>
            <a:r>
              <a:rPr lang="en-GB" altLang="en-US" smtClean="0">
                <a:effectLst/>
              </a:rPr>
              <a:t>(2) &amp; (3) schemes to be presented, with the support of CBSC, to donor organizations for funding requests. The rationale for economic development of the region will be an important lever for raising funds</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1475" y="44450"/>
            <a:ext cx="8304213" cy="1139825"/>
          </a:xfrm>
        </p:spPr>
        <p:txBody>
          <a:bodyPr/>
          <a:lstStyle/>
          <a:p>
            <a:pPr>
              <a:defRPr/>
            </a:pPr>
            <a:r>
              <a:rPr lang="fr-FR" dirty="0" smtClean="0"/>
              <a:t>Organisation</a:t>
            </a:r>
            <a:endParaRPr lang="fr-FR" dirty="0"/>
          </a:p>
        </p:txBody>
      </p:sp>
      <p:sp>
        <p:nvSpPr>
          <p:cNvPr id="3" name="Espace réservé du contenu 2"/>
          <p:cNvSpPr>
            <a:spLocks noGrp="1"/>
          </p:cNvSpPr>
          <p:nvPr>
            <p:ph idx="1"/>
          </p:nvPr>
        </p:nvSpPr>
        <p:spPr>
          <a:xfrm>
            <a:off x="438150" y="1346200"/>
            <a:ext cx="8237538" cy="4530725"/>
          </a:xfrm>
        </p:spPr>
        <p:txBody>
          <a:bodyPr/>
          <a:lstStyle/>
          <a:p>
            <a:pPr>
              <a:defRPr/>
            </a:pPr>
            <a:r>
              <a:rPr lang="en-GB" dirty="0" smtClean="0">
                <a:effectLst/>
              </a:rPr>
              <a:t>(2) &amp; (3): regional approach, as coastal States have the most acute analysis of priorities and of associated risks in their region on one hand, and the best appreciation of the state of knowledge on the other hand</a:t>
            </a:r>
          </a:p>
          <a:p>
            <a:pPr>
              <a:defRPr/>
            </a:pPr>
            <a:r>
              <a:rPr lang="en-GB" dirty="0" smtClean="0">
                <a:effectLst/>
              </a:rPr>
              <a:t>Project team with motivated members ready to invest time and expertise to support a SDB project. Project meeting could be organized back to back with regular RHC meeting in the preparation phase</a:t>
            </a:r>
            <a:endParaRPr lang="fr-F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1475" y="44450"/>
            <a:ext cx="8304213" cy="1139825"/>
          </a:xfrm>
        </p:spPr>
        <p:txBody>
          <a:bodyPr/>
          <a:lstStyle/>
          <a:p>
            <a:pPr>
              <a:defRPr/>
            </a:pPr>
            <a:r>
              <a:rPr lang="en-GB" dirty="0" smtClean="0"/>
              <a:t>Action required from IRCC</a:t>
            </a:r>
            <a:endParaRPr lang="en-GB" dirty="0"/>
          </a:p>
        </p:txBody>
      </p:sp>
      <p:sp>
        <p:nvSpPr>
          <p:cNvPr id="3" name="Espace réservé du contenu 2"/>
          <p:cNvSpPr>
            <a:spLocks noGrp="1"/>
          </p:cNvSpPr>
          <p:nvPr>
            <p:ph idx="1"/>
          </p:nvPr>
        </p:nvSpPr>
        <p:spPr>
          <a:xfrm>
            <a:off x="438150" y="1346200"/>
            <a:ext cx="8237538" cy="4530725"/>
          </a:xfrm>
        </p:spPr>
        <p:txBody>
          <a:bodyPr/>
          <a:lstStyle/>
          <a:p>
            <a:pPr>
              <a:defRPr/>
            </a:pPr>
            <a:r>
              <a:rPr lang="en-GB" dirty="0" smtClean="0">
                <a:effectLst/>
              </a:rPr>
              <a:t>RCC is invited to: </a:t>
            </a:r>
          </a:p>
          <a:p>
            <a:pPr lvl="1">
              <a:buFont typeface="Arial" charset="0"/>
              <a:buChar char="•"/>
              <a:defRPr/>
            </a:pPr>
            <a:r>
              <a:rPr lang="en-GB" dirty="0" smtClean="0">
                <a:effectLst/>
                <a:ea typeface="+mn-ea"/>
                <a:cs typeface="+mn-cs"/>
              </a:rPr>
              <a:t>a. note this report; </a:t>
            </a:r>
          </a:p>
          <a:p>
            <a:pPr lvl="1">
              <a:buFont typeface="Arial" charset="0"/>
              <a:buChar char="•"/>
              <a:defRPr/>
            </a:pPr>
            <a:r>
              <a:rPr lang="en-GB" dirty="0" smtClean="0">
                <a:effectLst/>
                <a:ea typeface="+mn-ea"/>
                <a:cs typeface="+mn-cs"/>
              </a:rPr>
              <a:t>b. encourage the Regional </a:t>
            </a:r>
            <a:r>
              <a:rPr lang="en-GB" dirty="0" err="1" smtClean="0">
                <a:effectLst/>
                <a:ea typeface="+mn-ea"/>
                <a:cs typeface="+mn-cs"/>
              </a:rPr>
              <a:t>Hydrographic</a:t>
            </a:r>
            <a:r>
              <a:rPr lang="en-GB" dirty="0" smtClean="0">
                <a:effectLst/>
                <a:ea typeface="+mn-ea"/>
                <a:cs typeface="+mn-cs"/>
              </a:rPr>
              <a:t> Commissions to consider using satellite derived bathymetry and risk assessment methodologies;</a:t>
            </a:r>
          </a:p>
          <a:p>
            <a:pPr lvl="1">
              <a:buFont typeface="Arial" charset="0"/>
              <a:buChar char="•"/>
              <a:defRPr/>
            </a:pPr>
            <a:r>
              <a:rPr lang="en-GB" dirty="0" smtClean="0">
                <a:effectLst/>
                <a:ea typeface="+mn-ea"/>
                <a:cs typeface="+mn-cs"/>
              </a:rPr>
              <a:t>c. recommend to do it using the project rationale as presented in this paper or amended after discussion;</a:t>
            </a:r>
          </a:p>
          <a:p>
            <a:pPr lvl="1">
              <a:buFont typeface="Arial" charset="0"/>
              <a:buChar char="•"/>
              <a:defRPr/>
            </a:pPr>
            <a:r>
              <a:rPr lang="en-GB" dirty="0" smtClean="0">
                <a:effectLst/>
                <a:ea typeface="+mn-ea"/>
                <a:cs typeface="+mn-cs"/>
              </a:rPr>
              <a:t>d. take any other action as appropriate.  </a:t>
            </a:r>
          </a:p>
          <a:p>
            <a:pPr>
              <a:defRPr/>
            </a:pPr>
            <a:endParaRPr lang="en-GB"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C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ppt/theme/themeOverride2.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themeOverride>
</file>

<file path=docProps/app.xml><?xml version="1.0" encoding="utf-8"?>
<Properties xmlns="http://schemas.openxmlformats.org/officeDocument/2006/extended-properties" xmlns:vt="http://schemas.openxmlformats.org/officeDocument/2006/docPropsVTypes">
  <Template/>
  <TotalTime>711</TotalTime>
  <Words>381</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Narrow</vt:lpstr>
      <vt:lpstr>Arial</vt:lpstr>
      <vt:lpstr>Wingdings</vt:lpstr>
      <vt:lpstr>Calibri</vt:lpstr>
      <vt:lpstr>Verdana</vt:lpstr>
      <vt:lpstr>IHC template</vt:lpstr>
      <vt:lpstr>PowerPoint Presentation</vt:lpstr>
      <vt:lpstr>Background</vt:lpstr>
      <vt:lpstr>Approach to be considered by RHCs (1/2)</vt:lpstr>
      <vt:lpstr>Approach to be considered by RHCs (2/2)</vt:lpstr>
      <vt:lpstr>Resources</vt:lpstr>
      <vt:lpstr>Organisation</vt:lpstr>
      <vt:lpstr>Action required from IRCC</vt:lpstr>
    </vt:vector>
  </TitlesOfParts>
  <Company>SHOM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Bruno Frachon, SHOM</dc:creator>
  <cp:lastModifiedBy>Alberto Costa Neves</cp:lastModifiedBy>
  <cp:revision>24</cp:revision>
  <dcterms:created xsi:type="dcterms:W3CDTF">2017-06-11T19:35:27Z</dcterms:created>
  <dcterms:modified xsi:type="dcterms:W3CDTF">2017-06-22T13:52:39Z</dcterms:modified>
</cp:coreProperties>
</file>