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300" r:id="rId3"/>
    <p:sldId id="297" r:id="rId4"/>
    <p:sldId id="284" r:id="rId5"/>
    <p:sldId id="285" r:id="rId6"/>
    <p:sldId id="304" r:id="rId7"/>
    <p:sldId id="293" r:id="rId8"/>
    <p:sldId id="305" r:id="rId9"/>
    <p:sldId id="296" r:id="rId10"/>
    <p:sldId id="302" r:id="rId11"/>
    <p:sldId id="289" r:id="rId12"/>
    <p:sldId id="298" r:id="rId13"/>
    <p:sldId id="290" r:id="rId14"/>
    <p:sldId id="306"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8" autoAdjust="0"/>
    <p:restoredTop sz="69008" autoAdjust="0"/>
  </p:normalViewPr>
  <p:slideViewPr>
    <p:cSldViewPr snapToGrid="0" showGuides="1">
      <p:cViewPr varScale="1">
        <p:scale>
          <a:sx n="56" d="100"/>
          <a:sy n="56" d="100"/>
        </p:scale>
        <p:origin x="1884" y="4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DB08F-C491-49F6-80FE-C6B366990FC7}" type="datetimeFigureOut">
              <a:rPr lang="en-US" smtClean="0"/>
              <a:t>6/13/2017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DFAA9-EF0F-4A82-BB65-A5C37BCA5BD6}" type="slidenum">
              <a:rPr lang="en-US" smtClean="0"/>
              <a:t>‹#›</a:t>
            </a:fld>
            <a:endParaRPr lang="en-US"/>
          </a:p>
        </p:txBody>
      </p:sp>
    </p:spTree>
    <p:extLst>
      <p:ext uri="{BB962C8B-B14F-4D97-AF65-F5344CB8AC3E}">
        <p14:creationId xmlns:p14="http://schemas.microsoft.com/office/powerpoint/2010/main" val="65908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5" name="Shape 485"/>
          <p:cNvSpPr txBox="1">
            <a:spLocks noGrp="1"/>
          </p:cNvSpPr>
          <p:nvPr>
            <p:ph type="body" idx="1"/>
          </p:nvPr>
        </p:nvSpPr>
        <p:spPr>
          <a:xfrm>
            <a:off x="914919" y="4343712"/>
            <a:ext cx="5028300" cy="4113900"/>
          </a:xfrm>
          <a:prstGeom prst="rect">
            <a:avLst/>
          </a:prstGeom>
          <a:noFill/>
          <a:ln>
            <a:noFill/>
          </a:ln>
        </p:spPr>
        <p:txBody>
          <a:bodyPr lIns="91350" tIns="45675" rIns="91350" bIns="45675" anchor="t" anchorCtr="0">
            <a:noAutofit/>
          </a:bodyPr>
          <a:lstStyle/>
          <a:p>
            <a:pPr marL="0" marR="0" lvl="0" indent="0" algn="l" rtl="0">
              <a:spcBef>
                <a:spcPts val="0"/>
              </a:spcBef>
              <a:spcAft>
                <a:spcPts val="0"/>
              </a:spcAft>
              <a:buClr>
                <a:schemeClr val="dk1"/>
              </a:buClr>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
        <p:nvSpPr>
          <p:cNvPr id="486" name="Shape 486"/>
          <p:cNvSpPr txBox="1">
            <a:spLocks noGrp="1"/>
          </p:cNvSpPr>
          <p:nvPr>
            <p:ph type="sldNum" idx="12"/>
          </p:nvPr>
        </p:nvSpPr>
        <p:spPr>
          <a:xfrm>
            <a:off x="3885680" y="8687425"/>
            <a:ext cx="2972400" cy="456600"/>
          </a:xfrm>
          <a:prstGeom prst="rect">
            <a:avLst/>
          </a:prstGeom>
          <a:noFill/>
          <a:ln>
            <a:noFill/>
          </a:ln>
        </p:spPr>
        <p:txBody>
          <a:bodyPr lIns="91350" tIns="45675" rIns="91350" bIns="45675" anchor="b" anchorCtr="0">
            <a:noAutofit/>
          </a:bodyPr>
          <a:lstStyle/>
          <a:p>
            <a:pPr algn="r">
              <a:buClr>
                <a:srgbClr val="000000"/>
              </a:buClr>
              <a:buSzPct val="25000"/>
              <a:buFont typeface="Times New Roman"/>
              <a:buNone/>
            </a:pPr>
            <a:fld id="{00000000-1234-1234-1234-123412341234}" type="slidenum">
              <a:rPr lang="en" sz="1200" kern="0">
                <a:solidFill>
                  <a:srgbClr val="000000"/>
                </a:solidFill>
                <a:latin typeface="Times New Roman"/>
                <a:ea typeface="Times New Roman"/>
                <a:cs typeface="Times New Roman"/>
                <a:sym typeface="Times New Roman"/>
              </a:rPr>
              <a:pPr algn="r">
                <a:buClr>
                  <a:srgbClr val="000000"/>
                </a:buClr>
                <a:buSzPct val="25000"/>
                <a:buFont typeface="Times New Roman"/>
                <a:buNone/>
              </a:pPr>
              <a:t>1</a:t>
            </a:fld>
            <a:endParaRPr lang="en" sz="1200" kern="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1464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0" name="Shape 610"/>
          <p:cNvSpPr txBox="1">
            <a:spLocks noGrp="1"/>
          </p:cNvSpPr>
          <p:nvPr>
            <p:ph type="body" idx="1"/>
          </p:nvPr>
        </p:nvSpPr>
        <p:spPr>
          <a:xfrm>
            <a:off x="686421" y="4344027"/>
            <a:ext cx="5485200" cy="4114500"/>
          </a:xfrm>
          <a:prstGeom prst="rect">
            <a:avLst/>
          </a:prstGeom>
          <a:noFill/>
          <a:ln>
            <a:noFill/>
          </a:ln>
        </p:spPr>
        <p:txBody>
          <a:bodyPr lIns="89600" tIns="89600" rIns="89600" bIns="89600" anchor="ctr" anchorCtr="0">
            <a:noAutofit/>
          </a:bodyPr>
          <a:lstStyle/>
          <a:p>
            <a:pPr lvl="0" rtl="0">
              <a:spcBef>
                <a:spcPts val="0"/>
              </a:spcBef>
              <a:buClr>
                <a:schemeClr val="dk1"/>
              </a:buClr>
              <a:buFont typeface="Arial"/>
              <a:buNone/>
            </a:pPr>
            <a:r>
              <a:rPr lang="en-US" sz="1400" dirty="0" smtClean="0"/>
              <a:t>Mariners are given an option to enable CSB logging - allowing a modified electronic charting system log file to record position, depth and date/time.</a:t>
            </a:r>
          </a:p>
          <a:p>
            <a:pPr lvl="0" rtl="0">
              <a:spcBef>
                <a:spcPts val="0"/>
              </a:spcBef>
              <a:buClr>
                <a:schemeClr val="dk1"/>
              </a:buClr>
              <a:buFont typeface="Arial"/>
              <a:buNone/>
            </a:pPr>
            <a:endParaRPr lang="nb-NO" sz="1400" dirty="0" smtClean="0"/>
          </a:p>
          <a:p>
            <a:pPr lvl="0" rtl="0">
              <a:spcBef>
                <a:spcPts val="0"/>
              </a:spcBef>
              <a:buClr>
                <a:schemeClr val="dk1"/>
              </a:buClr>
              <a:buFont typeface="Arial"/>
              <a:buNone/>
            </a:pPr>
            <a:r>
              <a:rPr lang="en-US" sz="1400" dirty="0" smtClean="0"/>
              <a:t>A modified log file gets submitted  to the DCDB via HTTP post that contains a JSON metadata string</a:t>
            </a:r>
          </a:p>
          <a:p>
            <a:pPr lvl="0" rtl="0">
              <a:spcBef>
                <a:spcPts val="0"/>
              </a:spcBef>
              <a:buClr>
                <a:schemeClr val="dk1"/>
              </a:buClr>
              <a:buFont typeface="Arial"/>
              <a:buNone/>
            </a:pPr>
            <a:endParaRPr sz="1400" dirty="0"/>
          </a:p>
        </p:txBody>
      </p:sp>
      <p:sp>
        <p:nvSpPr>
          <p:cNvPr id="611" name="Shape 611"/>
          <p:cNvSpPr txBox="1">
            <a:spLocks noGrp="1"/>
          </p:cNvSpPr>
          <p:nvPr>
            <p:ph type="sldNum" idx="12"/>
          </p:nvPr>
        </p:nvSpPr>
        <p:spPr>
          <a:xfrm>
            <a:off x="3884032" y="8684926"/>
            <a:ext cx="2972400" cy="457500"/>
          </a:xfrm>
          <a:prstGeom prst="rect">
            <a:avLst/>
          </a:prstGeom>
          <a:noFill/>
          <a:ln>
            <a:noFill/>
          </a:ln>
        </p:spPr>
        <p:txBody>
          <a:bodyPr lIns="89600" tIns="89600" rIns="89600" bIns="89600" anchor="ctr" anchorCtr="0">
            <a:noAutofit/>
          </a:bodyPr>
          <a:lstStyle/>
          <a:p>
            <a:pPr lvl="0" rtl="0">
              <a:spcBef>
                <a:spcPts val="0"/>
              </a:spcBef>
              <a:buClr>
                <a:schemeClr val="dk1"/>
              </a:buClr>
              <a:buSzPct val="25000"/>
              <a:buFont typeface="Calibri"/>
              <a:buNone/>
            </a:pPr>
            <a:fld id="{00000000-1234-1234-1234-123412341234}" type="slidenum">
              <a:rPr lang="en" sz="1400"/>
              <a:t>10</a:t>
            </a:fld>
            <a:endParaRPr lang="en" sz="1400"/>
          </a:p>
        </p:txBody>
      </p:sp>
    </p:spTree>
    <p:extLst>
      <p:ext uri="{BB962C8B-B14F-4D97-AF65-F5344CB8AC3E}">
        <p14:creationId xmlns:p14="http://schemas.microsoft.com/office/powerpoint/2010/main" val="302406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931862" y="4410075"/>
            <a:ext cx="5121275" cy="4176711"/>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85" name="Shape 18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13382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931862" y="4410075"/>
            <a:ext cx="5121275" cy="4176711"/>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85" name="Shape 18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54861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1" name="Shape 191"/>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92" name="Shape 192"/>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13</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2597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1" name="Shape 191"/>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92" name="Shape 192"/>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14</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9971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8" name="Shape 198"/>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a:solidFill>
                <a:schemeClr val="dk1"/>
              </a:solidFill>
              <a:latin typeface="Times New Roman"/>
              <a:ea typeface="Times New Roman"/>
              <a:cs typeface="Times New Roman"/>
              <a:sym typeface="Times New Roman"/>
            </a:endParaRPr>
          </a:p>
        </p:txBody>
      </p:sp>
      <p:sp>
        <p:nvSpPr>
          <p:cNvPr id="199" name="Shape 199"/>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15</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533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marL="0" lvl="0" indent="0">
              <a:spcBef>
                <a:spcPts val="0"/>
              </a:spcBef>
              <a:spcAft>
                <a:spcPts val="0"/>
              </a:spcAft>
              <a:buSzPct val="59999"/>
              <a:buNone/>
            </a:pPr>
            <a:r>
              <a:rPr lang="en-US" sz="1200" dirty="0" smtClean="0"/>
              <a:t>Prepare an IHO document on policy for trusted crowdsourced bathymetry to provide guidance on the collection and assessment of CSB data inclusion in the global bathymetric data set which is maintained in the IHO Data Centre for Digital Bathymetry (DCDB).</a:t>
            </a:r>
          </a:p>
          <a:p>
            <a:pPr marL="0" lvl="0" indent="0">
              <a:spcBef>
                <a:spcPts val="0"/>
              </a:spcBef>
              <a:spcAft>
                <a:spcPts val="0"/>
              </a:spcAft>
              <a:buSzPct val="59999"/>
              <a:buNone/>
            </a:pPr>
            <a:endParaRPr lang="en-US" sz="1200" dirty="0" smtClean="0"/>
          </a:p>
        </p:txBody>
      </p:sp>
      <p:sp>
        <p:nvSpPr>
          <p:cNvPr id="662" name="Shape 6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461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3" name="Shape 143"/>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r>
              <a:rPr lang="en-US" sz="1200" b="0" i="0" u="none" strike="noStrike" cap="none" dirty="0" smtClean="0">
                <a:solidFill>
                  <a:schemeClr val="dk1"/>
                </a:solidFill>
                <a:latin typeface="Times New Roman"/>
                <a:ea typeface="Times New Roman"/>
                <a:cs typeface="Times New Roman"/>
                <a:sym typeface="Times New Roman"/>
              </a:rPr>
              <a:t>An initial draft of the Guidance Document has been completed and made available via the IHO website to the public. </a:t>
            </a:r>
          </a:p>
          <a:p>
            <a:pPr marL="0" marR="0" lvl="0" indent="0" algn="l" rtl="0">
              <a:spcBef>
                <a:spcPts val="0"/>
              </a:spcBef>
              <a:spcAft>
                <a:spcPts val="0"/>
              </a:spcAft>
              <a:buClr>
                <a:schemeClr val="dk1"/>
              </a:buClr>
              <a:buSzPct val="25000"/>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44" name="Shape 144"/>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3</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3390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0" name="Shape 150"/>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r>
              <a:rPr lang="en-US" sz="1200" b="0" i="0" u="none" strike="noStrike" cap="none" dirty="0" smtClean="0">
                <a:solidFill>
                  <a:schemeClr val="dk1"/>
                </a:solidFill>
                <a:latin typeface="Times New Roman"/>
                <a:ea typeface="Times New Roman"/>
                <a:cs typeface="Times New Roman"/>
                <a:sym typeface="Times New Roman"/>
              </a:rPr>
              <a:t>ADD GROUP PICTURE</a:t>
            </a:r>
            <a:endParaRPr sz="1200" b="0" i="0" u="none" strike="noStrike" cap="none" dirty="0">
              <a:solidFill>
                <a:schemeClr val="dk1"/>
              </a:solidFill>
              <a:latin typeface="Times New Roman"/>
              <a:ea typeface="Times New Roman"/>
              <a:cs typeface="Times New Roman"/>
              <a:sym typeface="Times New Roman"/>
            </a:endParaRPr>
          </a:p>
        </p:txBody>
      </p:sp>
      <p:sp>
        <p:nvSpPr>
          <p:cNvPr id="151" name="Shape 151"/>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4</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340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58" name="Shape 158"/>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5</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2093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342900" marR="0" lvl="0" indent="-342900" algn="l" rtl="0">
              <a:lnSpc>
                <a:spcPct val="100000"/>
              </a:lnSpc>
              <a:spcBef>
                <a:spcPts val="2400"/>
              </a:spcBef>
              <a:spcAft>
                <a:spcPts val="0"/>
              </a:spcAft>
              <a:buClr>
                <a:srgbClr val="FFFF00"/>
              </a:buClr>
              <a:buSzPct val="59999"/>
              <a:buFont typeface="Arial" panose="020B0604020202020204" pitchFamily="34" charset="0"/>
              <a:buChar char="•"/>
            </a:pPr>
            <a:r>
              <a:rPr lang="en-GB" sz="2400" dirty="0" smtClean="0"/>
              <a:t>During the meeting the various draft sections of the Guidance Document were developed further.</a:t>
            </a:r>
          </a:p>
          <a:p>
            <a:pPr marL="363538" lvl="0" indent="-363538">
              <a:spcBef>
                <a:spcPts val="2400"/>
              </a:spcBef>
              <a:spcAft>
                <a:spcPts val="0"/>
              </a:spcAft>
              <a:buSzPct val="59999"/>
              <a:buFont typeface="Arial" panose="020B0604020202020204" pitchFamily="34" charset="0"/>
              <a:buChar char="•"/>
            </a:pPr>
            <a:r>
              <a:rPr lang="en-US" sz="2400" dirty="0" smtClean="0"/>
              <a:t>General agreement that the GEBCO Cookbook provided a good model to follow with each section/chapter relatively self contained.</a:t>
            </a:r>
            <a:endParaRPr lang="en-GB" sz="2400" dirty="0" smtClean="0"/>
          </a:p>
          <a:p>
            <a:pPr marL="363538" indent="-363538">
              <a:spcBef>
                <a:spcPts val="2400"/>
              </a:spcBef>
              <a:spcAft>
                <a:spcPts val="0"/>
              </a:spcAft>
              <a:buSzPct val="59999"/>
              <a:buFont typeface="Arial" panose="020B0604020202020204" pitchFamily="34" charset="0"/>
              <a:buChar char="•"/>
            </a:pPr>
            <a:r>
              <a:rPr lang="en-US" sz="2400" dirty="0" smtClean="0"/>
              <a:t>It was agreed that an appropriate definition for IHO CSB was required and should be included in the CSBGD.</a:t>
            </a:r>
          </a:p>
          <a:p>
            <a:pPr marL="901701" lvl="2" indent="-363538">
              <a:spcAft>
                <a:spcPts val="0"/>
              </a:spcAft>
            </a:pPr>
            <a:r>
              <a:rPr lang="en-US" sz="1800" i="1" dirty="0" smtClean="0"/>
              <a:t>Crowdsourced bathymetry (CSB) is the collection of depth measurements from vessels, using standard navigation instruments, while engaged in routine maritime operations. </a:t>
            </a:r>
            <a:endParaRPr lang="en-US" sz="1800" i="1" u="sng" dirty="0" smtClean="0"/>
          </a:p>
          <a:p>
            <a:pPr marL="0" marR="0" lvl="0" indent="0" algn="l" rtl="0">
              <a:spcBef>
                <a:spcPts val="0"/>
              </a:spcBef>
              <a:spcAft>
                <a:spcPts val="0"/>
              </a:spcAft>
              <a:buClr>
                <a:schemeClr val="dk1"/>
              </a:buClr>
              <a:buSzPct val="25000"/>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58" name="Shape 158"/>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6</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5800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0" name="Shape 150"/>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r>
              <a:rPr lang="en-US" sz="1200" b="0" i="0" u="none" strike="noStrike" cap="none" dirty="0" smtClean="0">
                <a:solidFill>
                  <a:schemeClr val="dk1"/>
                </a:solidFill>
                <a:latin typeface="Times New Roman"/>
                <a:ea typeface="Times New Roman"/>
                <a:cs typeface="Times New Roman"/>
                <a:sym typeface="Times New Roman"/>
              </a:rPr>
              <a:t> </a:t>
            </a:r>
            <a:endParaRPr sz="1200" b="0" i="0" u="none" strike="noStrike" cap="none" dirty="0">
              <a:solidFill>
                <a:schemeClr val="dk1"/>
              </a:solidFill>
              <a:latin typeface="Times New Roman"/>
              <a:ea typeface="Times New Roman"/>
              <a:cs typeface="Times New Roman"/>
              <a:sym typeface="Times New Roman"/>
            </a:endParaRPr>
          </a:p>
        </p:txBody>
      </p:sp>
      <p:sp>
        <p:nvSpPr>
          <p:cNvPr id="151" name="Shape 151"/>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7</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4239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58" name="Shape 158"/>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8</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917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0" name="Shape 150"/>
          <p:cNvSpPr txBox="1">
            <a:spLocks noGrp="1"/>
          </p:cNvSpPr>
          <p:nvPr>
            <p:ph type="body" idx="1"/>
          </p:nvPr>
        </p:nvSpPr>
        <p:spPr>
          <a:xfrm>
            <a:off x="931862" y="4410075"/>
            <a:ext cx="5121275" cy="4176711"/>
          </a:xfrm>
          <a:prstGeom prst="rect">
            <a:avLst/>
          </a:prstGeom>
          <a:noFill/>
          <a:ln>
            <a:noFill/>
          </a:ln>
        </p:spPr>
        <p:txBody>
          <a:bodyPr lIns="92950" tIns="46475" rIns="92950" bIns="46475" anchor="t" anchorCtr="0">
            <a:noAutofit/>
          </a:bodyPr>
          <a:lstStyle/>
          <a:p>
            <a:pPr marL="0" marR="0" lvl="0" indent="0" algn="l" rtl="0">
              <a:spcBef>
                <a:spcPts val="0"/>
              </a:spcBef>
              <a:spcAft>
                <a:spcPts val="0"/>
              </a:spcAft>
              <a:buClr>
                <a:schemeClr val="dk1"/>
              </a:buClr>
              <a:buSzPct val="25000"/>
              <a:buFont typeface="Times New Roman"/>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51" name="Shape 151"/>
          <p:cNvSpPr txBox="1">
            <a:spLocks noGrp="1"/>
          </p:cNvSpPr>
          <p:nvPr>
            <p:ph type="sldNum" idx="12"/>
          </p:nvPr>
        </p:nvSpPr>
        <p:spPr>
          <a:xfrm>
            <a:off x="3957637" y="8820150"/>
            <a:ext cx="3027362" cy="463550"/>
          </a:xfrm>
          <a:prstGeom prst="rect">
            <a:avLst/>
          </a:prstGeom>
          <a:noFill/>
          <a:ln>
            <a:noFill/>
          </a:ln>
        </p:spPr>
        <p:txBody>
          <a:bodyPr lIns="92950" tIns="46475" rIns="92950" bIns="46475" anchor="b"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AU" sz="1200" b="0" i="0" u="none" strike="noStrike" cap="none">
                <a:solidFill>
                  <a:schemeClr val="dk1"/>
                </a:solidFill>
                <a:latin typeface="Times New Roman"/>
                <a:ea typeface="Times New Roman"/>
                <a:cs typeface="Times New Roman"/>
                <a:sym typeface="Times New Roman"/>
              </a:rPr>
              <a:t>9</a:t>
            </a:fld>
            <a:endParaRPr lang="en-AU"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7919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857250" y="277812"/>
            <a:ext cx="7429500" cy="1139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59893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857250" y="277812"/>
            <a:ext cx="7429500" cy="1139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402" name="Shape 402"/>
          <p:cNvSpPr txBox="1">
            <a:spLocks noGrp="1"/>
          </p:cNvSpPr>
          <p:nvPr>
            <p:ph type="body" idx="1"/>
          </p:nvPr>
        </p:nvSpPr>
        <p:spPr>
          <a:xfrm rot="5400000">
            <a:off x="2378899" y="121349"/>
            <a:ext cx="4530600" cy="7488300"/>
          </a:xfrm>
          <a:prstGeom prst="rect">
            <a:avLst/>
          </a:prstGeom>
          <a:noFill/>
          <a:ln>
            <a:noFill/>
          </a:ln>
        </p:spPr>
        <p:txBody>
          <a:bodyPr lIns="91425" tIns="91425" rIns="91425" bIns="91425" anchor="t" anchorCtr="0"/>
          <a:lstStyle>
            <a:lvl1pPr marL="450850" marR="0" lvl="0" indent="-214630"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622300" marR="0" lvl="1" indent="30478"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166812" marR="0" lvl="3" indent="-365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338262" marR="0" lvl="4" indent="-3016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38193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rot="5400000">
            <a:off x="4731599" y="2175612"/>
            <a:ext cx="5853000" cy="2057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405" name="Shape 405"/>
          <p:cNvSpPr txBox="1">
            <a:spLocks noGrp="1"/>
          </p:cNvSpPr>
          <p:nvPr>
            <p:ph type="body" idx="1"/>
          </p:nvPr>
        </p:nvSpPr>
        <p:spPr>
          <a:xfrm rot="5400000">
            <a:off x="540598" y="194412"/>
            <a:ext cx="5853000" cy="6019800"/>
          </a:xfrm>
          <a:prstGeom prst="rect">
            <a:avLst/>
          </a:prstGeom>
          <a:noFill/>
          <a:ln>
            <a:noFill/>
          </a:ln>
        </p:spPr>
        <p:txBody>
          <a:bodyPr lIns="91425" tIns="91425" rIns="91425" bIns="91425" anchor="t" anchorCtr="0"/>
          <a:lstStyle>
            <a:lvl1pPr marL="450850" marR="0" lvl="0" indent="-214630"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622300" marR="0" lvl="1" indent="30478"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166812" marR="0" lvl="3" indent="-365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338262" marR="0" lvl="4" indent="-3016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390328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757041" y="277812"/>
            <a:ext cx="7429500" cy="1139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333" name="Shape 333"/>
          <p:cNvSpPr txBox="1">
            <a:spLocks noGrp="1"/>
          </p:cNvSpPr>
          <p:nvPr>
            <p:ph type="body" idx="1"/>
          </p:nvPr>
        </p:nvSpPr>
        <p:spPr>
          <a:xfrm>
            <a:off x="774852" y="1600200"/>
            <a:ext cx="7488300" cy="4530600"/>
          </a:xfrm>
          <a:prstGeom prst="rect">
            <a:avLst/>
          </a:prstGeom>
          <a:noFill/>
          <a:ln>
            <a:noFill/>
          </a:ln>
        </p:spPr>
        <p:txBody>
          <a:bodyPr lIns="91425" tIns="91425" rIns="91425" bIns="91425" anchor="t" anchorCtr="0"/>
          <a:lstStyle>
            <a:lvl1pPr marL="363537" marR="0" lvl="0" indent="-127317"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538162" marR="0" lvl="1" indent="25716"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077912" marR="0" lvl="3" indent="-238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252537" marR="0" lvl="4" indent="-33337"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5338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334"/>
        <p:cNvGrpSpPr/>
        <p:nvPr/>
      </p:nvGrpSpPr>
      <p:grpSpPr>
        <a:xfrm>
          <a:off x="0" y="0"/>
          <a:ext cx="0" cy="0"/>
          <a:chOff x="0" y="0"/>
          <a:chExt cx="0" cy="0"/>
        </a:xfrm>
      </p:grpSpPr>
      <p:grpSp>
        <p:nvGrpSpPr>
          <p:cNvPr id="335" name="Shape 335"/>
          <p:cNvGrpSpPr/>
          <p:nvPr/>
        </p:nvGrpSpPr>
        <p:grpSpPr>
          <a:xfrm>
            <a:off x="0" y="20637"/>
            <a:ext cx="9048750" cy="7026275"/>
            <a:chOff x="0" y="0"/>
            <a:chExt cx="5700" cy="4426"/>
          </a:xfrm>
        </p:grpSpPr>
        <p:sp>
          <p:nvSpPr>
            <p:cNvPr id="336" name="Shape 336"/>
            <p:cNvSpPr/>
            <p:nvPr/>
          </p:nvSpPr>
          <p:spPr>
            <a:xfrm>
              <a:off x="5045" y="2626"/>
              <a:ext cx="600" cy="1800"/>
            </a:xfrm>
            <a:custGeom>
              <a:avLst/>
              <a:gdLst/>
              <a:ahLst/>
              <a:cxnLst/>
              <a:rect l="0" t="0" r="0" b="0"/>
              <a:pathLst>
                <a:path w="120000" h="120000" extrusionOk="0">
                  <a:moveTo>
                    <a:pt x="120000" y="5112"/>
                  </a:moveTo>
                  <a:lnTo>
                    <a:pt x="120000" y="0"/>
                  </a:lnTo>
                  <a:lnTo>
                    <a:pt x="116987" y="7171"/>
                  </a:lnTo>
                  <a:lnTo>
                    <a:pt x="112970" y="14840"/>
                  </a:lnTo>
                  <a:lnTo>
                    <a:pt x="104937" y="27621"/>
                  </a:lnTo>
                  <a:lnTo>
                    <a:pt x="96066" y="40402"/>
                  </a:lnTo>
                  <a:lnTo>
                    <a:pt x="84016" y="53183"/>
                  </a:lnTo>
                  <a:lnTo>
                    <a:pt x="70962" y="66390"/>
                  </a:lnTo>
                  <a:lnTo>
                    <a:pt x="55899" y="79597"/>
                  </a:lnTo>
                  <a:lnTo>
                    <a:pt x="38995" y="93159"/>
                  </a:lnTo>
                  <a:lnTo>
                    <a:pt x="20920" y="106366"/>
                  </a:lnTo>
                  <a:lnTo>
                    <a:pt x="0" y="120000"/>
                  </a:lnTo>
                  <a:lnTo>
                    <a:pt x="1841" y="120000"/>
                  </a:lnTo>
                  <a:lnTo>
                    <a:pt x="22928" y="106366"/>
                  </a:lnTo>
                  <a:lnTo>
                    <a:pt x="41004" y="93159"/>
                  </a:lnTo>
                  <a:lnTo>
                    <a:pt x="57907" y="79597"/>
                  </a:lnTo>
                  <a:lnTo>
                    <a:pt x="72970" y="66390"/>
                  </a:lnTo>
                  <a:lnTo>
                    <a:pt x="86025" y="53183"/>
                  </a:lnTo>
                  <a:lnTo>
                    <a:pt x="97907" y="40402"/>
                  </a:lnTo>
                  <a:lnTo>
                    <a:pt x="106945" y="27621"/>
                  </a:lnTo>
                  <a:lnTo>
                    <a:pt x="114979" y="14840"/>
                  </a:lnTo>
                  <a:lnTo>
                    <a:pt x="117991" y="10153"/>
                  </a:lnTo>
                  <a:lnTo>
                    <a:pt x="120000" y="5112"/>
                  </a:lnTo>
                  <a:lnTo>
                    <a:pt x="120000" y="5112"/>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37" name="Shape 337"/>
            <p:cNvSpPr/>
            <p:nvPr/>
          </p:nvSpPr>
          <p:spPr>
            <a:xfrm>
              <a:off x="5386" y="3793"/>
              <a:ext cx="300" cy="600"/>
            </a:xfrm>
            <a:custGeom>
              <a:avLst/>
              <a:gdLst/>
              <a:ahLst/>
              <a:cxnLst/>
              <a:rect l="0" t="0" r="0" b="0"/>
              <a:pathLst>
                <a:path w="120000" h="120000" extrusionOk="0">
                  <a:moveTo>
                    <a:pt x="120000" y="0"/>
                  </a:moveTo>
                  <a:lnTo>
                    <a:pt x="93262" y="30344"/>
                  </a:lnTo>
                  <a:lnTo>
                    <a:pt x="64933" y="60689"/>
                  </a:lnTo>
                  <a:lnTo>
                    <a:pt x="32466" y="91034"/>
                  </a:lnTo>
                  <a:lnTo>
                    <a:pt x="0" y="120000"/>
                  </a:lnTo>
                  <a:lnTo>
                    <a:pt x="3819" y="120000"/>
                  </a:lnTo>
                  <a:lnTo>
                    <a:pt x="36286" y="92413"/>
                  </a:lnTo>
                  <a:lnTo>
                    <a:pt x="64933" y="64827"/>
                  </a:lnTo>
                  <a:lnTo>
                    <a:pt x="120000" y="5517"/>
                  </a:lnTo>
                  <a:lnTo>
                    <a:pt x="120000" y="0"/>
                  </a:lnTo>
                  <a:lnTo>
                    <a:pt x="120000" y="0"/>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38" name="Shape 338"/>
            <p:cNvSpPr/>
            <p:nvPr/>
          </p:nvSpPr>
          <p:spPr>
            <a:xfrm>
              <a:off x="5679" y="4213"/>
              <a:ext cx="0" cy="0"/>
            </a:xfrm>
            <a:custGeom>
              <a:avLst/>
              <a:gdLst/>
              <a:ahLst/>
              <a:cxnLst/>
              <a:rect l="0" t="0" r="0" b="0"/>
              <a:pathLst>
                <a:path w="120000" h="120000" extrusionOk="0">
                  <a:moveTo>
                    <a:pt x="0" y="120000"/>
                  </a:moveTo>
                  <a:lnTo>
                    <a:pt x="25714" y="120000"/>
                  </a:lnTo>
                  <a:lnTo>
                    <a:pt x="68571" y="70588"/>
                  </a:lnTo>
                  <a:lnTo>
                    <a:pt x="120000" y="28235"/>
                  </a:lnTo>
                  <a:lnTo>
                    <a:pt x="120000" y="0"/>
                  </a:lnTo>
                  <a:lnTo>
                    <a:pt x="60000" y="63529"/>
                  </a:lnTo>
                  <a:lnTo>
                    <a:pt x="0" y="120000"/>
                  </a:lnTo>
                  <a:lnTo>
                    <a:pt x="0" y="120000"/>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grpSp>
          <p:nvGrpSpPr>
            <p:cNvPr id="339" name="Shape 339"/>
            <p:cNvGrpSpPr/>
            <p:nvPr/>
          </p:nvGrpSpPr>
          <p:grpSpPr>
            <a:xfrm>
              <a:off x="287" y="0"/>
              <a:ext cx="5134" cy="4200"/>
              <a:chOff x="288" y="0"/>
              <a:chExt cx="5134" cy="4200"/>
            </a:xfrm>
          </p:grpSpPr>
          <p:sp>
            <p:nvSpPr>
              <p:cNvPr id="340" name="Shape 340"/>
              <p:cNvSpPr/>
              <p:nvPr/>
            </p:nvSpPr>
            <p:spPr>
              <a:xfrm>
                <a:off x="2788" y="0"/>
                <a:ext cx="0" cy="4200"/>
              </a:xfrm>
              <a:custGeom>
                <a:avLst/>
                <a:gdLst/>
                <a:ahLst/>
                <a:cxnLst/>
                <a:rect l="0" t="0" r="0" b="0"/>
                <a:pathLst>
                  <a:path w="120000" h="120000" extrusionOk="0">
                    <a:moveTo>
                      <a:pt x="0" y="0"/>
                    </a:moveTo>
                    <a:lnTo>
                      <a:pt x="100000" y="120000"/>
                    </a:lnTo>
                    <a:lnTo>
                      <a:pt x="120000" y="120000"/>
                    </a:lnTo>
                    <a:lnTo>
                      <a:pt x="20000" y="0"/>
                    </a:lnTo>
                    <a:lnTo>
                      <a:pt x="0" y="0"/>
                    </a:lnTo>
                    <a:lnTo>
                      <a:pt x="0" y="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1" name="Shape 341"/>
              <p:cNvSpPr/>
              <p:nvPr/>
            </p:nvSpPr>
            <p:spPr>
              <a:xfrm>
                <a:off x="3087" y="0"/>
                <a:ext cx="299" cy="4200"/>
              </a:xfrm>
              <a:custGeom>
                <a:avLst/>
                <a:gdLst/>
                <a:ahLst/>
                <a:cxnLst/>
                <a:rect l="0" t="0" r="0" b="0"/>
                <a:pathLst>
                  <a:path w="120000" h="120000" extrusionOk="0">
                    <a:moveTo>
                      <a:pt x="16551" y="0"/>
                    </a:moveTo>
                    <a:lnTo>
                      <a:pt x="8275" y="0"/>
                    </a:lnTo>
                    <a:lnTo>
                      <a:pt x="28965" y="6005"/>
                    </a:lnTo>
                    <a:lnTo>
                      <a:pt x="49655" y="12344"/>
                    </a:lnTo>
                    <a:lnTo>
                      <a:pt x="66206" y="19156"/>
                    </a:lnTo>
                    <a:lnTo>
                      <a:pt x="82758" y="26329"/>
                    </a:lnTo>
                    <a:lnTo>
                      <a:pt x="91034" y="33670"/>
                    </a:lnTo>
                    <a:lnTo>
                      <a:pt x="103448" y="41343"/>
                    </a:lnTo>
                    <a:lnTo>
                      <a:pt x="107586" y="49156"/>
                    </a:lnTo>
                    <a:lnTo>
                      <a:pt x="111724" y="57330"/>
                    </a:lnTo>
                    <a:lnTo>
                      <a:pt x="107586" y="73512"/>
                    </a:lnTo>
                    <a:lnTo>
                      <a:pt x="86896" y="89666"/>
                    </a:lnTo>
                    <a:lnTo>
                      <a:pt x="74482" y="97506"/>
                    </a:lnTo>
                    <a:lnTo>
                      <a:pt x="53793" y="105319"/>
                    </a:lnTo>
                    <a:lnTo>
                      <a:pt x="28965" y="112826"/>
                    </a:lnTo>
                    <a:lnTo>
                      <a:pt x="0" y="120000"/>
                    </a:lnTo>
                    <a:lnTo>
                      <a:pt x="8275" y="120000"/>
                    </a:lnTo>
                    <a:lnTo>
                      <a:pt x="37241" y="112826"/>
                    </a:lnTo>
                    <a:lnTo>
                      <a:pt x="62068" y="105152"/>
                    </a:lnTo>
                    <a:lnTo>
                      <a:pt x="82758" y="97506"/>
                    </a:lnTo>
                    <a:lnTo>
                      <a:pt x="95172" y="89499"/>
                    </a:lnTo>
                    <a:lnTo>
                      <a:pt x="115862" y="73345"/>
                    </a:lnTo>
                    <a:lnTo>
                      <a:pt x="120000" y="57164"/>
                    </a:lnTo>
                    <a:lnTo>
                      <a:pt x="115862" y="49156"/>
                    </a:lnTo>
                    <a:lnTo>
                      <a:pt x="111724" y="41343"/>
                    </a:lnTo>
                    <a:lnTo>
                      <a:pt x="99310" y="33670"/>
                    </a:lnTo>
                    <a:lnTo>
                      <a:pt x="91034" y="26163"/>
                    </a:lnTo>
                    <a:lnTo>
                      <a:pt x="74482" y="19156"/>
                    </a:lnTo>
                    <a:lnTo>
                      <a:pt x="57931" y="12344"/>
                    </a:lnTo>
                    <a:lnTo>
                      <a:pt x="37241" y="6005"/>
                    </a:lnTo>
                    <a:lnTo>
                      <a:pt x="16551" y="0"/>
                    </a:lnTo>
                    <a:lnTo>
                      <a:pt x="16551" y="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2" name="Shape 342"/>
              <p:cNvSpPr/>
              <p:nvPr/>
            </p:nvSpPr>
            <p:spPr>
              <a:xfrm>
                <a:off x="3358" y="0"/>
                <a:ext cx="300" cy="4200"/>
              </a:xfrm>
              <a:custGeom>
                <a:avLst/>
                <a:gdLst/>
                <a:ahLst/>
                <a:cxnLst/>
                <a:rect l="0" t="0" r="0" b="0"/>
                <a:pathLst>
                  <a:path w="120000" h="120000" extrusionOk="0">
                    <a:moveTo>
                      <a:pt x="117850" y="55996"/>
                    </a:moveTo>
                    <a:lnTo>
                      <a:pt x="113552" y="47988"/>
                    </a:lnTo>
                    <a:lnTo>
                      <a:pt x="104955" y="40176"/>
                    </a:lnTo>
                    <a:lnTo>
                      <a:pt x="94208" y="32669"/>
                    </a:lnTo>
                    <a:lnTo>
                      <a:pt x="81671" y="25495"/>
                    </a:lnTo>
                    <a:lnTo>
                      <a:pt x="66626" y="18489"/>
                    </a:lnTo>
                    <a:lnTo>
                      <a:pt x="47283" y="12011"/>
                    </a:lnTo>
                    <a:lnTo>
                      <a:pt x="27940" y="5671"/>
                    </a:lnTo>
                    <a:lnTo>
                      <a:pt x="4298" y="0"/>
                    </a:lnTo>
                    <a:lnTo>
                      <a:pt x="0" y="0"/>
                    </a:lnTo>
                    <a:lnTo>
                      <a:pt x="23641" y="5671"/>
                    </a:lnTo>
                    <a:lnTo>
                      <a:pt x="42985" y="12011"/>
                    </a:lnTo>
                    <a:lnTo>
                      <a:pt x="62328" y="18489"/>
                    </a:lnTo>
                    <a:lnTo>
                      <a:pt x="77373" y="25495"/>
                    </a:lnTo>
                    <a:lnTo>
                      <a:pt x="89910" y="32669"/>
                    </a:lnTo>
                    <a:lnTo>
                      <a:pt x="100656" y="40176"/>
                    </a:lnTo>
                    <a:lnTo>
                      <a:pt x="109253" y="47988"/>
                    </a:lnTo>
                    <a:lnTo>
                      <a:pt x="113552" y="55996"/>
                    </a:lnTo>
                    <a:lnTo>
                      <a:pt x="115701" y="64337"/>
                    </a:lnTo>
                    <a:lnTo>
                      <a:pt x="113552" y="72511"/>
                    </a:lnTo>
                    <a:lnTo>
                      <a:pt x="109253" y="80824"/>
                    </a:lnTo>
                    <a:lnTo>
                      <a:pt x="100656" y="88999"/>
                    </a:lnTo>
                    <a:lnTo>
                      <a:pt x="92059" y="97006"/>
                    </a:lnTo>
                    <a:lnTo>
                      <a:pt x="77373" y="105013"/>
                    </a:lnTo>
                    <a:lnTo>
                      <a:pt x="62328" y="112659"/>
                    </a:lnTo>
                    <a:lnTo>
                      <a:pt x="42985" y="120000"/>
                    </a:lnTo>
                    <a:lnTo>
                      <a:pt x="47283" y="120000"/>
                    </a:lnTo>
                    <a:lnTo>
                      <a:pt x="66626" y="112659"/>
                    </a:lnTo>
                    <a:lnTo>
                      <a:pt x="81671" y="105013"/>
                    </a:lnTo>
                    <a:lnTo>
                      <a:pt x="96358" y="97006"/>
                    </a:lnTo>
                    <a:lnTo>
                      <a:pt x="104955" y="88999"/>
                    </a:lnTo>
                    <a:lnTo>
                      <a:pt x="113552" y="80824"/>
                    </a:lnTo>
                    <a:lnTo>
                      <a:pt x="117850" y="72511"/>
                    </a:lnTo>
                    <a:lnTo>
                      <a:pt x="120000" y="64337"/>
                    </a:lnTo>
                    <a:lnTo>
                      <a:pt x="117850" y="55996"/>
                    </a:lnTo>
                    <a:lnTo>
                      <a:pt x="117850" y="55996"/>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3" name="Shape 343"/>
              <p:cNvSpPr/>
              <p:nvPr/>
            </p:nvSpPr>
            <p:spPr>
              <a:xfrm>
                <a:off x="3675" y="0"/>
                <a:ext cx="300" cy="4200"/>
              </a:xfrm>
              <a:custGeom>
                <a:avLst/>
                <a:gdLst/>
                <a:ahLst/>
                <a:cxnLst/>
                <a:rect l="0" t="0" r="0" b="0"/>
                <a:pathLst>
                  <a:path w="120000" h="120000" extrusionOk="0">
                    <a:moveTo>
                      <a:pt x="116611" y="53493"/>
                    </a:moveTo>
                    <a:lnTo>
                      <a:pt x="111529" y="46987"/>
                    </a:lnTo>
                    <a:lnTo>
                      <a:pt x="103058" y="40509"/>
                    </a:lnTo>
                    <a:lnTo>
                      <a:pt x="92894" y="34170"/>
                    </a:lnTo>
                    <a:lnTo>
                      <a:pt x="79341" y="27831"/>
                    </a:lnTo>
                    <a:lnTo>
                      <a:pt x="64094" y="21158"/>
                    </a:lnTo>
                    <a:lnTo>
                      <a:pt x="45741" y="14513"/>
                    </a:lnTo>
                    <a:lnTo>
                      <a:pt x="25411" y="7506"/>
                    </a:lnTo>
                    <a:lnTo>
                      <a:pt x="3388" y="0"/>
                    </a:lnTo>
                    <a:lnTo>
                      <a:pt x="0" y="0"/>
                    </a:lnTo>
                    <a:lnTo>
                      <a:pt x="23717" y="7506"/>
                    </a:lnTo>
                    <a:lnTo>
                      <a:pt x="44047" y="14513"/>
                    </a:lnTo>
                    <a:lnTo>
                      <a:pt x="60988" y="21325"/>
                    </a:lnTo>
                    <a:lnTo>
                      <a:pt x="77647" y="27831"/>
                    </a:lnTo>
                    <a:lnTo>
                      <a:pt x="89505" y="34337"/>
                    </a:lnTo>
                    <a:lnTo>
                      <a:pt x="99670" y="40676"/>
                    </a:lnTo>
                    <a:lnTo>
                      <a:pt x="108141" y="46987"/>
                    </a:lnTo>
                    <a:lnTo>
                      <a:pt x="113223" y="53493"/>
                    </a:lnTo>
                    <a:lnTo>
                      <a:pt x="116611" y="60834"/>
                    </a:lnTo>
                    <a:lnTo>
                      <a:pt x="114917" y="68341"/>
                    </a:lnTo>
                    <a:lnTo>
                      <a:pt x="111529" y="75987"/>
                    </a:lnTo>
                    <a:lnTo>
                      <a:pt x="103058" y="83994"/>
                    </a:lnTo>
                    <a:lnTo>
                      <a:pt x="92894" y="92335"/>
                    </a:lnTo>
                    <a:lnTo>
                      <a:pt x="77647" y="101177"/>
                    </a:lnTo>
                    <a:lnTo>
                      <a:pt x="57600" y="110324"/>
                    </a:lnTo>
                    <a:lnTo>
                      <a:pt x="35576" y="120000"/>
                    </a:lnTo>
                    <a:lnTo>
                      <a:pt x="38964" y="120000"/>
                    </a:lnTo>
                    <a:lnTo>
                      <a:pt x="60988" y="110324"/>
                    </a:lnTo>
                    <a:lnTo>
                      <a:pt x="81035" y="101177"/>
                    </a:lnTo>
                    <a:lnTo>
                      <a:pt x="96282" y="92335"/>
                    </a:lnTo>
                    <a:lnTo>
                      <a:pt x="106447" y="83994"/>
                    </a:lnTo>
                    <a:lnTo>
                      <a:pt x="114917" y="75987"/>
                    </a:lnTo>
                    <a:lnTo>
                      <a:pt x="118305" y="68341"/>
                    </a:lnTo>
                    <a:lnTo>
                      <a:pt x="120000" y="60834"/>
                    </a:lnTo>
                    <a:lnTo>
                      <a:pt x="116611" y="53493"/>
                    </a:lnTo>
                    <a:lnTo>
                      <a:pt x="116611" y="53493"/>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4" name="Shape 344"/>
              <p:cNvSpPr/>
              <p:nvPr/>
            </p:nvSpPr>
            <p:spPr>
              <a:xfrm>
                <a:off x="3945" y="0"/>
                <a:ext cx="600" cy="4200"/>
              </a:xfrm>
              <a:custGeom>
                <a:avLst/>
                <a:gdLst/>
                <a:ahLst/>
                <a:cxnLst/>
                <a:rect l="0" t="0" r="0" b="0"/>
                <a:pathLst>
                  <a:path w="120000" h="120000" extrusionOk="0">
                    <a:moveTo>
                      <a:pt x="120000" y="56163"/>
                    </a:moveTo>
                    <a:lnTo>
                      <a:pt x="116115" y="48155"/>
                    </a:lnTo>
                    <a:lnTo>
                      <a:pt x="108561" y="40176"/>
                    </a:lnTo>
                    <a:lnTo>
                      <a:pt x="98201" y="32669"/>
                    </a:lnTo>
                    <a:lnTo>
                      <a:pt x="85251" y="25329"/>
                    </a:lnTo>
                    <a:lnTo>
                      <a:pt x="68417" y="18322"/>
                    </a:lnTo>
                    <a:lnTo>
                      <a:pt x="49208" y="11844"/>
                    </a:lnTo>
                    <a:lnTo>
                      <a:pt x="27194" y="5671"/>
                    </a:lnTo>
                    <a:lnTo>
                      <a:pt x="2589" y="0"/>
                    </a:lnTo>
                    <a:lnTo>
                      <a:pt x="0" y="0"/>
                    </a:lnTo>
                    <a:lnTo>
                      <a:pt x="24604" y="5671"/>
                    </a:lnTo>
                    <a:lnTo>
                      <a:pt x="46618" y="11844"/>
                    </a:lnTo>
                    <a:lnTo>
                      <a:pt x="65827" y="18322"/>
                    </a:lnTo>
                    <a:lnTo>
                      <a:pt x="82661" y="25329"/>
                    </a:lnTo>
                    <a:lnTo>
                      <a:pt x="95611" y="32669"/>
                    </a:lnTo>
                    <a:lnTo>
                      <a:pt x="105971" y="40176"/>
                    </a:lnTo>
                    <a:lnTo>
                      <a:pt x="113525" y="48155"/>
                    </a:lnTo>
                    <a:lnTo>
                      <a:pt x="117410" y="56163"/>
                    </a:lnTo>
                    <a:lnTo>
                      <a:pt x="117410" y="64670"/>
                    </a:lnTo>
                    <a:lnTo>
                      <a:pt x="114820" y="73178"/>
                    </a:lnTo>
                    <a:lnTo>
                      <a:pt x="108561" y="81492"/>
                    </a:lnTo>
                    <a:lnTo>
                      <a:pt x="98201" y="89666"/>
                    </a:lnTo>
                    <a:lnTo>
                      <a:pt x="83956" y="97673"/>
                    </a:lnTo>
                    <a:lnTo>
                      <a:pt x="67122" y="105319"/>
                    </a:lnTo>
                    <a:lnTo>
                      <a:pt x="46618" y="112826"/>
                    </a:lnTo>
                    <a:lnTo>
                      <a:pt x="22014" y="120000"/>
                    </a:lnTo>
                    <a:lnTo>
                      <a:pt x="24604" y="120000"/>
                    </a:lnTo>
                    <a:lnTo>
                      <a:pt x="49208" y="112826"/>
                    </a:lnTo>
                    <a:lnTo>
                      <a:pt x="69712" y="105319"/>
                    </a:lnTo>
                    <a:lnTo>
                      <a:pt x="86546" y="97673"/>
                    </a:lnTo>
                    <a:lnTo>
                      <a:pt x="100791" y="89666"/>
                    </a:lnTo>
                    <a:lnTo>
                      <a:pt x="111151" y="81492"/>
                    </a:lnTo>
                    <a:lnTo>
                      <a:pt x="117410" y="73178"/>
                    </a:lnTo>
                    <a:lnTo>
                      <a:pt x="120000" y="64670"/>
                    </a:lnTo>
                    <a:lnTo>
                      <a:pt x="120000" y="56163"/>
                    </a:lnTo>
                    <a:lnTo>
                      <a:pt x="120000" y="56163"/>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5" name="Shape 345"/>
              <p:cNvSpPr/>
              <p:nvPr/>
            </p:nvSpPr>
            <p:spPr>
              <a:xfrm>
                <a:off x="4245" y="0"/>
                <a:ext cx="600" cy="4200"/>
              </a:xfrm>
              <a:custGeom>
                <a:avLst/>
                <a:gdLst/>
                <a:ahLst/>
                <a:cxnLst/>
                <a:rect l="0" t="0" r="0" b="0"/>
                <a:pathLst>
                  <a:path w="120000" h="120000" extrusionOk="0">
                    <a:moveTo>
                      <a:pt x="120000" y="57998"/>
                    </a:moveTo>
                    <a:lnTo>
                      <a:pt x="116860" y="50324"/>
                    </a:lnTo>
                    <a:lnTo>
                      <a:pt x="110581" y="42845"/>
                    </a:lnTo>
                    <a:lnTo>
                      <a:pt x="100116" y="35338"/>
                    </a:lnTo>
                    <a:lnTo>
                      <a:pt x="86686" y="27998"/>
                    </a:lnTo>
                    <a:lnTo>
                      <a:pt x="69941" y="20824"/>
                    </a:lnTo>
                    <a:lnTo>
                      <a:pt x="51104" y="13679"/>
                    </a:lnTo>
                    <a:lnTo>
                      <a:pt x="28255" y="6672"/>
                    </a:lnTo>
                    <a:lnTo>
                      <a:pt x="2093" y="0"/>
                    </a:lnTo>
                    <a:lnTo>
                      <a:pt x="0" y="0"/>
                    </a:lnTo>
                    <a:lnTo>
                      <a:pt x="26162" y="6672"/>
                    </a:lnTo>
                    <a:lnTo>
                      <a:pt x="49011" y="13679"/>
                    </a:lnTo>
                    <a:lnTo>
                      <a:pt x="67848" y="20824"/>
                    </a:lnTo>
                    <a:lnTo>
                      <a:pt x="84593" y="27998"/>
                    </a:lnTo>
                    <a:lnTo>
                      <a:pt x="98023" y="35338"/>
                    </a:lnTo>
                    <a:lnTo>
                      <a:pt x="108488" y="42845"/>
                    </a:lnTo>
                    <a:lnTo>
                      <a:pt x="114767" y="50324"/>
                    </a:lnTo>
                    <a:lnTo>
                      <a:pt x="117906" y="57998"/>
                    </a:lnTo>
                    <a:lnTo>
                      <a:pt x="117906" y="65838"/>
                    </a:lnTo>
                    <a:lnTo>
                      <a:pt x="114767" y="73679"/>
                    </a:lnTo>
                    <a:lnTo>
                      <a:pt x="107441" y="81492"/>
                    </a:lnTo>
                    <a:lnTo>
                      <a:pt x="96976" y="89332"/>
                    </a:lnTo>
                    <a:lnTo>
                      <a:pt x="82500" y="97173"/>
                    </a:lnTo>
                    <a:lnTo>
                      <a:pt x="64709" y="105013"/>
                    </a:lnTo>
                    <a:lnTo>
                      <a:pt x="43779" y="112493"/>
                    </a:lnTo>
                    <a:lnTo>
                      <a:pt x="19883" y="120000"/>
                    </a:lnTo>
                    <a:lnTo>
                      <a:pt x="21976" y="120000"/>
                    </a:lnTo>
                    <a:lnTo>
                      <a:pt x="45872" y="112493"/>
                    </a:lnTo>
                    <a:lnTo>
                      <a:pt x="66802" y="105013"/>
                    </a:lnTo>
                    <a:lnTo>
                      <a:pt x="84593" y="97173"/>
                    </a:lnTo>
                    <a:lnTo>
                      <a:pt x="99069" y="89499"/>
                    </a:lnTo>
                    <a:lnTo>
                      <a:pt x="109534" y="81658"/>
                    </a:lnTo>
                    <a:lnTo>
                      <a:pt x="116860" y="73846"/>
                    </a:lnTo>
                    <a:lnTo>
                      <a:pt x="120000" y="65838"/>
                    </a:lnTo>
                    <a:lnTo>
                      <a:pt x="120000" y="57998"/>
                    </a:lnTo>
                    <a:lnTo>
                      <a:pt x="120000" y="57998"/>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6" name="Shape 346"/>
              <p:cNvSpPr/>
              <p:nvPr/>
            </p:nvSpPr>
            <p:spPr>
              <a:xfrm>
                <a:off x="4522" y="0"/>
                <a:ext cx="900" cy="4200"/>
              </a:xfrm>
              <a:custGeom>
                <a:avLst/>
                <a:gdLst/>
                <a:ahLst/>
                <a:cxnLst/>
                <a:rect l="0" t="0" r="0" b="0"/>
                <a:pathLst>
                  <a:path w="120000" h="120000" extrusionOk="0">
                    <a:moveTo>
                      <a:pt x="119163" y="59165"/>
                    </a:moveTo>
                    <a:lnTo>
                      <a:pt x="115818" y="50991"/>
                    </a:lnTo>
                    <a:lnTo>
                      <a:pt x="112613" y="46821"/>
                    </a:lnTo>
                    <a:lnTo>
                      <a:pt x="109268" y="42845"/>
                    </a:lnTo>
                    <a:lnTo>
                      <a:pt x="104250" y="38841"/>
                    </a:lnTo>
                    <a:lnTo>
                      <a:pt x="99233" y="34837"/>
                    </a:lnTo>
                    <a:lnTo>
                      <a:pt x="92543" y="31000"/>
                    </a:lnTo>
                    <a:lnTo>
                      <a:pt x="85017" y="27164"/>
                    </a:lnTo>
                    <a:lnTo>
                      <a:pt x="68432" y="19990"/>
                    </a:lnTo>
                    <a:lnTo>
                      <a:pt x="49198" y="13012"/>
                    </a:lnTo>
                    <a:lnTo>
                      <a:pt x="26759" y="6339"/>
                    </a:lnTo>
                    <a:lnTo>
                      <a:pt x="1672" y="0"/>
                    </a:lnTo>
                    <a:lnTo>
                      <a:pt x="0" y="0"/>
                    </a:lnTo>
                    <a:lnTo>
                      <a:pt x="25087" y="6339"/>
                    </a:lnTo>
                    <a:lnTo>
                      <a:pt x="47526" y="13012"/>
                    </a:lnTo>
                    <a:lnTo>
                      <a:pt x="66759" y="19990"/>
                    </a:lnTo>
                    <a:lnTo>
                      <a:pt x="83344" y="27330"/>
                    </a:lnTo>
                    <a:lnTo>
                      <a:pt x="90871" y="31167"/>
                    </a:lnTo>
                    <a:lnTo>
                      <a:pt x="97560" y="35004"/>
                    </a:lnTo>
                    <a:lnTo>
                      <a:pt x="102578" y="39008"/>
                    </a:lnTo>
                    <a:lnTo>
                      <a:pt x="107595" y="43012"/>
                    </a:lnTo>
                    <a:lnTo>
                      <a:pt x="111777" y="46987"/>
                    </a:lnTo>
                    <a:lnTo>
                      <a:pt x="114146" y="50991"/>
                    </a:lnTo>
                    <a:lnTo>
                      <a:pt x="116655" y="55162"/>
                    </a:lnTo>
                    <a:lnTo>
                      <a:pt x="117491" y="59165"/>
                    </a:lnTo>
                    <a:lnTo>
                      <a:pt x="118327" y="63336"/>
                    </a:lnTo>
                    <a:lnTo>
                      <a:pt x="117491" y="67506"/>
                    </a:lnTo>
                    <a:lnTo>
                      <a:pt x="115818" y="71510"/>
                    </a:lnTo>
                    <a:lnTo>
                      <a:pt x="114146" y="75653"/>
                    </a:lnTo>
                    <a:lnTo>
                      <a:pt x="110940" y="79657"/>
                    </a:lnTo>
                    <a:lnTo>
                      <a:pt x="106759" y="83827"/>
                    </a:lnTo>
                    <a:lnTo>
                      <a:pt x="100905" y="87831"/>
                    </a:lnTo>
                    <a:lnTo>
                      <a:pt x="95052" y="91835"/>
                    </a:lnTo>
                    <a:lnTo>
                      <a:pt x="81672" y="99175"/>
                    </a:lnTo>
                    <a:lnTo>
                      <a:pt x="65923" y="106320"/>
                    </a:lnTo>
                    <a:lnTo>
                      <a:pt x="46689" y="113327"/>
                    </a:lnTo>
                    <a:lnTo>
                      <a:pt x="25087" y="120000"/>
                    </a:lnTo>
                    <a:lnTo>
                      <a:pt x="26759" y="120000"/>
                    </a:lnTo>
                    <a:lnTo>
                      <a:pt x="48362" y="113327"/>
                    </a:lnTo>
                    <a:lnTo>
                      <a:pt x="67595" y="106320"/>
                    </a:lnTo>
                    <a:lnTo>
                      <a:pt x="83344" y="99341"/>
                    </a:lnTo>
                    <a:lnTo>
                      <a:pt x="96724" y="92001"/>
                    </a:lnTo>
                    <a:lnTo>
                      <a:pt x="102578" y="87998"/>
                    </a:lnTo>
                    <a:lnTo>
                      <a:pt x="108432" y="83994"/>
                    </a:lnTo>
                    <a:lnTo>
                      <a:pt x="112613" y="79823"/>
                    </a:lnTo>
                    <a:lnTo>
                      <a:pt x="115818" y="75820"/>
                    </a:lnTo>
                    <a:lnTo>
                      <a:pt x="117491" y="71677"/>
                    </a:lnTo>
                    <a:lnTo>
                      <a:pt x="119163" y="67506"/>
                    </a:lnTo>
                    <a:lnTo>
                      <a:pt x="120000" y="63336"/>
                    </a:lnTo>
                    <a:lnTo>
                      <a:pt x="119163" y="59165"/>
                    </a:lnTo>
                    <a:lnTo>
                      <a:pt x="119163" y="59165"/>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7" name="Shape 347"/>
              <p:cNvSpPr/>
              <p:nvPr/>
            </p:nvSpPr>
            <p:spPr>
              <a:xfrm>
                <a:off x="2398" y="0"/>
                <a:ext cx="0" cy="4200"/>
              </a:xfrm>
              <a:custGeom>
                <a:avLst/>
                <a:gdLst/>
                <a:ahLst/>
                <a:cxnLst/>
                <a:rect l="0" t="0" r="0" b="0"/>
                <a:pathLst>
                  <a:path w="120000" h="120000" extrusionOk="0">
                    <a:moveTo>
                      <a:pt x="14496" y="53994"/>
                    </a:moveTo>
                    <a:lnTo>
                      <a:pt x="24161" y="45319"/>
                    </a:lnTo>
                    <a:lnTo>
                      <a:pt x="33825" y="37006"/>
                    </a:lnTo>
                    <a:lnTo>
                      <a:pt x="47516" y="29332"/>
                    </a:lnTo>
                    <a:lnTo>
                      <a:pt x="62013" y="21992"/>
                    </a:lnTo>
                    <a:lnTo>
                      <a:pt x="66845" y="18656"/>
                    </a:lnTo>
                    <a:lnTo>
                      <a:pt x="76510" y="15486"/>
                    </a:lnTo>
                    <a:lnTo>
                      <a:pt x="86174" y="12344"/>
                    </a:lnTo>
                    <a:lnTo>
                      <a:pt x="91006" y="9508"/>
                    </a:lnTo>
                    <a:lnTo>
                      <a:pt x="100671" y="6839"/>
                    </a:lnTo>
                    <a:lnTo>
                      <a:pt x="105503" y="4337"/>
                    </a:lnTo>
                    <a:lnTo>
                      <a:pt x="115167" y="2001"/>
                    </a:lnTo>
                    <a:lnTo>
                      <a:pt x="120000" y="0"/>
                    </a:lnTo>
                    <a:lnTo>
                      <a:pt x="110335" y="0"/>
                    </a:lnTo>
                    <a:lnTo>
                      <a:pt x="105503" y="2001"/>
                    </a:lnTo>
                    <a:lnTo>
                      <a:pt x="95838" y="4337"/>
                    </a:lnTo>
                    <a:lnTo>
                      <a:pt x="91006" y="6839"/>
                    </a:lnTo>
                    <a:lnTo>
                      <a:pt x="81342" y="9508"/>
                    </a:lnTo>
                    <a:lnTo>
                      <a:pt x="76510" y="12344"/>
                    </a:lnTo>
                    <a:lnTo>
                      <a:pt x="66845" y="15486"/>
                    </a:lnTo>
                    <a:lnTo>
                      <a:pt x="57181" y="18656"/>
                    </a:lnTo>
                    <a:lnTo>
                      <a:pt x="52348" y="21992"/>
                    </a:lnTo>
                    <a:lnTo>
                      <a:pt x="38657" y="29332"/>
                    </a:lnTo>
                    <a:lnTo>
                      <a:pt x="24161" y="37006"/>
                    </a:lnTo>
                    <a:lnTo>
                      <a:pt x="14496" y="45319"/>
                    </a:lnTo>
                    <a:lnTo>
                      <a:pt x="4832" y="53994"/>
                    </a:lnTo>
                    <a:lnTo>
                      <a:pt x="0" y="63336"/>
                    </a:lnTo>
                    <a:lnTo>
                      <a:pt x="4832" y="72344"/>
                    </a:lnTo>
                    <a:lnTo>
                      <a:pt x="9664" y="81158"/>
                    </a:lnTo>
                    <a:lnTo>
                      <a:pt x="19328" y="89499"/>
                    </a:lnTo>
                    <a:lnTo>
                      <a:pt x="28993" y="97673"/>
                    </a:lnTo>
                    <a:lnTo>
                      <a:pt x="47516" y="105486"/>
                    </a:lnTo>
                    <a:lnTo>
                      <a:pt x="71677" y="112826"/>
                    </a:lnTo>
                    <a:lnTo>
                      <a:pt x="100671" y="120000"/>
                    </a:lnTo>
                    <a:lnTo>
                      <a:pt x="110335" y="120000"/>
                    </a:lnTo>
                    <a:lnTo>
                      <a:pt x="81342" y="112826"/>
                    </a:lnTo>
                    <a:lnTo>
                      <a:pt x="57181" y="105486"/>
                    </a:lnTo>
                    <a:lnTo>
                      <a:pt x="38657" y="97673"/>
                    </a:lnTo>
                    <a:lnTo>
                      <a:pt x="28993" y="89666"/>
                    </a:lnTo>
                    <a:lnTo>
                      <a:pt x="19328" y="81158"/>
                    </a:lnTo>
                    <a:lnTo>
                      <a:pt x="14496" y="72511"/>
                    </a:lnTo>
                    <a:lnTo>
                      <a:pt x="9664" y="63336"/>
                    </a:lnTo>
                    <a:lnTo>
                      <a:pt x="14496" y="53994"/>
                    </a:lnTo>
                    <a:lnTo>
                      <a:pt x="14496" y="53994"/>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8" name="Shape 348"/>
              <p:cNvSpPr/>
              <p:nvPr/>
            </p:nvSpPr>
            <p:spPr>
              <a:xfrm>
                <a:off x="1967" y="0"/>
                <a:ext cx="300" cy="4200"/>
              </a:xfrm>
              <a:custGeom>
                <a:avLst/>
                <a:gdLst/>
                <a:ahLst/>
                <a:cxnLst/>
                <a:rect l="0" t="0" r="0" b="0"/>
                <a:pathLst>
                  <a:path w="120000" h="120000" extrusionOk="0">
                    <a:moveTo>
                      <a:pt x="7224" y="57330"/>
                    </a:moveTo>
                    <a:lnTo>
                      <a:pt x="12040" y="48656"/>
                    </a:lnTo>
                    <a:lnTo>
                      <a:pt x="21672" y="40342"/>
                    </a:lnTo>
                    <a:lnTo>
                      <a:pt x="33712" y="32502"/>
                    </a:lnTo>
                    <a:lnTo>
                      <a:pt x="50568" y="24995"/>
                    </a:lnTo>
                    <a:lnTo>
                      <a:pt x="65016" y="17822"/>
                    </a:lnTo>
                    <a:lnTo>
                      <a:pt x="83879" y="11343"/>
                    </a:lnTo>
                    <a:lnTo>
                      <a:pt x="100735" y="5338"/>
                    </a:lnTo>
                    <a:lnTo>
                      <a:pt x="120000" y="0"/>
                    </a:lnTo>
                    <a:lnTo>
                      <a:pt x="115183" y="0"/>
                    </a:lnTo>
                    <a:lnTo>
                      <a:pt x="95919" y="5338"/>
                    </a:lnTo>
                    <a:lnTo>
                      <a:pt x="79464" y="11343"/>
                    </a:lnTo>
                    <a:lnTo>
                      <a:pt x="62608" y="17822"/>
                    </a:lnTo>
                    <a:lnTo>
                      <a:pt x="45752" y="24995"/>
                    </a:lnTo>
                    <a:lnTo>
                      <a:pt x="31304" y="32502"/>
                    </a:lnTo>
                    <a:lnTo>
                      <a:pt x="19264" y="40342"/>
                    </a:lnTo>
                    <a:lnTo>
                      <a:pt x="9632" y="48656"/>
                    </a:lnTo>
                    <a:lnTo>
                      <a:pt x="2408" y="57330"/>
                    </a:lnTo>
                    <a:lnTo>
                      <a:pt x="0" y="66005"/>
                    </a:lnTo>
                    <a:lnTo>
                      <a:pt x="4816" y="74346"/>
                    </a:lnTo>
                    <a:lnTo>
                      <a:pt x="12040" y="82659"/>
                    </a:lnTo>
                    <a:lnTo>
                      <a:pt x="21672" y="90500"/>
                    </a:lnTo>
                    <a:lnTo>
                      <a:pt x="38528" y="98341"/>
                    </a:lnTo>
                    <a:lnTo>
                      <a:pt x="57792" y="105820"/>
                    </a:lnTo>
                    <a:lnTo>
                      <a:pt x="81471" y="112993"/>
                    </a:lnTo>
                    <a:lnTo>
                      <a:pt x="110367" y="120000"/>
                    </a:lnTo>
                    <a:lnTo>
                      <a:pt x="115183" y="120000"/>
                    </a:lnTo>
                    <a:lnTo>
                      <a:pt x="86287" y="112993"/>
                    </a:lnTo>
                    <a:lnTo>
                      <a:pt x="62608" y="105820"/>
                    </a:lnTo>
                    <a:lnTo>
                      <a:pt x="43344" y="98341"/>
                    </a:lnTo>
                    <a:lnTo>
                      <a:pt x="26488" y="90667"/>
                    </a:lnTo>
                    <a:lnTo>
                      <a:pt x="16856" y="82659"/>
                    </a:lnTo>
                    <a:lnTo>
                      <a:pt x="9632" y="74513"/>
                    </a:lnTo>
                    <a:lnTo>
                      <a:pt x="4816" y="66005"/>
                    </a:lnTo>
                    <a:lnTo>
                      <a:pt x="7224" y="57330"/>
                    </a:lnTo>
                    <a:lnTo>
                      <a:pt x="7224" y="5733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49" name="Shape 349"/>
              <p:cNvSpPr/>
              <p:nvPr/>
            </p:nvSpPr>
            <p:spPr>
              <a:xfrm>
                <a:off x="1564" y="0"/>
                <a:ext cx="299" cy="4200"/>
              </a:xfrm>
              <a:custGeom>
                <a:avLst/>
                <a:gdLst/>
                <a:ahLst/>
                <a:cxnLst/>
                <a:rect l="0" t="0" r="0" b="0"/>
                <a:pathLst>
                  <a:path w="120000" h="120000" extrusionOk="0">
                    <a:moveTo>
                      <a:pt x="120000" y="0"/>
                    </a:moveTo>
                    <a:lnTo>
                      <a:pt x="116603" y="0"/>
                    </a:lnTo>
                    <a:lnTo>
                      <a:pt x="89433" y="6172"/>
                    </a:lnTo>
                    <a:lnTo>
                      <a:pt x="67641" y="12845"/>
                    </a:lnTo>
                    <a:lnTo>
                      <a:pt x="47264" y="19657"/>
                    </a:lnTo>
                    <a:lnTo>
                      <a:pt x="30283" y="26997"/>
                    </a:lnTo>
                    <a:lnTo>
                      <a:pt x="18396" y="34670"/>
                    </a:lnTo>
                    <a:lnTo>
                      <a:pt x="8207" y="42511"/>
                    </a:lnTo>
                    <a:lnTo>
                      <a:pt x="1698" y="50658"/>
                    </a:lnTo>
                    <a:lnTo>
                      <a:pt x="0" y="58999"/>
                    </a:lnTo>
                    <a:lnTo>
                      <a:pt x="1698" y="66839"/>
                    </a:lnTo>
                    <a:lnTo>
                      <a:pt x="6792" y="74680"/>
                    </a:lnTo>
                    <a:lnTo>
                      <a:pt x="13301" y="82326"/>
                    </a:lnTo>
                    <a:lnTo>
                      <a:pt x="25188" y="90166"/>
                    </a:lnTo>
                    <a:lnTo>
                      <a:pt x="38773" y="97840"/>
                    </a:lnTo>
                    <a:lnTo>
                      <a:pt x="55754" y="105319"/>
                    </a:lnTo>
                    <a:lnTo>
                      <a:pt x="76132" y="112826"/>
                    </a:lnTo>
                    <a:lnTo>
                      <a:pt x="97924" y="120000"/>
                    </a:lnTo>
                    <a:lnTo>
                      <a:pt x="101320" y="120000"/>
                    </a:lnTo>
                    <a:lnTo>
                      <a:pt x="79528" y="112826"/>
                    </a:lnTo>
                    <a:lnTo>
                      <a:pt x="59150" y="105319"/>
                    </a:lnTo>
                    <a:lnTo>
                      <a:pt x="42169" y="97840"/>
                    </a:lnTo>
                    <a:lnTo>
                      <a:pt x="28584" y="90166"/>
                    </a:lnTo>
                    <a:lnTo>
                      <a:pt x="16698" y="82326"/>
                    </a:lnTo>
                    <a:lnTo>
                      <a:pt x="9905" y="74680"/>
                    </a:lnTo>
                    <a:lnTo>
                      <a:pt x="5094" y="66839"/>
                    </a:lnTo>
                    <a:lnTo>
                      <a:pt x="3396" y="58999"/>
                    </a:lnTo>
                    <a:lnTo>
                      <a:pt x="5094" y="50658"/>
                    </a:lnTo>
                    <a:lnTo>
                      <a:pt x="11603" y="42511"/>
                    </a:lnTo>
                    <a:lnTo>
                      <a:pt x="20094" y="34670"/>
                    </a:lnTo>
                    <a:lnTo>
                      <a:pt x="33679" y="26997"/>
                    </a:lnTo>
                    <a:lnTo>
                      <a:pt x="50660" y="19657"/>
                    </a:lnTo>
                    <a:lnTo>
                      <a:pt x="69339" y="12845"/>
                    </a:lnTo>
                    <a:lnTo>
                      <a:pt x="92830" y="6172"/>
                    </a:lnTo>
                    <a:lnTo>
                      <a:pt x="120000" y="0"/>
                    </a:lnTo>
                    <a:lnTo>
                      <a:pt x="120000" y="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0" name="Shape 350"/>
              <p:cNvSpPr/>
              <p:nvPr/>
            </p:nvSpPr>
            <p:spPr>
              <a:xfrm>
                <a:off x="1127" y="0"/>
                <a:ext cx="600" cy="4200"/>
              </a:xfrm>
              <a:custGeom>
                <a:avLst/>
                <a:gdLst/>
                <a:ahLst/>
                <a:cxnLst/>
                <a:rect l="0" t="0" r="0" b="0"/>
                <a:pathLst>
                  <a:path w="120000" h="120000" extrusionOk="0">
                    <a:moveTo>
                      <a:pt x="2508" y="59666"/>
                    </a:moveTo>
                    <a:lnTo>
                      <a:pt x="5017" y="51325"/>
                    </a:lnTo>
                    <a:lnTo>
                      <a:pt x="11289" y="43345"/>
                    </a:lnTo>
                    <a:lnTo>
                      <a:pt x="20069" y="35505"/>
                    </a:lnTo>
                    <a:lnTo>
                      <a:pt x="33867" y="27831"/>
                    </a:lnTo>
                    <a:lnTo>
                      <a:pt x="49965" y="20324"/>
                    </a:lnTo>
                    <a:lnTo>
                      <a:pt x="70034" y="13345"/>
                    </a:lnTo>
                    <a:lnTo>
                      <a:pt x="93867" y="6506"/>
                    </a:lnTo>
                    <a:lnTo>
                      <a:pt x="120000" y="0"/>
                    </a:lnTo>
                    <a:lnTo>
                      <a:pt x="117491" y="0"/>
                    </a:lnTo>
                    <a:lnTo>
                      <a:pt x="91358" y="6506"/>
                    </a:lnTo>
                    <a:lnTo>
                      <a:pt x="67526" y="13345"/>
                    </a:lnTo>
                    <a:lnTo>
                      <a:pt x="47456" y="20491"/>
                    </a:lnTo>
                    <a:lnTo>
                      <a:pt x="31358" y="27831"/>
                    </a:lnTo>
                    <a:lnTo>
                      <a:pt x="17560" y="35505"/>
                    </a:lnTo>
                    <a:lnTo>
                      <a:pt x="8780" y="43345"/>
                    </a:lnTo>
                    <a:lnTo>
                      <a:pt x="2508" y="51492"/>
                    </a:lnTo>
                    <a:lnTo>
                      <a:pt x="0" y="59666"/>
                    </a:lnTo>
                    <a:lnTo>
                      <a:pt x="1254" y="67673"/>
                    </a:lnTo>
                    <a:lnTo>
                      <a:pt x="6271" y="75486"/>
                    </a:lnTo>
                    <a:lnTo>
                      <a:pt x="13797" y="83327"/>
                    </a:lnTo>
                    <a:lnTo>
                      <a:pt x="25087" y="91000"/>
                    </a:lnTo>
                    <a:lnTo>
                      <a:pt x="39930" y="98674"/>
                    </a:lnTo>
                    <a:lnTo>
                      <a:pt x="57491" y="105987"/>
                    </a:lnTo>
                    <a:lnTo>
                      <a:pt x="77560" y="113160"/>
                    </a:lnTo>
                    <a:lnTo>
                      <a:pt x="101184" y="120000"/>
                    </a:lnTo>
                    <a:lnTo>
                      <a:pt x="103693" y="120000"/>
                    </a:lnTo>
                    <a:lnTo>
                      <a:pt x="80069" y="113160"/>
                    </a:lnTo>
                    <a:lnTo>
                      <a:pt x="60000" y="105987"/>
                    </a:lnTo>
                    <a:lnTo>
                      <a:pt x="42439" y="98674"/>
                    </a:lnTo>
                    <a:lnTo>
                      <a:pt x="27595" y="91000"/>
                    </a:lnTo>
                    <a:lnTo>
                      <a:pt x="16306" y="83327"/>
                    </a:lnTo>
                    <a:lnTo>
                      <a:pt x="8780" y="75486"/>
                    </a:lnTo>
                    <a:lnTo>
                      <a:pt x="3763" y="67673"/>
                    </a:lnTo>
                    <a:lnTo>
                      <a:pt x="2508" y="59666"/>
                    </a:lnTo>
                    <a:lnTo>
                      <a:pt x="2508" y="59666"/>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1" name="Shape 351"/>
              <p:cNvSpPr/>
              <p:nvPr/>
            </p:nvSpPr>
            <p:spPr>
              <a:xfrm>
                <a:off x="701" y="0"/>
                <a:ext cx="600" cy="4200"/>
              </a:xfrm>
              <a:custGeom>
                <a:avLst/>
                <a:gdLst/>
                <a:ahLst/>
                <a:cxnLst/>
                <a:rect l="0" t="0" r="0" b="0"/>
                <a:pathLst>
                  <a:path w="120000" h="120000" extrusionOk="0">
                    <a:moveTo>
                      <a:pt x="1959" y="58331"/>
                    </a:moveTo>
                    <a:lnTo>
                      <a:pt x="4734" y="49990"/>
                    </a:lnTo>
                    <a:lnTo>
                      <a:pt x="11591" y="41844"/>
                    </a:lnTo>
                    <a:lnTo>
                      <a:pt x="21387" y="34003"/>
                    </a:lnTo>
                    <a:lnTo>
                      <a:pt x="35102" y="26163"/>
                    </a:lnTo>
                    <a:lnTo>
                      <a:pt x="51591" y="19156"/>
                    </a:lnTo>
                    <a:lnTo>
                      <a:pt x="72163" y="12344"/>
                    </a:lnTo>
                    <a:lnTo>
                      <a:pt x="94693" y="6005"/>
                    </a:lnTo>
                    <a:lnTo>
                      <a:pt x="120000" y="0"/>
                    </a:lnTo>
                    <a:lnTo>
                      <a:pt x="118040" y="0"/>
                    </a:lnTo>
                    <a:lnTo>
                      <a:pt x="92734" y="5838"/>
                    </a:lnTo>
                    <a:lnTo>
                      <a:pt x="70204" y="12177"/>
                    </a:lnTo>
                    <a:lnTo>
                      <a:pt x="50775" y="18989"/>
                    </a:lnTo>
                    <a:lnTo>
                      <a:pt x="34122" y="26163"/>
                    </a:lnTo>
                    <a:lnTo>
                      <a:pt x="20408" y="33836"/>
                    </a:lnTo>
                    <a:lnTo>
                      <a:pt x="9632" y="41844"/>
                    </a:lnTo>
                    <a:lnTo>
                      <a:pt x="2938" y="49990"/>
                    </a:lnTo>
                    <a:lnTo>
                      <a:pt x="0" y="58331"/>
                    </a:lnTo>
                    <a:lnTo>
                      <a:pt x="979" y="66839"/>
                    </a:lnTo>
                    <a:lnTo>
                      <a:pt x="4734" y="75319"/>
                    </a:lnTo>
                    <a:lnTo>
                      <a:pt x="12571" y="83827"/>
                    </a:lnTo>
                    <a:lnTo>
                      <a:pt x="24326" y="92168"/>
                    </a:lnTo>
                    <a:lnTo>
                      <a:pt x="37061" y="99341"/>
                    </a:lnTo>
                    <a:lnTo>
                      <a:pt x="51591" y="106320"/>
                    </a:lnTo>
                    <a:lnTo>
                      <a:pt x="69224" y="113327"/>
                    </a:lnTo>
                    <a:lnTo>
                      <a:pt x="88816" y="120000"/>
                    </a:lnTo>
                    <a:lnTo>
                      <a:pt x="90775" y="120000"/>
                    </a:lnTo>
                    <a:lnTo>
                      <a:pt x="71183" y="113327"/>
                    </a:lnTo>
                    <a:lnTo>
                      <a:pt x="53551" y="106320"/>
                    </a:lnTo>
                    <a:lnTo>
                      <a:pt x="39020" y="99341"/>
                    </a:lnTo>
                    <a:lnTo>
                      <a:pt x="26285" y="92168"/>
                    </a:lnTo>
                    <a:lnTo>
                      <a:pt x="14530" y="83827"/>
                    </a:lnTo>
                    <a:lnTo>
                      <a:pt x="6693" y="75319"/>
                    </a:lnTo>
                    <a:lnTo>
                      <a:pt x="2938" y="66839"/>
                    </a:lnTo>
                    <a:lnTo>
                      <a:pt x="1959" y="58331"/>
                    </a:lnTo>
                    <a:lnTo>
                      <a:pt x="1959" y="58331"/>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2" name="Shape 352"/>
              <p:cNvSpPr/>
              <p:nvPr/>
            </p:nvSpPr>
            <p:spPr>
              <a:xfrm>
                <a:off x="288" y="0"/>
                <a:ext cx="900" cy="4200"/>
              </a:xfrm>
              <a:custGeom>
                <a:avLst/>
                <a:gdLst/>
                <a:ahLst/>
                <a:cxnLst/>
                <a:rect l="0" t="0" r="0" b="0"/>
                <a:pathLst>
                  <a:path w="120000" h="120000" extrusionOk="0">
                    <a:moveTo>
                      <a:pt x="2580" y="54161"/>
                    </a:moveTo>
                    <a:lnTo>
                      <a:pt x="6881" y="47488"/>
                    </a:lnTo>
                    <a:lnTo>
                      <a:pt x="13763" y="41010"/>
                    </a:lnTo>
                    <a:lnTo>
                      <a:pt x="23082" y="34337"/>
                    </a:lnTo>
                    <a:lnTo>
                      <a:pt x="35985" y="27664"/>
                    </a:lnTo>
                    <a:lnTo>
                      <a:pt x="52329" y="20991"/>
                    </a:lnTo>
                    <a:lnTo>
                      <a:pt x="71111" y="14179"/>
                    </a:lnTo>
                    <a:lnTo>
                      <a:pt x="94336" y="7173"/>
                    </a:lnTo>
                    <a:lnTo>
                      <a:pt x="106236" y="3670"/>
                    </a:lnTo>
                    <a:lnTo>
                      <a:pt x="120000" y="0"/>
                    </a:lnTo>
                    <a:lnTo>
                      <a:pt x="118279" y="0"/>
                    </a:lnTo>
                    <a:lnTo>
                      <a:pt x="104516" y="3670"/>
                    </a:lnTo>
                    <a:lnTo>
                      <a:pt x="91756" y="7173"/>
                    </a:lnTo>
                    <a:lnTo>
                      <a:pt x="80573" y="10676"/>
                    </a:lnTo>
                    <a:lnTo>
                      <a:pt x="69390" y="14179"/>
                    </a:lnTo>
                    <a:lnTo>
                      <a:pt x="50609" y="20991"/>
                    </a:lnTo>
                    <a:lnTo>
                      <a:pt x="34265" y="27664"/>
                    </a:lnTo>
                    <a:lnTo>
                      <a:pt x="21505" y="34337"/>
                    </a:lnTo>
                    <a:lnTo>
                      <a:pt x="12043" y="40843"/>
                    </a:lnTo>
                    <a:lnTo>
                      <a:pt x="5161" y="47321"/>
                    </a:lnTo>
                    <a:lnTo>
                      <a:pt x="860" y="53994"/>
                    </a:lnTo>
                    <a:lnTo>
                      <a:pt x="0" y="61167"/>
                    </a:lnTo>
                    <a:lnTo>
                      <a:pt x="1720" y="68674"/>
                    </a:lnTo>
                    <a:lnTo>
                      <a:pt x="6881" y="76153"/>
                    </a:lnTo>
                    <a:lnTo>
                      <a:pt x="16344" y="84161"/>
                    </a:lnTo>
                    <a:lnTo>
                      <a:pt x="21505" y="88164"/>
                    </a:lnTo>
                    <a:lnTo>
                      <a:pt x="28243" y="92335"/>
                    </a:lnTo>
                    <a:lnTo>
                      <a:pt x="35125" y="96672"/>
                    </a:lnTo>
                    <a:lnTo>
                      <a:pt x="43727" y="101177"/>
                    </a:lnTo>
                    <a:lnTo>
                      <a:pt x="52329" y="105653"/>
                    </a:lnTo>
                    <a:lnTo>
                      <a:pt x="62652" y="110324"/>
                    </a:lnTo>
                    <a:lnTo>
                      <a:pt x="72831" y="114995"/>
                    </a:lnTo>
                    <a:lnTo>
                      <a:pt x="84874" y="120000"/>
                    </a:lnTo>
                    <a:lnTo>
                      <a:pt x="86594" y="120000"/>
                    </a:lnTo>
                    <a:lnTo>
                      <a:pt x="74551" y="114995"/>
                    </a:lnTo>
                    <a:lnTo>
                      <a:pt x="64229" y="110324"/>
                    </a:lnTo>
                    <a:lnTo>
                      <a:pt x="54050" y="105653"/>
                    </a:lnTo>
                    <a:lnTo>
                      <a:pt x="45448" y="101177"/>
                    </a:lnTo>
                    <a:lnTo>
                      <a:pt x="36845" y="96672"/>
                    </a:lnTo>
                    <a:lnTo>
                      <a:pt x="29964" y="92502"/>
                    </a:lnTo>
                    <a:lnTo>
                      <a:pt x="23082" y="88164"/>
                    </a:lnTo>
                    <a:lnTo>
                      <a:pt x="18064" y="84161"/>
                    </a:lnTo>
                    <a:lnTo>
                      <a:pt x="8602" y="76153"/>
                    </a:lnTo>
                    <a:lnTo>
                      <a:pt x="3440" y="68674"/>
                    </a:lnTo>
                    <a:lnTo>
                      <a:pt x="1720" y="61334"/>
                    </a:lnTo>
                    <a:lnTo>
                      <a:pt x="2580" y="54161"/>
                    </a:lnTo>
                    <a:lnTo>
                      <a:pt x="2580" y="54161"/>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grpSp>
        <p:sp>
          <p:nvSpPr>
            <p:cNvPr id="353" name="Shape 353"/>
            <p:cNvSpPr/>
            <p:nvPr/>
          </p:nvSpPr>
          <p:spPr>
            <a:xfrm>
              <a:off x="4" y="2901"/>
              <a:ext cx="600" cy="1500"/>
            </a:xfrm>
            <a:custGeom>
              <a:avLst/>
              <a:gdLst/>
              <a:ahLst/>
              <a:cxnLst/>
              <a:rect l="0" t="0" r="0" b="0"/>
              <a:pathLst>
                <a:path w="120000" h="120000" extrusionOk="0">
                  <a:moveTo>
                    <a:pt x="0" y="4579"/>
                  </a:moveTo>
                  <a:lnTo>
                    <a:pt x="8344" y="19335"/>
                  </a:lnTo>
                  <a:lnTo>
                    <a:pt x="19072" y="34091"/>
                  </a:lnTo>
                  <a:lnTo>
                    <a:pt x="31986" y="48848"/>
                  </a:lnTo>
                  <a:lnTo>
                    <a:pt x="45099" y="63095"/>
                  </a:lnTo>
                  <a:lnTo>
                    <a:pt x="60596" y="77766"/>
                  </a:lnTo>
                  <a:lnTo>
                    <a:pt x="77284" y="92014"/>
                  </a:lnTo>
                  <a:lnTo>
                    <a:pt x="96158" y="106261"/>
                  </a:lnTo>
                  <a:lnTo>
                    <a:pt x="116423" y="120000"/>
                  </a:lnTo>
                  <a:lnTo>
                    <a:pt x="120000" y="120000"/>
                  </a:lnTo>
                  <a:lnTo>
                    <a:pt x="98543" y="105752"/>
                  </a:lnTo>
                  <a:lnTo>
                    <a:pt x="79668" y="90996"/>
                  </a:lnTo>
                  <a:lnTo>
                    <a:pt x="61788" y="76240"/>
                  </a:lnTo>
                  <a:lnTo>
                    <a:pt x="46291" y="61060"/>
                  </a:lnTo>
                  <a:lnTo>
                    <a:pt x="31986" y="46303"/>
                  </a:lnTo>
                  <a:lnTo>
                    <a:pt x="20264" y="31038"/>
                  </a:lnTo>
                  <a:lnTo>
                    <a:pt x="9536" y="15265"/>
                  </a:lnTo>
                  <a:lnTo>
                    <a:pt x="0" y="0"/>
                  </a:lnTo>
                  <a:lnTo>
                    <a:pt x="0" y="4579"/>
                  </a:lnTo>
                  <a:lnTo>
                    <a:pt x="0" y="4579"/>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4" name="Shape 354"/>
            <p:cNvSpPr/>
            <p:nvPr/>
          </p:nvSpPr>
          <p:spPr>
            <a:xfrm>
              <a:off x="5" y="3890"/>
              <a:ext cx="300" cy="300"/>
            </a:xfrm>
            <a:custGeom>
              <a:avLst/>
              <a:gdLst/>
              <a:ahLst/>
              <a:cxnLst/>
              <a:rect l="0" t="0" r="0" b="0"/>
              <a:pathLst>
                <a:path w="120000" h="120000" extrusionOk="0">
                  <a:moveTo>
                    <a:pt x="0" y="8450"/>
                  </a:moveTo>
                  <a:lnTo>
                    <a:pt x="57092" y="67605"/>
                  </a:lnTo>
                  <a:lnTo>
                    <a:pt x="113656" y="119999"/>
                  </a:lnTo>
                  <a:lnTo>
                    <a:pt x="120000" y="119999"/>
                  </a:lnTo>
                  <a:lnTo>
                    <a:pt x="88281" y="92957"/>
                  </a:lnTo>
                  <a:lnTo>
                    <a:pt x="60264" y="62535"/>
                  </a:lnTo>
                  <a:lnTo>
                    <a:pt x="0" y="0"/>
                  </a:lnTo>
                  <a:lnTo>
                    <a:pt x="0" y="8450"/>
                  </a:lnTo>
                  <a:lnTo>
                    <a:pt x="0" y="8450"/>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5" name="Shape 355"/>
            <p:cNvSpPr/>
            <p:nvPr/>
          </p:nvSpPr>
          <p:spPr>
            <a:xfrm>
              <a:off x="4775" y="0"/>
              <a:ext cx="900" cy="1800"/>
            </a:xfrm>
            <a:custGeom>
              <a:avLst/>
              <a:gdLst/>
              <a:ahLst/>
              <a:cxnLst/>
              <a:rect l="0" t="0" r="0" b="0"/>
              <a:pathLst>
                <a:path w="120000" h="120000" extrusionOk="0">
                  <a:moveTo>
                    <a:pt x="120000" y="120000"/>
                  </a:moveTo>
                  <a:lnTo>
                    <a:pt x="120000" y="115565"/>
                  </a:lnTo>
                  <a:lnTo>
                    <a:pt x="118532" y="111937"/>
                  </a:lnTo>
                  <a:lnTo>
                    <a:pt x="117064" y="108376"/>
                  </a:lnTo>
                  <a:lnTo>
                    <a:pt x="112660" y="99910"/>
                  </a:lnTo>
                  <a:lnTo>
                    <a:pt x="108256" y="91444"/>
                  </a:lnTo>
                  <a:lnTo>
                    <a:pt x="97370" y="75319"/>
                  </a:lnTo>
                  <a:lnTo>
                    <a:pt x="83425" y="60403"/>
                  </a:lnTo>
                  <a:lnTo>
                    <a:pt x="68746" y="46293"/>
                  </a:lnTo>
                  <a:lnTo>
                    <a:pt x="52721" y="33460"/>
                  </a:lnTo>
                  <a:lnTo>
                    <a:pt x="35840" y="21366"/>
                  </a:lnTo>
                  <a:lnTo>
                    <a:pt x="18348" y="10078"/>
                  </a:lnTo>
                  <a:lnTo>
                    <a:pt x="1467" y="0"/>
                  </a:lnTo>
                  <a:lnTo>
                    <a:pt x="0" y="0"/>
                  </a:lnTo>
                  <a:lnTo>
                    <a:pt x="16880" y="10078"/>
                  </a:lnTo>
                  <a:lnTo>
                    <a:pt x="33639" y="21366"/>
                  </a:lnTo>
                  <a:lnTo>
                    <a:pt x="50519" y="33460"/>
                  </a:lnTo>
                  <a:lnTo>
                    <a:pt x="66666" y="46293"/>
                  </a:lnTo>
                  <a:lnTo>
                    <a:pt x="81957" y="60403"/>
                  </a:lnTo>
                  <a:lnTo>
                    <a:pt x="95168" y="75319"/>
                  </a:lnTo>
                  <a:lnTo>
                    <a:pt x="106788" y="91444"/>
                  </a:lnTo>
                  <a:lnTo>
                    <a:pt x="111192" y="99910"/>
                  </a:lnTo>
                  <a:lnTo>
                    <a:pt x="115596" y="108779"/>
                  </a:lnTo>
                  <a:lnTo>
                    <a:pt x="117798" y="114356"/>
                  </a:lnTo>
                  <a:lnTo>
                    <a:pt x="120000" y="120000"/>
                  </a:lnTo>
                  <a:lnTo>
                    <a:pt x="120000" y="120000"/>
                  </a:lnTo>
                  <a:close/>
                </a:path>
              </a:pathLst>
            </a:custGeom>
            <a:gradFill>
              <a:gsLst>
                <a:gs pos="0">
                  <a:schemeClr val="dk2"/>
                </a:gs>
                <a:gs pos="100000">
                  <a:srgbClr val="0063C6"/>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6" name="Shape 356"/>
            <p:cNvSpPr/>
            <p:nvPr/>
          </p:nvSpPr>
          <p:spPr>
            <a:xfrm>
              <a:off x="5040" y="0"/>
              <a:ext cx="600" cy="900"/>
            </a:xfrm>
            <a:custGeom>
              <a:avLst/>
              <a:gdLst/>
              <a:ahLst/>
              <a:cxnLst/>
              <a:rect l="0" t="0" r="0" b="0"/>
              <a:pathLst>
                <a:path w="120000" h="120000" extrusionOk="0">
                  <a:moveTo>
                    <a:pt x="120000" y="120000"/>
                  </a:moveTo>
                  <a:lnTo>
                    <a:pt x="120000" y="116591"/>
                  </a:lnTo>
                  <a:lnTo>
                    <a:pt x="96066" y="85917"/>
                  </a:lnTo>
                  <a:lnTo>
                    <a:pt x="67949" y="56236"/>
                  </a:lnTo>
                  <a:lnTo>
                    <a:pt x="36987" y="27266"/>
                  </a:lnTo>
                  <a:lnTo>
                    <a:pt x="2845" y="0"/>
                  </a:lnTo>
                  <a:lnTo>
                    <a:pt x="0" y="0"/>
                  </a:lnTo>
                  <a:lnTo>
                    <a:pt x="34979" y="28118"/>
                  </a:lnTo>
                  <a:lnTo>
                    <a:pt x="66945" y="57940"/>
                  </a:lnTo>
                  <a:lnTo>
                    <a:pt x="95062" y="88473"/>
                  </a:lnTo>
                  <a:lnTo>
                    <a:pt x="120000" y="12000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7" name="Shape 357"/>
            <p:cNvSpPr/>
            <p:nvPr/>
          </p:nvSpPr>
          <p:spPr>
            <a:xfrm>
              <a:off x="5352" y="0"/>
              <a:ext cx="300" cy="300"/>
            </a:xfrm>
            <a:custGeom>
              <a:avLst/>
              <a:gdLst/>
              <a:ahLst/>
              <a:cxnLst/>
              <a:rect l="0" t="0" r="0" b="0"/>
              <a:pathLst>
                <a:path w="120000" h="120000" extrusionOk="0">
                  <a:moveTo>
                    <a:pt x="120000" y="120000"/>
                  </a:moveTo>
                  <a:lnTo>
                    <a:pt x="120000" y="114782"/>
                  </a:lnTo>
                  <a:lnTo>
                    <a:pt x="65454" y="55652"/>
                  </a:lnTo>
                  <a:lnTo>
                    <a:pt x="3538" y="0"/>
                  </a:lnTo>
                  <a:lnTo>
                    <a:pt x="0" y="0"/>
                  </a:lnTo>
                  <a:lnTo>
                    <a:pt x="31842" y="29565"/>
                  </a:lnTo>
                  <a:lnTo>
                    <a:pt x="63685" y="59130"/>
                  </a:lnTo>
                  <a:lnTo>
                    <a:pt x="120000" y="12000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8" name="Shape 358"/>
            <p:cNvSpPr/>
            <p:nvPr/>
          </p:nvSpPr>
          <p:spPr>
            <a:xfrm>
              <a:off x="4" y="0"/>
              <a:ext cx="900" cy="1500"/>
            </a:xfrm>
            <a:custGeom>
              <a:avLst/>
              <a:gdLst/>
              <a:ahLst/>
              <a:cxnLst/>
              <a:rect l="0" t="0" r="0" b="0"/>
              <a:pathLst>
                <a:path w="120000" h="120000" extrusionOk="0">
                  <a:moveTo>
                    <a:pt x="0" y="115911"/>
                  </a:moveTo>
                  <a:lnTo>
                    <a:pt x="0" y="120000"/>
                  </a:lnTo>
                  <a:lnTo>
                    <a:pt x="7578" y="103136"/>
                  </a:lnTo>
                  <a:lnTo>
                    <a:pt x="17684" y="86273"/>
                  </a:lnTo>
                  <a:lnTo>
                    <a:pt x="30175" y="70432"/>
                  </a:lnTo>
                  <a:lnTo>
                    <a:pt x="43649" y="55102"/>
                  </a:lnTo>
                  <a:lnTo>
                    <a:pt x="60491" y="40369"/>
                  </a:lnTo>
                  <a:lnTo>
                    <a:pt x="78035" y="26572"/>
                  </a:lnTo>
                  <a:lnTo>
                    <a:pt x="98245" y="12775"/>
                  </a:lnTo>
                  <a:lnTo>
                    <a:pt x="120000" y="0"/>
                  </a:lnTo>
                  <a:lnTo>
                    <a:pt x="117473" y="0"/>
                  </a:lnTo>
                  <a:lnTo>
                    <a:pt x="96561" y="12264"/>
                  </a:lnTo>
                  <a:lnTo>
                    <a:pt x="77192" y="25550"/>
                  </a:lnTo>
                  <a:lnTo>
                    <a:pt x="59649" y="39347"/>
                  </a:lnTo>
                  <a:lnTo>
                    <a:pt x="43649" y="53569"/>
                  </a:lnTo>
                  <a:lnTo>
                    <a:pt x="30175" y="68388"/>
                  </a:lnTo>
                  <a:lnTo>
                    <a:pt x="18526" y="83718"/>
                  </a:lnTo>
                  <a:lnTo>
                    <a:pt x="8421" y="99559"/>
                  </a:lnTo>
                  <a:lnTo>
                    <a:pt x="0" y="115911"/>
                  </a:lnTo>
                  <a:lnTo>
                    <a:pt x="0" y="115911"/>
                  </a:lnTo>
                  <a:close/>
                </a:path>
              </a:pathLst>
            </a:custGeom>
            <a:gradFill>
              <a:gsLst>
                <a:gs pos="0">
                  <a:schemeClr val="dk2"/>
                </a:gs>
                <a:gs pos="100000">
                  <a:srgbClr val="0063C6"/>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59" name="Shape 359"/>
            <p:cNvSpPr/>
            <p:nvPr/>
          </p:nvSpPr>
          <p:spPr>
            <a:xfrm>
              <a:off x="4" y="0"/>
              <a:ext cx="600" cy="600"/>
            </a:xfrm>
            <a:custGeom>
              <a:avLst/>
              <a:gdLst/>
              <a:ahLst/>
              <a:cxnLst/>
              <a:rect l="0" t="0" r="0" b="0"/>
              <a:pathLst>
                <a:path w="120000" h="120000" extrusionOk="0">
                  <a:moveTo>
                    <a:pt x="120000" y="0"/>
                  </a:moveTo>
                  <a:lnTo>
                    <a:pt x="116313" y="0"/>
                  </a:lnTo>
                  <a:lnTo>
                    <a:pt x="83344" y="26444"/>
                  </a:lnTo>
                  <a:lnTo>
                    <a:pt x="52627" y="54090"/>
                  </a:lnTo>
                  <a:lnTo>
                    <a:pt x="24573" y="84140"/>
                  </a:lnTo>
                  <a:lnTo>
                    <a:pt x="0" y="115191"/>
                  </a:lnTo>
                  <a:lnTo>
                    <a:pt x="0" y="120000"/>
                  </a:lnTo>
                  <a:lnTo>
                    <a:pt x="24573" y="86544"/>
                  </a:lnTo>
                  <a:lnTo>
                    <a:pt x="52627" y="56494"/>
                  </a:lnTo>
                  <a:lnTo>
                    <a:pt x="84573" y="27646"/>
                  </a:lnTo>
                  <a:lnTo>
                    <a:pt x="120000" y="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60" name="Shape 360"/>
            <p:cNvSpPr/>
            <p:nvPr/>
          </p:nvSpPr>
          <p:spPr>
            <a:xfrm>
              <a:off x="5" y="0"/>
              <a:ext cx="300" cy="300"/>
            </a:xfrm>
            <a:custGeom>
              <a:avLst/>
              <a:gdLst/>
              <a:ahLst/>
              <a:cxnLst/>
              <a:rect l="0" t="0" r="0" b="0"/>
              <a:pathLst>
                <a:path w="120000" h="120000" extrusionOk="0">
                  <a:moveTo>
                    <a:pt x="120000" y="0"/>
                  </a:moveTo>
                  <a:lnTo>
                    <a:pt x="111970" y="0"/>
                  </a:lnTo>
                  <a:lnTo>
                    <a:pt x="53531" y="54285"/>
                  </a:lnTo>
                  <a:lnTo>
                    <a:pt x="26765" y="82857"/>
                  </a:lnTo>
                  <a:lnTo>
                    <a:pt x="0" y="111428"/>
                  </a:lnTo>
                  <a:lnTo>
                    <a:pt x="0" y="120000"/>
                  </a:lnTo>
                  <a:lnTo>
                    <a:pt x="56208" y="57142"/>
                  </a:lnTo>
                  <a:lnTo>
                    <a:pt x="120000" y="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cxnSp>
          <p:nvCxnSpPr>
            <p:cNvPr id="361" name="Shape 361"/>
            <p:cNvCxnSpPr/>
            <p:nvPr/>
          </p:nvCxnSpPr>
          <p:spPr>
            <a:xfrm>
              <a:off x="0" y="2748"/>
              <a:ext cx="5700" cy="0"/>
            </a:xfrm>
            <a:prstGeom prst="straightConnector1">
              <a:avLst/>
            </a:prstGeom>
            <a:noFill/>
            <a:ln w="15875" cap="flat" cmpd="sng">
              <a:solidFill>
                <a:schemeClr val="dk2"/>
              </a:solidFill>
              <a:prstDash val="solid"/>
              <a:round/>
              <a:headEnd type="none" w="med" len="med"/>
              <a:tailEnd type="none" w="med" len="med"/>
            </a:ln>
          </p:spPr>
        </p:cxnSp>
        <p:cxnSp>
          <p:nvCxnSpPr>
            <p:cNvPr id="362" name="Shape 362"/>
            <p:cNvCxnSpPr/>
            <p:nvPr/>
          </p:nvCxnSpPr>
          <p:spPr>
            <a:xfrm>
              <a:off x="0" y="2355"/>
              <a:ext cx="5700" cy="0"/>
            </a:xfrm>
            <a:prstGeom prst="straightConnector1">
              <a:avLst/>
            </a:prstGeom>
            <a:noFill/>
            <a:ln w="15875" cap="flat" cmpd="sng">
              <a:solidFill>
                <a:schemeClr val="dk2"/>
              </a:solidFill>
              <a:prstDash val="solid"/>
              <a:round/>
              <a:headEnd type="none" w="med" len="med"/>
              <a:tailEnd type="none" w="med" len="med"/>
            </a:ln>
          </p:spPr>
        </p:cxnSp>
        <p:cxnSp>
          <p:nvCxnSpPr>
            <p:cNvPr id="363" name="Shape 363"/>
            <p:cNvCxnSpPr/>
            <p:nvPr/>
          </p:nvCxnSpPr>
          <p:spPr>
            <a:xfrm>
              <a:off x="0" y="3142"/>
              <a:ext cx="5700" cy="0"/>
            </a:xfrm>
            <a:prstGeom prst="straightConnector1">
              <a:avLst/>
            </a:prstGeom>
            <a:noFill/>
            <a:ln w="15875" cap="flat" cmpd="sng">
              <a:solidFill>
                <a:schemeClr val="dk1"/>
              </a:solidFill>
              <a:prstDash val="solid"/>
              <a:round/>
              <a:headEnd type="none" w="med" len="med"/>
              <a:tailEnd type="none" w="med" len="med"/>
            </a:ln>
          </p:spPr>
        </p:cxnSp>
        <p:grpSp>
          <p:nvGrpSpPr>
            <p:cNvPr id="364" name="Shape 364"/>
            <p:cNvGrpSpPr/>
            <p:nvPr/>
          </p:nvGrpSpPr>
          <p:grpSpPr>
            <a:xfrm>
              <a:off x="0" y="391"/>
              <a:ext cx="5700" cy="1570"/>
              <a:chOff x="0" y="392"/>
              <a:chExt cx="5700" cy="1570"/>
            </a:xfrm>
          </p:grpSpPr>
          <p:cxnSp>
            <p:nvCxnSpPr>
              <p:cNvPr id="365" name="Shape 365"/>
              <p:cNvCxnSpPr/>
              <p:nvPr/>
            </p:nvCxnSpPr>
            <p:spPr>
              <a:xfrm>
                <a:off x="0" y="784"/>
                <a:ext cx="5700" cy="0"/>
              </a:xfrm>
              <a:prstGeom prst="straightConnector1">
                <a:avLst/>
              </a:prstGeom>
              <a:noFill/>
              <a:ln w="15875" cap="flat" cmpd="sng">
                <a:solidFill>
                  <a:schemeClr val="dk2"/>
                </a:solidFill>
                <a:prstDash val="solid"/>
                <a:round/>
                <a:headEnd type="none" w="med" len="med"/>
                <a:tailEnd type="none" w="med" len="med"/>
              </a:ln>
            </p:spPr>
          </p:cxnSp>
          <p:cxnSp>
            <p:nvCxnSpPr>
              <p:cNvPr id="366" name="Shape 366"/>
              <p:cNvCxnSpPr/>
              <p:nvPr/>
            </p:nvCxnSpPr>
            <p:spPr>
              <a:xfrm>
                <a:off x="0" y="1962"/>
                <a:ext cx="5700" cy="0"/>
              </a:xfrm>
              <a:prstGeom prst="straightConnector1">
                <a:avLst/>
              </a:prstGeom>
              <a:noFill/>
              <a:ln w="15875" cap="flat" cmpd="sng">
                <a:solidFill>
                  <a:schemeClr val="dk2"/>
                </a:solidFill>
                <a:prstDash val="solid"/>
                <a:round/>
                <a:headEnd type="none" w="med" len="med"/>
                <a:tailEnd type="none" w="med" len="med"/>
              </a:ln>
            </p:spPr>
          </p:cxnSp>
          <p:cxnSp>
            <p:nvCxnSpPr>
              <p:cNvPr id="367" name="Shape 367"/>
              <p:cNvCxnSpPr/>
              <p:nvPr/>
            </p:nvCxnSpPr>
            <p:spPr>
              <a:xfrm>
                <a:off x="0" y="1569"/>
                <a:ext cx="5700" cy="0"/>
              </a:xfrm>
              <a:prstGeom prst="straightConnector1">
                <a:avLst/>
              </a:prstGeom>
              <a:noFill/>
              <a:ln w="15875" cap="flat" cmpd="sng">
                <a:solidFill>
                  <a:schemeClr val="dk2"/>
                </a:solidFill>
                <a:prstDash val="solid"/>
                <a:round/>
                <a:headEnd type="none" w="med" len="med"/>
                <a:tailEnd type="none" w="med" len="med"/>
              </a:ln>
            </p:spPr>
          </p:cxnSp>
          <p:cxnSp>
            <p:nvCxnSpPr>
              <p:cNvPr id="368" name="Shape 368"/>
              <p:cNvCxnSpPr/>
              <p:nvPr/>
            </p:nvCxnSpPr>
            <p:spPr>
              <a:xfrm>
                <a:off x="0" y="1177"/>
                <a:ext cx="5700" cy="0"/>
              </a:xfrm>
              <a:prstGeom prst="straightConnector1">
                <a:avLst/>
              </a:prstGeom>
              <a:noFill/>
              <a:ln w="15875" cap="flat" cmpd="sng">
                <a:solidFill>
                  <a:schemeClr val="dk2"/>
                </a:solidFill>
                <a:prstDash val="solid"/>
                <a:round/>
                <a:headEnd type="none" w="med" len="med"/>
                <a:tailEnd type="none" w="med" len="med"/>
              </a:ln>
            </p:spPr>
          </p:cxnSp>
          <p:cxnSp>
            <p:nvCxnSpPr>
              <p:cNvPr id="369" name="Shape 369"/>
              <p:cNvCxnSpPr/>
              <p:nvPr/>
            </p:nvCxnSpPr>
            <p:spPr>
              <a:xfrm>
                <a:off x="0" y="392"/>
                <a:ext cx="5700" cy="0"/>
              </a:xfrm>
              <a:prstGeom prst="straightConnector1">
                <a:avLst/>
              </a:prstGeom>
              <a:noFill/>
              <a:ln w="15875" cap="flat" cmpd="sng">
                <a:solidFill>
                  <a:schemeClr val="dk2"/>
                </a:solidFill>
                <a:prstDash val="solid"/>
                <a:round/>
                <a:headEnd type="none" w="med" len="med"/>
                <a:tailEnd type="none" w="med" len="med"/>
              </a:ln>
            </p:spPr>
          </p:cxnSp>
        </p:grpSp>
        <p:cxnSp>
          <p:nvCxnSpPr>
            <p:cNvPr id="370" name="Shape 370"/>
            <p:cNvCxnSpPr/>
            <p:nvPr/>
          </p:nvCxnSpPr>
          <p:spPr>
            <a:xfrm>
              <a:off x="0" y="3927"/>
              <a:ext cx="5700" cy="0"/>
            </a:xfrm>
            <a:prstGeom prst="straightConnector1">
              <a:avLst/>
            </a:prstGeom>
            <a:noFill/>
            <a:ln w="15875" cap="flat" cmpd="sng">
              <a:solidFill>
                <a:schemeClr val="dk1"/>
              </a:solidFill>
              <a:prstDash val="solid"/>
              <a:round/>
              <a:headEnd type="none" w="med" len="med"/>
              <a:tailEnd type="none" w="med" len="med"/>
            </a:ln>
          </p:spPr>
        </p:cxnSp>
        <p:cxnSp>
          <p:nvCxnSpPr>
            <p:cNvPr id="371" name="Shape 371"/>
            <p:cNvCxnSpPr/>
            <p:nvPr/>
          </p:nvCxnSpPr>
          <p:spPr>
            <a:xfrm>
              <a:off x="0" y="3534"/>
              <a:ext cx="5700" cy="0"/>
            </a:xfrm>
            <a:prstGeom prst="straightConnector1">
              <a:avLst/>
            </a:prstGeom>
            <a:noFill/>
            <a:ln w="15875" cap="flat" cmpd="sng">
              <a:solidFill>
                <a:schemeClr val="dk1"/>
              </a:solidFill>
              <a:prstDash val="solid"/>
              <a:round/>
              <a:headEnd type="none" w="med" len="med"/>
              <a:tailEnd type="none" w="med" len="med"/>
            </a:ln>
          </p:spPr>
        </p:cxnSp>
      </p:grpSp>
      <p:pic>
        <p:nvPicPr>
          <p:cNvPr id="372" name="Shape 372"/>
          <p:cNvPicPr preferRelativeResize="0"/>
          <p:nvPr/>
        </p:nvPicPr>
        <p:blipFill rotWithShape="1">
          <a:blip r:embed="rId2">
            <a:alphaModFix/>
          </a:blip>
          <a:srcRect/>
          <a:stretch/>
        </p:blipFill>
        <p:spPr>
          <a:xfrm>
            <a:off x="4006850" y="415925"/>
            <a:ext cx="812700" cy="1079400"/>
          </a:xfrm>
          <a:prstGeom prst="rect">
            <a:avLst/>
          </a:prstGeom>
          <a:noFill/>
          <a:ln>
            <a:noFill/>
          </a:ln>
        </p:spPr>
      </p:pic>
      <p:sp>
        <p:nvSpPr>
          <p:cNvPr id="373" name="Shape 373"/>
          <p:cNvSpPr/>
          <p:nvPr/>
        </p:nvSpPr>
        <p:spPr>
          <a:xfrm>
            <a:off x="2041525" y="1490662"/>
            <a:ext cx="4803900" cy="399900"/>
          </a:xfrm>
          <a:prstGeom prst="rect">
            <a:avLst/>
          </a:prstGeom>
          <a:noFill/>
          <a:ln>
            <a:noFill/>
          </a:ln>
        </p:spPr>
        <p:txBody>
          <a:bodyPr lIns="91425" tIns="45700" rIns="91425" bIns="45700" anchor="t" anchorCtr="0">
            <a:noAutofit/>
          </a:bodyPr>
          <a:lstStyle/>
          <a:p>
            <a:pPr>
              <a:buClr>
                <a:srgbClr val="FFFF00"/>
              </a:buClr>
              <a:buSzPct val="25000"/>
              <a:buFont typeface="Arial Narrow"/>
              <a:buNone/>
            </a:pPr>
            <a:r>
              <a:rPr lang="en" sz="2000" kern="0">
                <a:solidFill>
                  <a:srgbClr val="FFFF00"/>
                </a:solidFill>
                <a:latin typeface="Arial Narrow"/>
                <a:ea typeface="Arial Narrow"/>
                <a:cs typeface="Arial Narrow"/>
                <a:sym typeface="Arial Narrow"/>
              </a:rPr>
              <a:t>Hydrographic Services and Standards Committee</a:t>
            </a:r>
          </a:p>
        </p:txBody>
      </p:sp>
      <p:sp>
        <p:nvSpPr>
          <p:cNvPr id="374" name="Shape 374"/>
          <p:cNvSpPr txBox="1">
            <a:spLocks noGrp="1"/>
          </p:cNvSpPr>
          <p:nvPr>
            <p:ph type="subTitle" idx="1"/>
          </p:nvPr>
        </p:nvSpPr>
        <p:spPr>
          <a:xfrm>
            <a:off x="1275945" y="2564902"/>
            <a:ext cx="6400799" cy="3164099"/>
          </a:xfrm>
          <a:prstGeom prst="rect">
            <a:avLst/>
          </a:prstGeom>
          <a:noFill/>
          <a:ln>
            <a:noFill/>
          </a:ln>
        </p:spPr>
        <p:txBody>
          <a:bodyPr lIns="91425" tIns="91425" rIns="91425" bIns="91425" anchor="t" anchorCtr="0"/>
          <a:lstStyle>
            <a:lvl1pPr marL="0" marR="0" lvl="0" indent="0" algn="ctr" rtl="0">
              <a:lnSpc>
                <a:spcPct val="100000"/>
              </a:lnSpc>
              <a:spcBef>
                <a:spcPts val="1200"/>
              </a:spcBef>
              <a:spcAft>
                <a:spcPts val="600"/>
              </a:spcAft>
              <a:buClr>
                <a:srgbClr val="FFFF00"/>
              </a:buClr>
              <a:buFont typeface="Noto Sans Symbols"/>
              <a:buNone/>
              <a:defRPr sz="2400" b="0" i="0" u="none" strike="noStrike" cap="none">
                <a:solidFill>
                  <a:srgbClr val="FFFF00"/>
                </a:solidFill>
                <a:latin typeface="Arial Narrow"/>
                <a:ea typeface="Arial Narrow"/>
                <a:cs typeface="Arial Narrow"/>
                <a:sym typeface="Arial Narrow"/>
              </a:defRPr>
            </a:lvl1pPr>
            <a:lvl2pPr marL="622300" marR="0" lvl="1" indent="30478"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166812" marR="0" lvl="3" indent="-365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338262" marR="0" lvl="4" indent="-3016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316605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00"/>
              </a:buClr>
              <a:buFont typeface="Arial Narrow"/>
              <a:buNone/>
              <a:defRPr sz="4000" b="1"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377" name="Shape 377"/>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600"/>
              </a:spcBef>
              <a:spcAft>
                <a:spcPts val="600"/>
              </a:spcAft>
              <a:buClr>
                <a:srgbClr val="FFFF00"/>
              </a:buClr>
              <a:buFont typeface="Noto Sans Symbols"/>
              <a:buNone/>
              <a:defRPr sz="2000" b="0" i="0" u="none" strike="noStrike" cap="none">
                <a:solidFill>
                  <a:srgbClr val="FFFF00"/>
                </a:solidFill>
                <a:latin typeface="Arial Narrow"/>
                <a:ea typeface="Arial Narrow"/>
                <a:cs typeface="Arial Narrow"/>
                <a:sym typeface="Arial Narrow"/>
              </a:defRPr>
            </a:lvl1pPr>
            <a:lvl2pPr marL="457200" marR="0" lvl="1" indent="0" algn="l" rtl="0">
              <a:lnSpc>
                <a:spcPct val="100000"/>
              </a:lnSpc>
              <a:spcBef>
                <a:spcPts val="600"/>
              </a:spcBef>
              <a:spcAft>
                <a:spcPts val="600"/>
              </a:spcAft>
              <a:buClr>
                <a:srgbClr val="FFFF00"/>
              </a:buClr>
              <a:buFont typeface="Arial Narrow"/>
              <a:buNone/>
              <a:defRPr sz="1800" b="0" i="0" u="none" strike="noStrike" cap="none">
                <a:solidFill>
                  <a:srgbClr val="FFFF00"/>
                </a:solidFill>
                <a:latin typeface="Arial Narrow"/>
                <a:ea typeface="Arial Narrow"/>
                <a:cs typeface="Arial Narrow"/>
                <a:sym typeface="Arial Narrow"/>
              </a:defRPr>
            </a:lvl2pPr>
            <a:lvl3pPr marL="914400" marR="0" lvl="2" indent="0" algn="l" rtl="0">
              <a:lnSpc>
                <a:spcPct val="100000"/>
              </a:lnSpc>
              <a:spcBef>
                <a:spcPts val="600"/>
              </a:spcBef>
              <a:spcAft>
                <a:spcPts val="600"/>
              </a:spcAft>
              <a:buClr>
                <a:srgbClr val="FFFF00"/>
              </a:buClr>
              <a:buFont typeface="Arial Narrow"/>
              <a:buNone/>
              <a:defRPr sz="1600" b="0" i="0" u="none" strike="noStrike" cap="none">
                <a:solidFill>
                  <a:srgbClr val="FFFF00"/>
                </a:solidFill>
                <a:latin typeface="Arial Narrow"/>
                <a:ea typeface="Arial Narrow"/>
                <a:cs typeface="Arial Narrow"/>
                <a:sym typeface="Arial Narrow"/>
              </a:defRPr>
            </a:lvl3pPr>
            <a:lvl4pPr marL="1371600" marR="0" lvl="3" indent="0" algn="l" rtl="0">
              <a:lnSpc>
                <a:spcPct val="100000"/>
              </a:lnSpc>
              <a:spcBef>
                <a:spcPts val="600"/>
              </a:spcBef>
              <a:spcAft>
                <a:spcPts val="600"/>
              </a:spcAft>
              <a:buClr>
                <a:srgbClr val="FFFF00"/>
              </a:buClr>
              <a:buFont typeface="Arial Narrow"/>
              <a:buNone/>
              <a:defRPr sz="1400" b="0" i="0" u="none" strike="noStrike" cap="none">
                <a:solidFill>
                  <a:srgbClr val="FFFF00"/>
                </a:solidFill>
                <a:latin typeface="Arial Narrow"/>
                <a:ea typeface="Arial Narrow"/>
                <a:cs typeface="Arial Narrow"/>
                <a:sym typeface="Arial Narrow"/>
              </a:defRPr>
            </a:lvl4pPr>
            <a:lvl5pPr marL="1828800" marR="0" lvl="4" indent="0" algn="l" rtl="0">
              <a:lnSpc>
                <a:spcPct val="100000"/>
              </a:lnSpc>
              <a:spcBef>
                <a:spcPts val="600"/>
              </a:spcBef>
              <a:spcAft>
                <a:spcPts val="600"/>
              </a:spcAft>
              <a:buClr>
                <a:srgbClr val="FFFF00"/>
              </a:buClr>
              <a:buFont typeface="Arial Narrow"/>
              <a:buNone/>
              <a:defRPr sz="1400" b="0" i="0" u="none" strike="noStrike" cap="none">
                <a:solidFill>
                  <a:srgbClr val="FFFF00"/>
                </a:solidFill>
                <a:latin typeface="Arial Narrow"/>
                <a:ea typeface="Arial Narrow"/>
                <a:cs typeface="Arial Narrow"/>
                <a:sym typeface="Arial Narrow"/>
              </a:defRPr>
            </a:lvl5pPr>
            <a:lvl6pPr marL="2286000" marR="0" lvl="5" indent="0" algn="l" rtl="0">
              <a:lnSpc>
                <a:spcPct val="100000"/>
              </a:lnSpc>
              <a:spcBef>
                <a:spcPts val="280"/>
              </a:spcBef>
              <a:spcAft>
                <a:spcPts val="0"/>
              </a:spcAft>
              <a:buClr>
                <a:srgbClr val="FFFF00"/>
              </a:buClr>
              <a:buFont typeface="Noto Sans Symbols"/>
              <a:buNone/>
              <a:defRPr sz="1400" b="0" i="0" u="none" strike="noStrike" cap="none">
                <a:solidFill>
                  <a:srgbClr val="FFFF00"/>
                </a:solidFill>
                <a:latin typeface="Arial Narrow"/>
                <a:ea typeface="Arial Narrow"/>
                <a:cs typeface="Arial Narrow"/>
                <a:sym typeface="Arial Narrow"/>
              </a:defRPr>
            </a:lvl6pPr>
            <a:lvl7pPr marL="2743200" marR="0" lvl="6" indent="0" algn="l" rtl="0">
              <a:lnSpc>
                <a:spcPct val="100000"/>
              </a:lnSpc>
              <a:spcBef>
                <a:spcPts val="280"/>
              </a:spcBef>
              <a:spcAft>
                <a:spcPts val="0"/>
              </a:spcAft>
              <a:buClr>
                <a:srgbClr val="FFFF00"/>
              </a:buClr>
              <a:buFont typeface="Noto Sans Symbols"/>
              <a:buNone/>
              <a:defRPr sz="1400" b="0" i="0" u="none" strike="noStrike" cap="none">
                <a:solidFill>
                  <a:srgbClr val="FFFF00"/>
                </a:solidFill>
                <a:latin typeface="Arial Narrow"/>
                <a:ea typeface="Arial Narrow"/>
                <a:cs typeface="Arial Narrow"/>
                <a:sym typeface="Arial Narrow"/>
              </a:defRPr>
            </a:lvl7pPr>
            <a:lvl8pPr marL="3200400" marR="0" lvl="7" indent="0" algn="l" rtl="0">
              <a:lnSpc>
                <a:spcPct val="100000"/>
              </a:lnSpc>
              <a:spcBef>
                <a:spcPts val="280"/>
              </a:spcBef>
              <a:spcAft>
                <a:spcPts val="0"/>
              </a:spcAft>
              <a:buClr>
                <a:srgbClr val="FFFF00"/>
              </a:buClr>
              <a:buFont typeface="Noto Sans Symbols"/>
              <a:buNone/>
              <a:defRPr sz="1400" b="0" i="0" u="none" strike="noStrike" cap="none">
                <a:solidFill>
                  <a:srgbClr val="FFFF00"/>
                </a:solidFill>
                <a:latin typeface="Arial Narrow"/>
                <a:ea typeface="Arial Narrow"/>
                <a:cs typeface="Arial Narrow"/>
                <a:sym typeface="Arial Narrow"/>
              </a:defRPr>
            </a:lvl8pPr>
            <a:lvl9pPr marL="3657600" marR="0" lvl="8" indent="0" algn="l" rtl="0">
              <a:lnSpc>
                <a:spcPct val="100000"/>
              </a:lnSpc>
              <a:spcBef>
                <a:spcPts val="280"/>
              </a:spcBef>
              <a:spcAft>
                <a:spcPts val="0"/>
              </a:spcAft>
              <a:buClr>
                <a:srgbClr val="FFFF00"/>
              </a:buClr>
              <a:buFont typeface="Noto Sans Symbols"/>
              <a:buNone/>
              <a:defRPr sz="14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45796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857250" y="277812"/>
            <a:ext cx="7429500" cy="1139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380" name="Shape 380"/>
          <p:cNvSpPr txBox="1">
            <a:spLocks noGrp="1"/>
          </p:cNvSpPr>
          <p:nvPr>
            <p:ph type="body" idx="1"/>
          </p:nvPr>
        </p:nvSpPr>
        <p:spPr>
          <a:xfrm>
            <a:off x="900112" y="1600200"/>
            <a:ext cx="3667200" cy="4530600"/>
          </a:xfrm>
          <a:prstGeom prst="rect">
            <a:avLst/>
          </a:prstGeom>
          <a:noFill/>
          <a:ln>
            <a:noFill/>
          </a:ln>
        </p:spPr>
        <p:txBody>
          <a:bodyPr lIns="91425" tIns="91425" rIns="91425" bIns="91425" anchor="t" anchorCtr="0"/>
          <a:lstStyle>
            <a:lvl1pPr marL="450850" marR="0" lvl="0" indent="-242571" algn="l" rtl="0">
              <a:lnSpc>
                <a:spcPct val="100000"/>
              </a:lnSpc>
              <a:spcBef>
                <a:spcPts val="600"/>
              </a:spcBef>
              <a:spcAft>
                <a:spcPts val="600"/>
              </a:spcAft>
              <a:buClr>
                <a:srgbClr val="FFFF00"/>
              </a:buClr>
              <a:buSzPct val="59998"/>
              <a:buFont typeface="Noto Sans Symbols"/>
              <a:buChar char="✦"/>
              <a:defRPr sz="2800" b="0" i="0" u="none" strike="noStrike" cap="none">
                <a:solidFill>
                  <a:srgbClr val="FFFF00"/>
                </a:solidFill>
                <a:latin typeface="Arial Narrow"/>
                <a:ea typeface="Arial Narrow"/>
                <a:cs typeface="Arial Narrow"/>
                <a:sym typeface="Arial Narrow"/>
              </a:defRPr>
            </a:lvl1pPr>
            <a:lvl2pPr marL="622300" marR="0" lvl="1" indent="2538"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2pPr>
            <a:lvl3pPr marL="901700" marR="0" lvl="2" indent="-38100"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3pPr>
            <a:lvl4pPr marL="1166812" marR="0" lvl="3" indent="-56832" algn="l" rtl="0">
              <a:lnSpc>
                <a:spcPct val="100000"/>
              </a:lnSpc>
              <a:spcBef>
                <a:spcPts val="600"/>
              </a:spcBef>
              <a:spcAft>
                <a:spcPts val="600"/>
              </a:spcAft>
              <a:buClr>
                <a:srgbClr val="FFFF00"/>
              </a:buClr>
              <a:buSzPct val="60000"/>
              <a:buFont typeface="Arial Narrow"/>
              <a:buChar char="–"/>
              <a:defRPr sz="1800" b="0" i="0" u="none" strike="noStrike" cap="none">
                <a:solidFill>
                  <a:srgbClr val="FFFF00"/>
                </a:solidFill>
                <a:latin typeface="Arial Narrow"/>
                <a:ea typeface="Arial Narrow"/>
                <a:cs typeface="Arial Narrow"/>
                <a:sym typeface="Arial Narrow"/>
              </a:defRPr>
            </a:lvl4pPr>
            <a:lvl5pPr marL="1338262" marR="0" lvl="4" indent="-50482" algn="l" rtl="0">
              <a:lnSpc>
                <a:spcPct val="100000"/>
              </a:lnSpc>
              <a:spcBef>
                <a:spcPts val="600"/>
              </a:spcBef>
              <a:spcAft>
                <a:spcPts val="600"/>
              </a:spcAft>
              <a:buClr>
                <a:srgbClr val="FFFF00"/>
              </a:buClr>
              <a:buSzPct val="60000"/>
              <a:buFont typeface="Arial Narrow"/>
              <a:buChar char="–"/>
              <a:defRPr sz="1800" b="0" i="0" u="none" strike="noStrike" cap="none">
                <a:solidFill>
                  <a:srgbClr val="FFFF00"/>
                </a:solidFill>
                <a:latin typeface="Arial Narrow"/>
                <a:ea typeface="Arial Narrow"/>
                <a:cs typeface="Arial Narrow"/>
                <a:sym typeface="Arial Narrow"/>
              </a:defRPr>
            </a:lvl5pPr>
            <a:lvl6pPr marL="2514600" marR="0" lvl="5"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6pPr>
            <a:lvl7pPr marL="2971800" marR="0" lvl="6"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7pPr>
            <a:lvl8pPr marL="3429000" marR="0" lvl="7"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8pPr>
            <a:lvl9pPr marL="3886200" marR="0" lvl="8"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9pPr>
          </a:lstStyle>
          <a:p>
            <a:endParaRPr/>
          </a:p>
        </p:txBody>
      </p:sp>
      <p:sp>
        <p:nvSpPr>
          <p:cNvPr id="381" name="Shape 381"/>
          <p:cNvSpPr txBox="1">
            <a:spLocks noGrp="1"/>
          </p:cNvSpPr>
          <p:nvPr>
            <p:ph type="body" idx="2"/>
          </p:nvPr>
        </p:nvSpPr>
        <p:spPr>
          <a:xfrm>
            <a:off x="4719637" y="1600200"/>
            <a:ext cx="3668699" cy="4530600"/>
          </a:xfrm>
          <a:prstGeom prst="rect">
            <a:avLst/>
          </a:prstGeom>
          <a:noFill/>
          <a:ln>
            <a:noFill/>
          </a:ln>
        </p:spPr>
        <p:txBody>
          <a:bodyPr lIns="91425" tIns="91425" rIns="91425" bIns="91425" anchor="t" anchorCtr="0"/>
          <a:lstStyle>
            <a:lvl1pPr marL="450850" marR="0" lvl="0" indent="-242571" algn="l" rtl="0">
              <a:lnSpc>
                <a:spcPct val="100000"/>
              </a:lnSpc>
              <a:spcBef>
                <a:spcPts val="600"/>
              </a:spcBef>
              <a:spcAft>
                <a:spcPts val="600"/>
              </a:spcAft>
              <a:buClr>
                <a:srgbClr val="FFFF00"/>
              </a:buClr>
              <a:buSzPct val="59998"/>
              <a:buFont typeface="Noto Sans Symbols"/>
              <a:buChar char="✦"/>
              <a:defRPr sz="2800" b="0" i="0" u="none" strike="noStrike" cap="none">
                <a:solidFill>
                  <a:srgbClr val="FFFF00"/>
                </a:solidFill>
                <a:latin typeface="Arial Narrow"/>
                <a:ea typeface="Arial Narrow"/>
                <a:cs typeface="Arial Narrow"/>
                <a:sym typeface="Arial Narrow"/>
              </a:defRPr>
            </a:lvl1pPr>
            <a:lvl2pPr marL="622300" marR="0" lvl="1" indent="2538"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2pPr>
            <a:lvl3pPr marL="901700" marR="0" lvl="2" indent="-38100"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3pPr>
            <a:lvl4pPr marL="1166812" marR="0" lvl="3" indent="-56832" algn="l" rtl="0">
              <a:lnSpc>
                <a:spcPct val="100000"/>
              </a:lnSpc>
              <a:spcBef>
                <a:spcPts val="600"/>
              </a:spcBef>
              <a:spcAft>
                <a:spcPts val="600"/>
              </a:spcAft>
              <a:buClr>
                <a:srgbClr val="FFFF00"/>
              </a:buClr>
              <a:buSzPct val="60000"/>
              <a:buFont typeface="Arial Narrow"/>
              <a:buChar char="–"/>
              <a:defRPr sz="1800" b="0" i="0" u="none" strike="noStrike" cap="none">
                <a:solidFill>
                  <a:srgbClr val="FFFF00"/>
                </a:solidFill>
                <a:latin typeface="Arial Narrow"/>
                <a:ea typeface="Arial Narrow"/>
                <a:cs typeface="Arial Narrow"/>
                <a:sym typeface="Arial Narrow"/>
              </a:defRPr>
            </a:lvl4pPr>
            <a:lvl5pPr marL="1338262" marR="0" lvl="4" indent="-50482" algn="l" rtl="0">
              <a:lnSpc>
                <a:spcPct val="100000"/>
              </a:lnSpc>
              <a:spcBef>
                <a:spcPts val="600"/>
              </a:spcBef>
              <a:spcAft>
                <a:spcPts val="600"/>
              </a:spcAft>
              <a:buClr>
                <a:srgbClr val="FFFF00"/>
              </a:buClr>
              <a:buSzPct val="60000"/>
              <a:buFont typeface="Arial Narrow"/>
              <a:buChar char="–"/>
              <a:defRPr sz="1800" b="0" i="0" u="none" strike="noStrike" cap="none">
                <a:solidFill>
                  <a:srgbClr val="FFFF00"/>
                </a:solidFill>
                <a:latin typeface="Arial Narrow"/>
                <a:ea typeface="Arial Narrow"/>
                <a:cs typeface="Arial Narrow"/>
                <a:sym typeface="Arial Narrow"/>
              </a:defRPr>
            </a:lvl5pPr>
            <a:lvl6pPr marL="2514600" marR="0" lvl="5"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6pPr>
            <a:lvl7pPr marL="2971800" marR="0" lvl="6"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7pPr>
            <a:lvl8pPr marL="3429000" marR="0" lvl="7"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8pPr>
            <a:lvl9pPr marL="3886200" marR="0" lvl="8" indent="-96520" algn="l" rtl="0">
              <a:lnSpc>
                <a:spcPct val="100000"/>
              </a:lnSpc>
              <a:spcBef>
                <a:spcPts val="360"/>
              </a:spcBef>
              <a:spcAft>
                <a:spcPts val="0"/>
              </a:spcAft>
              <a:buClr>
                <a:srgbClr val="FFFF00"/>
              </a:buClr>
              <a:buSzPct val="60000"/>
              <a:buFont typeface="Noto Sans Symbols"/>
              <a:buChar char="■"/>
              <a:defRPr sz="1800" b="0" i="0" u="none" strike="noStrike" cap="none">
                <a:solidFill>
                  <a:srgbClr val="FFFF00"/>
                </a:solidFill>
                <a:latin typeface="Arial Narrow"/>
                <a:ea typeface="Arial Narrow"/>
                <a:cs typeface="Arial Narrow"/>
                <a:sym typeface="Arial Narrow"/>
              </a:defRPr>
            </a:lvl9pPr>
          </a:lstStyle>
          <a:p>
            <a:endParaRPr/>
          </a:p>
        </p:txBody>
      </p:sp>
      <p:sp>
        <p:nvSpPr>
          <p:cNvPr id="382" name="Shape 382"/>
          <p:cNvSpPr txBox="1">
            <a:spLocks noGrp="1"/>
          </p:cNvSpPr>
          <p:nvPr>
            <p:ph type="dt" idx="10"/>
          </p:nvPr>
        </p:nvSpPr>
        <p:spPr>
          <a:xfrm>
            <a:off x="457200" y="6243637"/>
            <a:ext cx="2133600" cy="457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6pPr>
            <a:lvl7pPr marL="2743200" marR="0" lvl="6"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7pPr>
            <a:lvl8pPr marL="3200400" marR="0" lvl="7"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8pPr>
            <a:lvl9pPr marL="3657600" marR="0" lvl="8"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9pPr>
          </a:lstStyle>
          <a:p>
            <a:pPr>
              <a:buClr>
                <a:srgbClr val="FFFFFF"/>
              </a:buClr>
            </a:pPr>
            <a:endParaRPr kern="0">
              <a:solidFill>
                <a:srgbClr val="FFFFFF"/>
              </a:solidFill>
            </a:endParaRPr>
          </a:p>
        </p:txBody>
      </p:sp>
      <p:sp>
        <p:nvSpPr>
          <p:cNvPr id="383" name="Shape 38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6pPr>
            <a:lvl7pPr marL="2743200" marR="0" lvl="6"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7pPr>
            <a:lvl8pPr marL="3200400" marR="0" lvl="7"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8pPr>
            <a:lvl9pPr marL="3657600" marR="0" lvl="8" indent="0" algn="l" rtl="0">
              <a:lnSpc>
                <a:spcPct val="100000"/>
              </a:lnSpc>
              <a:spcBef>
                <a:spcPts val="0"/>
              </a:spcBef>
              <a:spcAft>
                <a:spcPts val="0"/>
              </a:spcAft>
              <a:buClr>
                <a:schemeClr val="lt1"/>
              </a:buClr>
              <a:buFont typeface="Verdana"/>
              <a:buNone/>
              <a:defRPr sz="1800" b="0" i="0" u="none" strike="noStrike" cap="none">
                <a:solidFill>
                  <a:schemeClr val="lt1"/>
                </a:solidFill>
                <a:latin typeface="Verdana"/>
                <a:ea typeface="Verdana"/>
                <a:cs typeface="Verdana"/>
                <a:sym typeface="Verdana"/>
              </a:defRPr>
            </a:lvl9pPr>
          </a:lstStyle>
          <a:p>
            <a:pPr>
              <a:buClr>
                <a:srgbClr val="FFFFFF"/>
              </a:buClr>
            </a:pPr>
            <a:endParaRPr kern="0">
              <a:solidFill>
                <a:srgbClr val="FFFFFF"/>
              </a:solidFill>
            </a:endParaRPr>
          </a:p>
        </p:txBody>
      </p:sp>
      <p:sp>
        <p:nvSpPr>
          <p:cNvPr id="384" name="Shape 384"/>
          <p:cNvSpPr txBox="1">
            <a:spLocks noGrp="1"/>
          </p:cNvSpPr>
          <p:nvPr>
            <p:ph type="sldNum" idx="12"/>
          </p:nvPr>
        </p:nvSpPr>
        <p:spPr>
          <a:xfrm>
            <a:off x="6553200" y="6243637"/>
            <a:ext cx="2133600" cy="457199"/>
          </a:xfrm>
          <a:prstGeom prst="rect">
            <a:avLst/>
          </a:prstGeom>
          <a:noFill/>
          <a:ln>
            <a:noFill/>
          </a:ln>
        </p:spPr>
        <p:txBody>
          <a:bodyPr lIns="91425" tIns="45700" rIns="91425" bIns="45700" anchor="t" anchorCtr="0">
            <a:noAutofit/>
          </a:bodyPr>
          <a:lstStyle/>
          <a:p>
            <a:pPr>
              <a:buClr>
                <a:srgbClr val="FFFFFF"/>
              </a:buClr>
              <a:buSzPct val="25000"/>
              <a:buFont typeface="Verdana"/>
              <a:buNone/>
            </a:pPr>
            <a:fld id="{00000000-1234-1234-1234-123412341234}" type="slidenum">
              <a:rPr lang="en" kern="0">
                <a:solidFill>
                  <a:srgbClr val="FFFFFF"/>
                </a:solidFill>
                <a:latin typeface="Verdana"/>
                <a:ea typeface="Verdana"/>
                <a:cs typeface="Verdana"/>
                <a:sym typeface="Verdana"/>
              </a:rPr>
              <a:pPr>
                <a:buClr>
                  <a:srgbClr val="FFFFFF"/>
                </a:buClr>
                <a:buSzPct val="25000"/>
                <a:buFont typeface="Verdana"/>
                <a:buNone/>
              </a:pPr>
              <a:t>‹#›</a:t>
            </a:fld>
            <a:endParaRPr lang="en" kern="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79483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387" name="Shape 387"/>
          <p:cNvSpPr txBox="1">
            <a:spLocks noGrp="1"/>
          </p:cNvSpPr>
          <p:nvPr>
            <p:ph type="body" idx="1"/>
          </p:nvPr>
        </p:nvSpPr>
        <p:spPr>
          <a:xfrm>
            <a:off x="457200" y="1535112"/>
            <a:ext cx="4040100" cy="639900"/>
          </a:xfrm>
          <a:prstGeom prst="rect">
            <a:avLst/>
          </a:prstGeom>
          <a:noFill/>
          <a:ln>
            <a:noFill/>
          </a:ln>
        </p:spPr>
        <p:txBody>
          <a:bodyPr lIns="91425" tIns="91425" rIns="91425" bIns="91425" anchor="b" anchorCtr="0"/>
          <a:lstStyle>
            <a:lvl1pPr marL="0" marR="0" lvl="0" indent="0" algn="l" rtl="0">
              <a:lnSpc>
                <a:spcPct val="100000"/>
              </a:lnSpc>
              <a:spcBef>
                <a:spcPts val="600"/>
              </a:spcBef>
              <a:spcAft>
                <a:spcPts val="600"/>
              </a:spcAft>
              <a:buClr>
                <a:srgbClr val="FFFF00"/>
              </a:buClr>
              <a:buFont typeface="Noto Sans Symbols"/>
              <a:buNone/>
              <a:defRPr sz="2400" b="1" i="0" u="none" strike="noStrike" cap="none">
                <a:solidFill>
                  <a:srgbClr val="FFFF00"/>
                </a:solidFill>
                <a:latin typeface="Arial Narrow"/>
                <a:ea typeface="Arial Narrow"/>
                <a:cs typeface="Arial Narrow"/>
                <a:sym typeface="Arial Narrow"/>
              </a:defRPr>
            </a:lvl1pPr>
            <a:lvl2pPr marL="457200" marR="0" lvl="1" indent="0" algn="l" rtl="0">
              <a:lnSpc>
                <a:spcPct val="100000"/>
              </a:lnSpc>
              <a:spcBef>
                <a:spcPts val="600"/>
              </a:spcBef>
              <a:spcAft>
                <a:spcPts val="600"/>
              </a:spcAft>
              <a:buClr>
                <a:srgbClr val="FFFF00"/>
              </a:buClr>
              <a:buFont typeface="Arial Narrow"/>
              <a:buNone/>
              <a:defRPr sz="2000" b="1" i="0" u="none" strike="noStrike" cap="none">
                <a:solidFill>
                  <a:srgbClr val="FFFF00"/>
                </a:solidFill>
                <a:latin typeface="Arial Narrow"/>
                <a:ea typeface="Arial Narrow"/>
                <a:cs typeface="Arial Narrow"/>
                <a:sym typeface="Arial Narrow"/>
              </a:defRPr>
            </a:lvl2pPr>
            <a:lvl3pPr marL="914400" marR="0" lvl="2" indent="0" algn="l" rtl="0">
              <a:lnSpc>
                <a:spcPct val="100000"/>
              </a:lnSpc>
              <a:spcBef>
                <a:spcPts val="600"/>
              </a:spcBef>
              <a:spcAft>
                <a:spcPts val="600"/>
              </a:spcAft>
              <a:buClr>
                <a:srgbClr val="FFFF00"/>
              </a:buClr>
              <a:buFont typeface="Arial Narrow"/>
              <a:buNone/>
              <a:defRPr sz="1800" b="1" i="0" u="none" strike="noStrike" cap="none">
                <a:solidFill>
                  <a:srgbClr val="FFFF00"/>
                </a:solidFill>
                <a:latin typeface="Arial Narrow"/>
                <a:ea typeface="Arial Narrow"/>
                <a:cs typeface="Arial Narrow"/>
                <a:sym typeface="Arial Narrow"/>
              </a:defRPr>
            </a:lvl3pPr>
            <a:lvl4pPr marL="1371600" marR="0" lvl="3" indent="0" algn="l" rtl="0">
              <a:lnSpc>
                <a:spcPct val="100000"/>
              </a:lnSpc>
              <a:spcBef>
                <a:spcPts val="600"/>
              </a:spcBef>
              <a:spcAft>
                <a:spcPts val="600"/>
              </a:spcAft>
              <a:buClr>
                <a:srgbClr val="FFFF00"/>
              </a:buClr>
              <a:buFont typeface="Arial Narrow"/>
              <a:buNone/>
              <a:defRPr sz="1600" b="1" i="0" u="none" strike="noStrike" cap="none">
                <a:solidFill>
                  <a:srgbClr val="FFFF00"/>
                </a:solidFill>
                <a:latin typeface="Arial Narrow"/>
                <a:ea typeface="Arial Narrow"/>
                <a:cs typeface="Arial Narrow"/>
                <a:sym typeface="Arial Narrow"/>
              </a:defRPr>
            </a:lvl4pPr>
            <a:lvl5pPr marL="1828800" marR="0" lvl="4" indent="0" algn="l" rtl="0">
              <a:lnSpc>
                <a:spcPct val="100000"/>
              </a:lnSpc>
              <a:spcBef>
                <a:spcPts val="600"/>
              </a:spcBef>
              <a:spcAft>
                <a:spcPts val="600"/>
              </a:spcAft>
              <a:buClr>
                <a:srgbClr val="FFFF00"/>
              </a:buClr>
              <a:buFont typeface="Arial Narrow"/>
              <a:buNone/>
              <a:defRPr sz="1600" b="1" i="0" u="none" strike="noStrike" cap="none">
                <a:solidFill>
                  <a:srgbClr val="FFFF00"/>
                </a:solidFill>
                <a:latin typeface="Arial Narrow"/>
                <a:ea typeface="Arial Narrow"/>
                <a:cs typeface="Arial Narrow"/>
                <a:sym typeface="Arial Narrow"/>
              </a:defRPr>
            </a:lvl5pPr>
            <a:lvl6pPr marL="2286000" marR="0" lvl="5"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6pPr>
            <a:lvl7pPr marL="2743200" marR="0" lvl="6"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7pPr>
            <a:lvl8pPr marL="3200400" marR="0" lvl="7"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8pPr>
            <a:lvl9pPr marL="3657600" marR="0" lvl="8"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9pPr>
          </a:lstStyle>
          <a:p>
            <a:endParaRPr/>
          </a:p>
        </p:txBody>
      </p:sp>
      <p:sp>
        <p:nvSpPr>
          <p:cNvPr id="388" name="Shape 388"/>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450850" marR="0" lvl="0" indent="-270511" algn="l" rtl="0">
              <a:lnSpc>
                <a:spcPct val="100000"/>
              </a:lnSpc>
              <a:spcBef>
                <a:spcPts val="600"/>
              </a:spcBef>
              <a:spcAft>
                <a:spcPts val="600"/>
              </a:spcAft>
              <a:buClr>
                <a:srgbClr val="FFFF00"/>
              </a:buClr>
              <a:buSzPct val="59999"/>
              <a:buFont typeface="Noto Sans Symbols"/>
              <a:buChar char="✦"/>
              <a:defRPr sz="2400" b="0" i="0" u="none" strike="noStrike" cap="none">
                <a:solidFill>
                  <a:srgbClr val="FFFF00"/>
                </a:solidFill>
                <a:latin typeface="Arial Narrow"/>
                <a:ea typeface="Arial Narrow"/>
                <a:cs typeface="Arial Narrow"/>
                <a:sym typeface="Arial Narrow"/>
              </a:defRPr>
            </a:lvl1pPr>
            <a:lvl2pPr marL="622300" marR="0" lvl="1" indent="-25400"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2pPr>
            <a:lvl3pPr marL="901700" marR="0" lvl="2" indent="-58419" algn="l" rtl="0">
              <a:lnSpc>
                <a:spcPct val="100000"/>
              </a:lnSpc>
              <a:spcBef>
                <a:spcPts val="600"/>
              </a:spcBef>
              <a:spcAft>
                <a:spcPts val="600"/>
              </a:spcAft>
              <a:buClr>
                <a:srgbClr val="FFFF00"/>
              </a:buClr>
              <a:buSzPct val="60000"/>
              <a:buFont typeface="Arial Narrow"/>
              <a:buChar char="–"/>
              <a:defRPr sz="1800" b="0" i="0" u="none" strike="noStrike" cap="none">
                <a:solidFill>
                  <a:srgbClr val="FFFF00"/>
                </a:solidFill>
                <a:latin typeface="Arial Narrow"/>
                <a:ea typeface="Arial Narrow"/>
                <a:cs typeface="Arial Narrow"/>
                <a:sym typeface="Arial Narrow"/>
              </a:defRPr>
            </a:lvl3pPr>
            <a:lvl4pPr marL="1166812" marR="0" lvl="3" indent="-77152" algn="l" rtl="0">
              <a:lnSpc>
                <a:spcPct val="100000"/>
              </a:lnSpc>
              <a:spcBef>
                <a:spcPts val="600"/>
              </a:spcBef>
              <a:spcAft>
                <a:spcPts val="600"/>
              </a:spcAft>
              <a:buClr>
                <a:srgbClr val="FFFF00"/>
              </a:buClr>
              <a:buSzPct val="60000"/>
              <a:buFont typeface="Arial Narrow"/>
              <a:buChar char="–"/>
              <a:defRPr sz="1600" b="0" i="0" u="none" strike="noStrike" cap="none">
                <a:solidFill>
                  <a:srgbClr val="FFFF00"/>
                </a:solidFill>
                <a:latin typeface="Arial Narrow"/>
                <a:ea typeface="Arial Narrow"/>
                <a:cs typeface="Arial Narrow"/>
                <a:sym typeface="Arial Narrow"/>
              </a:defRPr>
            </a:lvl4pPr>
            <a:lvl5pPr marL="1338262" marR="0" lvl="4" indent="-70802" algn="l" rtl="0">
              <a:lnSpc>
                <a:spcPct val="100000"/>
              </a:lnSpc>
              <a:spcBef>
                <a:spcPts val="600"/>
              </a:spcBef>
              <a:spcAft>
                <a:spcPts val="600"/>
              </a:spcAft>
              <a:buClr>
                <a:srgbClr val="FFFF00"/>
              </a:buClr>
              <a:buSzPct val="60000"/>
              <a:buFont typeface="Arial Narrow"/>
              <a:buChar char="–"/>
              <a:defRPr sz="1600" b="0" i="0" u="none" strike="noStrike" cap="none">
                <a:solidFill>
                  <a:srgbClr val="FFFF00"/>
                </a:solidFill>
                <a:latin typeface="Arial Narrow"/>
                <a:ea typeface="Arial Narrow"/>
                <a:cs typeface="Arial Narrow"/>
                <a:sym typeface="Arial Narrow"/>
              </a:defRPr>
            </a:lvl5pPr>
            <a:lvl6pPr marL="2514600" marR="0" lvl="5" indent="-116839"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6pPr>
            <a:lvl7pPr marL="2971800" marR="0" lvl="6" indent="-116839"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7pPr>
            <a:lvl8pPr marL="3429000" marR="0" lvl="7" indent="-116840"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8pPr>
            <a:lvl9pPr marL="3886200" marR="0" lvl="8" indent="-116840"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9pPr>
          </a:lstStyle>
          <a:p>
            <a:endParaRPr/>
          </a:p>
        </p:txBody>
      </p:sp>
      <p:sp>
        <p:nvSpPr>
          <p:cNvPr id="389" name="Shape 389"/>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marR="0" lvl="0" indent="0" algn="l" rtl="0">
              <a:lnSpc>
                <a:spcPct val="100000"/>
              </a:lnSpc>
              <a:spcBef>
                <a:spcPts val="600"/>
              </a:spcBef>
              <a:spcAft>
                <a:spcPts val="600"/>
              </a:spcAft>
              <a:buClr>
                <a:srgbClr val="FFFF00"/>
              </a:buClr>
              <a:buFont typeface="Noto Sans Symbols"/>
              <a:buNone/>
              <a:defRPr sz="2400" b="1" i="0" u="none" strike="noStrike" cap="none">
                <a:solidFill>
                  <a:srgbClr val="FFFF00"/>
                </a:solidFill>
                <a:latin typeface="Arial Narrow"/>
                <a:ea typeface="Arial Narrow"/>
                <a:cs typeface="Arial Narrow"/>
                <a:sym typeface="Arial Narrow"/>
              </a:defRPr>
            </a:lvl1pPr>
            <a:lvl2pPr marL="457200" marR="0" lvl="1" indent="0" algn="l" rtl="0">
              <a:lnSpc>
                <a:spcPct val="100000"/>
              </a:lnSpc>
              <a:spcBef>
                <a:spcPts val="600"/>
              </a:spcBef>
              <a:spcAft>
                <a:spcPts val="600"/>
              </a:spcAft>
              <a:buClr>
                <a:srgbClr val="FFFF00"/>
              </a:buClr>
              <a:buFont typeface="Arial Narrow"/>
              <a:buNone/>
              <a:defRPr sz="2000" b="1" i="0" u="none" strike="noStrike" cap="none">
                <a:solidFill>
                  <a:srgbClr val="FFFF00"/>
                </a:solidFill>
                <a:latin typeface="Arial Narrow"/>
                <a:ea typeface="Arial Narrow"/>
                <a:cs typeface="Arial Narrow"/>
                <a:sym typeface="Arial Narrow"/>
              </a:defRPr>
            </a:lvl2pPr>
            <a:lvl3pPr marL="914400" marR="0" lvl="2" indent="0" algn="l" rtl="0">
              <a:lnSpc>
                <a:spcPct val="100000"/>
              </a:lnSpc>
              <a:spcBef>
                <a:spcPts val="600"/>
              </a:spcBef>
              <a:spcAft>
                <a:spcPts val="600"/>
              </a:spcAft>
              <a:buClr>
                <a:srgbClr val="FFFF00"/>
              </a:buClr>
              <a:buFont typeface="Arial Narrow"/>
              <a:buNone/>
              <a:defRPr sz="1800" b="1" i="0" u="none" strike="noStrike" cap="none">
                <a:solidFill>
                  <a:srgbClr val="FFFF00"/>
                </a:solidFill>
                <a:latin typeface="Arial Narrow"/>
                <a:ea typeface="Arial Narrow"/>
                <a:cs typeface="Arial Narrow"/>
                <a:sym typeface="Arial Narrow"/>
              </a:defRPr>
            </a:lvl3pPr>
            <a:lvl4pPr marL="1371600" marR="0" lvl="3" indent="0" algn="l" rtl="0">
              <a:lnSpc>
                <a:spcPct val="100000"/>
              </a:lnSpc>
              <a:spcBef>
                <a:spcPts val="600"/>
              </a:spcBef>
              <a:spcAft>
                <a:spcPts val="600"/>
              </a:spcAft>
              <a:buClr>
                <a:srgbClr val="FFFF00"/>
              </a:buClr>
              <a:buFont typeface="Arial Narrow"/>
              <a:buNone/>
              <a:defRPr sz="1600" b="1" i="0" u="none" strike="noStrike" cap="none">
                <a:solidFill>
                  <a:srgbClr val="FFFF00"/>
                </a:solidFill>
                <a:latin typeface="Arial Narrow"/>
                <a:ea typeface="Arial Narrow"/>
                <a:cs typeface="Arial Narrow"/>
                <a:sym typeface="Arial Narrow"/>
              </a:defRPr>
            </a:lvl4pPr>
            <a:lvl5pPr marL="1828800" marR="0" lvl="4" indent="0" algn="l" rtl="0">
              <a:lnSpc>
                <a:spcPct val="100000"/>
              </a:lnSpc>
              <a:spcBef>
                <a:spcPts val="600"/>
              </a:spcBef>
              <a:spcAft>
                <a:spcPts val="600"/>
              </a:spcAft>
              <a:buClr>
                <a:srgbClr val="FFFF00"/>
              </a:buClr>
              <a:buFont typeface="Arial Narrow"/>
              <a:buNone/>
              <a:defRPr sz="1600" b="1" i="0" u="none" strike="noStrike" cap="none">
                <a:solidFill>
                  <a:srgbClr val="FFFF00"/>
                </a:solidFill>
                <a:latin typeface="Arial Narrow"/>
                <a:ea typeface="Arial Narrow"/>
                <a:cs typeface="Arial Narrow"/>
                <a:sym typeface="Arial Narrow"/>
              </a:defRPr>
            </a:lvl5pPr>
            <a:lvl6pPr marL="2286000" marR="0" lvl="5"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6pPr>
            <a:lvl7pPr marL="2743200" marR="0" lvl="6"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7pPr>
            <a:lvl8pPr marL="3200400" marR="0" lvl="7"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8pPr>
            <a:lvl9pPr marL="3657600" marR="0" lvl="8" indent="0" algn="l" rtl="0">
              <a:lnSpc>
                <a:spcPct val="100000"/>
              </a:lnSpc>
              <a:spcBef>
                <a:spcPts val="320"/>
              </a:spcBef>
              <a:spcAft>
                <a:spcPts val="0"/>
              </a:spcAft>
              <a:buClr>
                <a:srgbClr val="FFFF00"/>
              </a:buClr>
              <a:buFont typeface="Noto Sans Symbols"/>
              <a:buNone/>
              <a:defRPr sz="1600" b="1" i="0" u="none" strike="noStrike" cap="none">
                <a:solidFill>
                  <a:srgbClr val="FFFF00"/>
                </a:solidFill>
                <a:latin typeface="Arial Narrow"/>
                <a:ea typeface="Arial Narrow"/>
                <a:cs typeface="Arial Narrow"/>
                <a:sym typeface="Arial Narrow"/>
              </a:defRPr>
            </a:lvl9pPr>
          </a:lstStyle>
          <a:p>
            <a:endParaRPr/>
          </a:p>
        </p:txBody>
      </p:sp>
      <p:sp>
        <p:nvSpPr>
          <p:cNvPr id="390" name="Shape 390"/>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450850" marR="0" lvl="0" indent="-270511" algn="l" rtl="0">
              <a:lnSpc>
                <a:spcPct val="100000"/>
              </a:lnSpc>
              <a:spcBef>
                <a:spcPts val="600"/>
              </a:spcBef>
              <a:spcAft>
                <a:spcPts val="600"/>
              </a:spcAft>
              <a:buClr>
                <a:srgbClr val="FFFF00"/>
              </a:buClr>
              <a:buSzPct val="59999"/>
              <a:buFont typeface="Noto Sans Symbols"/>
              <a:buChar char="✦"/>
              <a:defRPr sz="2400" b="0" i="0" u="none" strike="noStrike" cap="none">
                <a:solidFill>
                  <a:srgbClr val="FFFF00"/>
                </a:solidFill>
                <a:latin typeface="Arial Narrow"/>
                <a:ea typeface="Arial Narrow"/>
                <a:cs typeface="Arial Narrow"/>
                <a:sym typeface="Arial Narrow"/>
              </a:defRPr>
            </a:lvl1pPr>
            <a:lvl2pPr marL="622300" marR="0" lvl="1" indent="-25400"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2pPr>
            <a:lvl3pPr marL="901700" marR="0" lvl="2" indent="-58419" algn="l" rtl="0">
              <a:lnSpc>
                <a:spcPct val="100000"/>
              </a:lnSpc>
              <a:spcBef>
                <a:spcPts val="600"/>
              </a:spcBef>
              <a:spcAft>
                <a:spcPts val="600"/>
              </a:spcAft>
              <a:buClr>
                <a:srgbClr val="FFFF00"/>
              </a:buClr>
              <a:buSzPct val="60000"/>
              <a:buFont typeface="Arial Narrow"/>
              <a:buChar char="–"/>
              <a:defRPr sz="1800" b="0" i="0" u="none" strike="noStrike" cap="none">
                <a:solidFill>
                  <a:srgbClr val="FFFF00"/>
                </a:solidFill>
                <a:latin typeface="Arial Narrow"/>
                <a:ea typeface="Arial Narrow"/>
                <a:cs typeface="Arial Narrow"/>
                <a:sym typeface="Arial Narrow"/>
              </a:defRPr>
            </a:lvl3pPr>
            <a:lvl4pPr marL="1166812" marR="0" lvl="3" indent="-77152" algn="l" rtl="0">
              <a:lnSpc>
                <a:spcPct val="100000"/>
              </a:lnSpc>
              <a:spcBef>
                <a:spcPts val="600"/>
              </a:spcBef>
              <a:spcAft>
                <a:spcPts val="600"/>
              </a:spcAft>
              <a:buClr>
                <a:srgbClr val="FFFF00"/>
              </a:buClr>
              <a:buSzPct val="60000"/>
              <a:buFont typeface="Arial Narrow"/>
              <a:buChar char="–"/>
              <a:defRPr sz="1600" b="0" i="0" u="none" strike="noStrike" cap="none">
                <a:solidFill>
                  <a:srgbClr val="FFFF00"/>
                </a:solidFill>
                <a:latin typeface="Arial Narrow"/>
                <a:ea typeface="Arial Narrow"/>
                <a:cs typeface="Arial Narrow"/>
                <a:sym typeface="Arial Narrow"/>
              </a:defRPr>
            </a:lvl4pPr>
            <a:lvl5pPr marL="1338262" marR="0" lvl="4" indent="-70802" algn="l" rtl="0">
              <a:lnSpc>
                <a:spcPct val="100000"/>
              </a:lnSpc>
              <a:spcBef>
                <a:spcPts val="600"/>
              </a:spcBef>
              <a:spcAft>
                <a:spcPts val="600"/>
              </a:spcAft>
              <a:buClr>
                <a:srgbClr val="FFFF00"/>
              </a:buClr>
              <a:buSzPct val="60000"/>
              <a:buFont typeface="Arial Narrow"/>
              <a:buChar char="–"/>
              <a:defRPr sz="1600" b="0" i="0" u="none" strike="noStrike" cap="none">
                <a:solidFill>
                  <a:srgbClr val="FFFF00"/>
                </a:solidFill>
                <a:latin typeface="Arial Narrow"/>
                <a:ea typeface="Arial Narrow"/>
                <a:cs typeface="Arial Narrow"/>
                <a:sym typeface="Arial Narrow"/>
              </a:defRPr>
            </a:lvl5pPr>
            <a:lvl6pPr marL="2514600" marR="0" lvl="5" indent="-116839"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6pPr>
            <a:lvl7pPr marL="2971800" marR="0" lvl="6" indent="-116839"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7pPr>
            <a:lvl8pPr marL="3429000" marR="0" lvl="7" indent="-116840"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8pPr>
            <a:lvl9pPr marL="3886200" marR="0" lvl="8" indent="-116840" algn="l" rtl="0">
              <a:lnSpc>
                <a:spcPct val="100000"/>
              </a:lnSpc>
              <a:spcBef>
                <a:spcPts val="320"/>
              </a:spcBef>
              <a:spcAft>
                <a:spcPts val="0"/>
              </a:spcAft>
              <a:buClr>
                <a:srgbClr val="FFFF00"/>
              </a:buClr>
              <a:buSzPct val="60000"/>
              <a:buFont typeface="Noto Sans Symbols"/>
              <a:buChar char="■"/>
              <a:defRPr sz="16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24870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391"/>
        <p:cNvGrpSpPr/>
        <p:nvPr/>
      </p:nvGrpSpPr>
      <p:grpSpPr>
        <a:xfrm>
          <a:off x="0" y="0"/>
          <a:ext cx="0" cy="0"/>
          <a:chOff x="0" y="0"/>
          <a:chExt cx="0" cy="0"/>
        </a:xfrm>
      </p:grpSpPr>
    </p:spTree>
    <p:extLst>
      <p:ext uri="{BB962C8B-B14F-4D97-AF65-F5344CB8AC3E}">
        <p14:creationId xmlns:p14="http://schemas.microsoft.com/office/powerpoint/2010/main" val="405318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00"/>
              </a:buClr>
              <a:buFont typeface="Arial Narrow"/>
              <a:buNone/>
              <a:defRPr sz="2000" b="1"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394" name="Shape 394"/>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450850" marR="0" lvl="0" indent="-214630"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622300" marR="0" lvl="1" indent="30478"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166812" marR="0" lvl="3" indent="-365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338262" marR="0" lvl="4" indent="-3016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endParaRPr/>
          </a:p>
        </p:txBody>
      </p:sp>
      <p:sp>
        <p:nvSpPr>
          <p:cNvPr id="395" name="Shape 395"/>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600"/>
              </a:spcAft>
              <a:buClr>
                <a:srgbClr val="FFFF00"/>
              </a:buClr>
              <a:buFont typeface="Noto Sans Symbols"/>
              <a:buNone/>
              <a:defRPr sz="1400" b="0" i="0" u="none" strike="noStrike" cap="none">
                <a:solidFill>
                  <a:srgbClr val="FFFF00"/>
                </a:solidFill>
                <a:latin typeface="Arial Narrow"/>
                <a:ea typeface="Arial Narrow"/>
                <a:cs typeface="Arial Narrow"/>
                <a:sym typeface="Arial Narrow"/>
              </a:defRPr>
            </a:lvl1pPr>
            <a:lvl2pPr marL="457200" marR="0" lvl="1" indent="0" algn="l" rtl="0">
              <a:lnSpc>
                <a:spcPct val="100000"/>
              </a:lnSpc>
              <a:spcBef>
                <a:spcPts val="600"/>
              </a:spcBef>
              <a:spcAft>
                <a:spcPts val="600"/>
              </a:spcAft>
              <a:buClr>
                <a:srgbClr val="FFFF00"/>
              </a:buClr>
              <a:buFont typeface="Arial Narrow"/>
              <a:buNone/>
              <a:defRPr sz="1200" b="0" i="0" u="none" strike="noStrike" cap="none">
                <a:solidFill>
                  <a:srgbClr val="FFFF00"/>
                </a:solidFill>
                <a:latin typeface="Arial Narrow"/>
                <a:ea typeface="Arial Narrow"/>
                <a:cs typeface="Arial Narrow"/>
                <a:sym typeface="Arial Narrow"/>
              </a:defRPr>
            </a:lvl2pPr>
            <a:lvl3pPr marL="914400" marR="0" lvl="2" indent="0" algn="l" rtl="0">
              <a:lnSpc>
                <a:spcPct val="100000"/>
              </a:lnSpc>
              <a:spcBef>
                <a:spcPts val="600"/>
              </a:spcBef>
              <a:spcAft>
                <a:spcPts val="600"/>
              </a:spcAft>
              <a:buClr>
                <a:srgbClr val="FFFF00"/>
              </a:buClr>
              <a:buFont typeface="Arial Narrow"/>
              <a:buNone/>
              <a:defRPr sz="1000" b="0" i="0" u="none" strike="noStrike" cap="none">
                <a:solidFill>
                  <a:srgbClr val="FFFF00"/>
                </a:solidFill>
                <a:latin typeface="Arial Narrow"/>
                <a:ea typeface="Arial Narrow"/>
                <a:cs typeface="Arial Narrow"/>
                <a:sym typeface="Arial Narrow"/>
              </a:defRPr>
            </a:lvl3pPr>
            <a:lvl4pPr marL="1371600" marR="0" lvl="3" indent="0" algn="l" rtl="0">
              <a:lnSpc>
                <a:spcPct val="100000"/>
              </a:lnSpc>
              <a:spcBef>
                <a:spcPts val="600"/>
              </a:spcBef>
              <a:spcAft>
                <a:spcPts val="600"/>
              </a:spcAft>
              <a:buClr>
                <a:srgbClr val="FFFF00"/>
              </a:buClr>
              <a:buFont typeface="Arial Narrow"/>
              <a:buNone/>
              <a:defRPr sz="900" b="0" i="0" u="none" strike="noStrike" cap="none">
                <a:solidFill>
                  <a:srgbClr val="FFFF00"/>
                </a:solidFill>
                <a:latin typeface="Arial Narrow"/>
                <a:ea typeface="Arial Narrow"/>
                <a:cs typeface="Arial Narrow"/>
                <a:sym typeface="Arial Narrow"/>
              </a:defRPr>
            </a:lvl4pPr>
            <a:lvl5pPr marL="1828800" marR="0" lvl="4" indent="0" algn="l" rtl="0">
              <a:lnSpc>
                <a:spcPct val="100000"/>
              </a:lnSpc>
              <a:spcBef>
                <a:spcPts val="600"/>
              </a:spcBef>
              <a:spcAft>
                <a:spcPts val="600"/>
              </a:spcAft>
              <a:buClr>
                <a:srgbClr val="FFFF00"/>
              </a:buClr>
              <a:buFont typeface="Arial Narrow"/>
              <a:buNone/>
              <a:defRPr sz="900" b="0" i="0" u="none" strike="noStrike" cap="none">
                <a:solidFill>
                  <a:srgbClr val="FFFF00"/>
                </a:solidFill>
                <a:latin typeface="Arial Narrow"/>
                <a:ea typeface="Arial Narrow"/>
                <a:cs typeface="Arial Narrow"/>
                <a:sym typeface="Arial Narrow"/>
              </a:defRPr>
            </a:lvl5pPr>
            <a:lvl6pPr marL="2286000" marR="0" lvl="5"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6pPr>
            <a:lvl7pPr marL="2743200" marR="0" lvl="6"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7pPr>
            <a:lvl8pPr marL="3200400" marR="0" lvl="7"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8pPr>
            <a:lvl9pPr marL="3657600" marR="0" lvl="8"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7025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00"/>
              </a:buClr>
              <a:buFont typeface="Arial Narrow"/>
              <a:buNone/>
              <a:defRPr sz="2000" b="1"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398" name="Shape 398"/>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600"/>
              </a:spcAft>
              <a:buClr>
                <a:srgbClr val="FFFF00"/>
              </a:buClr>
              <a:buFont typeface="Noto Sans Symbols"/>
              <a:buNone/>
              <a:defRPr sz="3200" b="0" i="0" u="none" strike="noStrike" cap="none">
                <a:solidFill>
                  <a:srgbClr val="FFFF00"/>
                </a:solidFill>
                <a:latin typeface="Arial Narrow"/>
                <a:ea typeface="Arial Narrow"/>
                <a:cs typeface="Arial Narrow"/>
                <a:sym typeface="Arial Narrow"/>
              </a:defRPr>
            </a:lvl1pPr>
            <a:lvl2pPr marL="457200" marR="0" lvl="1" indent="0" algn="l" rtl="0">
              <a:lnSpc>
                <a:spcPct val="100000"/>
              </a:lnSpc>
              <a:spcBef>
                <a:spcPts val="600"/>
              </a:spcBef>
              <a:spcAft>
                <a:spcPts val="600"/>
              </a:spcAft>
              <a:buClr>
                <a:srgbClr val="FFFF00"/>
              </a:buClr>
              <a:buFont typeface="Arial Narrow"/>
              <a:buNone/>
              <a:defRPr sz="2800" b="0" i="0" u="none" strike="noStrike" cap="none">
                <a:solidFill>
                  <a:srgbClr val="FFFF00"/>
                </a:solidFill>
                <a:latin typeface="Arial Narrow"/>
                <a:ea typeface="Arial Narrow"/>
                <a:cs typeface="Arial Narrow"/>
                <a:sym typeface="Arial Narrow"/>
              </a:defRPr>
            </a:lvl2pPr>
            <a:lvl3pPr marL="914400" marR="0" lvl="2" indent="0" algn="l" rtl="0">
              <a:lnSpc>
                <a:spcPct val="100000"/>
              </a:lnSpc>
              <a:spcBef>
                <a:spcPts val="600"/>
              </a:spcBef>
              <a:spcAft>
                <a:spcPts val="600"/>
              </a:spcAft>
              <a:buClr>
                <a:srgbClr val="FFFF00"/>
              </a:buClr>
              <a:buFont typeface="Arial Narrow"/>
              <a:buNone/>
              <a:defRPr sz="2400" b="0" i="0" u="none" strike="noStrike" cap="none">
                <a:solidFill>
                  <a:srgbClr val="FFFF00"/>
                </a:solidFill>
                <a:latin typeface="Arial Narrow"/>
                <a:ea typeface="Arial Narrow"/>
                <a:cs typeface="Arial Narrow"/>
                <a:sym typeface="Arial Narrow"/>
              </a:defRPr>
            </a:lvl3pPr>
            <a:lvl4pPr marL="1371600" marR="0" lvl="3" indent="0" algn="l" rtl="0">
              <a:lnSpc>
                <a:spcPct val="100000"/>
              </a:lnSpc>
              <a:spcBef>
                <a:spcPts val="600"/>
              </a:spcBef>
              <a:spcAft>
                <a:spcPts val="600"/>
              </a:spcAft>
              <a:buClr>
                <a:srgbClr val="FFFF00"/>
              </a:buClr>
              <a:buFont typeface="Arial Narrow"/>
              <a:buNone/>
              <a:defRPr sz="2000" b="0" i="0" u="none" strike="noStrike" cap="none">
                <a:solidFill>
                  <a:srgbClr val="FFFF00"/>
                </a:solidFill>
                <a:latin typeface="Arial Narrow"/>
                <a:ea typeface="Arial Narrow"/>
                <a:cs typeface="Arial Narrow"/>
                <a:sym typeface="Arial Narrow"/>
              </a:defRPr>
            </a:lvl4pPr>
            <a:lvl5pPr marL="1828800" marR="0" lvl="4" indent="0" algn="l" rtl="0">
              <a:lnSpc>
                <a:spcPct val="100000"/>
              </a:lnSpc>
              <a:spcBef>
                <a:spcPts val="600"/>
              </a:spcBef>
              <a:spcAft>
                <a:spcPts val="600"/>
              </a:spcAft>
              <a:buClr>
                <a:srgbClr val="FFFF00"/>
              </a:buClr>
              <a:buFont typeface="Arial Narrow"/>
              <a:buNone/>
              <a:defRPr sz="2000" b="0" i="0" u="none" strike="noStrike" cap="none">
                <a:solidFill>
                  <a:srgbClr val="FFFF00"/>
                </a:solidFill>
                <a:latin typeface="Arial Narrow"/>
                <a:ea typeface="Arial Narrow"/>
                <a:cs typeface="Arial Narrow"/>
                <a:sym typeface="Arial Narrow"/>
              </a:defRPr>
            </a:lvl5pPr>
            <a:lvl6pPr marL="2286000" marR="0" lvl="5" indent="0" algn="l" rtl="0">
              <a:lnSpc>
                <a:spcPct val="100000"/>
              </a:lnSpc>
              <a:spcBef>
                <a:spcPts val="400"/>
              </a:spcBef>
              <a:spcAft>
                <a:spcPts val="0"/>
              </a:spcAft>
              <a:buClr>
                <a:srgbClr val="FFFF00"/>
              </a:buClr>
              <a:buFont typeface="Noto Sans Symbols"/>
              <a:buNone/>
              <a:defRPr sz="2000" b="0" i="0" u="none" strike="noStrike" cap="none">
                <a:solidFill>
                  <a:srgbClr val="FFFF00"/>
                </a:solidFill>
                <a:latin typeface="Arial Narrow"/>
                <a:ea typeface="Arial Narrow"/>
                <a:cs typeface="Arial Narrow"/>
                <a:sym typeface="Arial Narrow"/>
              </a:defRPr>
            </a:lvl6pPr>
            <a:lvl7pPr marL="2743200" marR="0" lvl="6" indent="0" algn="l" rtl="0">
              <a:lnSpc>
                <a:spcPct val="100000"/>
              </a:lnSpc>
              <a:spcBef>
                <a:spcPts val="400"/>
              </a:spcBef>
              <a:spcAft>
                <a:spcPts val="0"/>
              </a:spcAft>
              <a:buClr>
                <a:srgbClr val="FFFF00"/>
              </a:buClr>
              <a:buFont typeface="Noto Sans Symbols"/>
              <a:buNone/>
              <a:defRPr sz="2000" b="0" i="0" u="none" strike="noStrike" cap="none">
                <a:solidFill>
                  <a:srgbClr val="FFFF00"/>
                </a:solidFill>
                <a:latin typeface="Arial Narrow"/>
                <a:ea typeface="Arial Narrow"/>
                <a:cs typeface="Arial Narrow"/>
                <a:sym typeface="Arial Narrow"/>
              </a:defRPr>
            </a:lvl7pPr>
            <a:lvl8pPr marL="3200400" marR="0" lvl="7" indent="0" algn="l" rtl="0">
              <a:lnSpc>
                <a:spcPct val="100000"/>
              </a:lnSpc>
              <a:spcBef>
                <a:spcPts val="400"/>
              </a:spcBef>
              <a:spcAft>
                <a:spcPts val="0"/>
              </a:spcAft>
              <a:buClr>
                <a:srgbClr val="FFFF00"/>
              </a:buClr>
              <a:buFont typeface="Noto Sans Symbols"/>
              <a:buNone/>
              <a:defRPr sz="2000" b="0" i="0" u="none" strike="noStrike" cap="none">
                <a:solidFill>
                  <a:srgbClr val="FFFF00"/>
                </a:solidFill>
                <a:latin typeface="Arial Narrow"/>
                <a:ea typeface="Arial Narrow"/>
                <a:cs typeface="Arial Narrow"/>
                <a:sym typeface="Arial Narrow"/>
              </a:defRPr>
            </a:lvl8pPr>
            <a:lvl9pPr marL="3657600" marR="0" lvl="8" indent="0" algn="l" rtl="0">
              <a:lnSpc>
                <a:spcPct val="100000"/>
              </a:lnSpc>
              <a:spcBef>
                <a:spcPts val="400"/>
              </a:spcBef>
              <a:spcAft>
                <a:spcPts val="0"/>
              </a:spcAft>
              <a:buClr>
                <a:srgbClr val="FFFF00"/>
              </a:buClr>
              <a:buFont typeface="Noto Sans Symbols"/>
              <a:buNone/>
              <a:defRPr sz="2000" b="0" i="0" u="none" strike="noStrike" cap="none">
                <a:solidFill>
                  <a:srgbClr val="FFFF00"/>
                </a:solidFill>
                <a:latin typeface="Arial Narrow"/>
                <a:ea typeface="Arial Narrow"/>
                <a:cs typeface="Arial Narrow"/>
                <a:sym typeface="Arial Narrow"/>
              </a:defRPr>
            </a:lvl9pPr>
          </a:lstStyle>
          <a:p>
            <a:endParaRPr/>
          </a:p>
        </p:txBody>
      </p:sp>
      <p:sp>
        <p:nvSpPr>
          <p:cNvPr id="399" name="Shape 399"/>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600"/>
              </a:spcAft>
              <a:buClr>
                <a:srgbClr val="FFFF00"/>
              </a:buClr>
              <a:buFont typeface="Noto Sans Symbols"/>
              <a:buNone/>
              <a:defRPr sz="1400" b="0" i="0" u="none" strike="noStrike" cap="none">
                <a:solidFill>
                  <a:srgbClr val="FFFF00"/>
                </a:solidFill>
                <a:latin typeface="Arial Narrow"/>
                <a:ea typeface="Arial Narrow"/>
                <a:cs typeface="Arial Narrow"/>
                <a:sym typeface="Arial Narrow"/>
              </a:defRPr>
            </a:lvl1pPr>
            <a:lvl2pPr marL="457200" marR="0" lvl="1" indent="0" algn="l" rtl="0">
              <a:lnSpc>
                <a:spcPct val="100000"/>
              </a:lnSpc>
              <a:spcBef>
                <a:spcPts val="600"/>
              </a:spcBef>
              <a:spcAft>
                <a:spcPts val="600"/>
              </a:spcAft>
              <a:buClr>
                <a:srgbClr val="FFFF00"/>
              </a:buClr>
              <a:buFont typeface="Arial Narrow"/>
              <a:buNone/>
              <a:defRPr sz="1200" b="0" i="0" u="none" strike="noStrike" cap="none">
                <a:solidFill>
                  <a:srgbClr val="FFFF00"/>
                </a:solidFill>
                <a:latin typeface="Arial Narrow"/>
                <a:ea typeface="Arial Narrow"/>
                <a:cs typeface="Arial Narrow"/>
                <a:sym typeface="Arial Narrow"/>
              </a:defRPr>
            </a:lvl2pPr>
            <a:lvl3pPr marL="914400" marR="0" lvl="2" indent="0" algn="l" rtl="0">
              <a:lnSpc>
                <a:spcPct val="100000"/>
              </a:lnSpc>
              <a:spcBef>
                <a:spcPts val="600"/>
              </a:spcBef>
              <a:spcAft>
                <a:spcPts val="600"/>
              </a:spcAft>
              <a:buClr>
                <a:srgbClr val="FFFF00"/>
              </a:buClr>
              <a:buFont typeface="Arial Narrow"/>
              <a:buNone/>
              <a:defRPr sz="1000" b="0" i="0" u="none" strike="noStrike" cap="none">
                <a:solidFill>
                  <a:srgbClr val="FFFF00"/>
                </a:solidFill>
                <a:latin typeface="Arial Narrow"/>
                <a:ea typeface="Arial Narrow"/>
                <a:cs typeface="Arial Narrow"/>
                <a:sym typeface="Arial Narrow"/>
              </a:defRPr>
            </a:lvl3pPr>
            <a:lvl4pPr marL="1371600" marR="0" lvl="3" indent="0" algn="l" rtl="0">
              <a:lnSpc>
                <a:spcPct val="100000"/>
              </a:lnSpc>
              <a:spcBef>
                <a:spcPts val="600"/>
              </a:spcBef>
              <a:spcAft>
                <a:spcPts val="600"/>
              </a:spcAft>
              <a:buClr>
                <a:srgbClr val="FFFF00"/>
              </a:buClr>
              <a:buFont typeface="Arial Narrow"/>
              <a:buNone/>
              <a:defRPr sz="900" b="0" i="0" u="none" strike="noStrike" cap="none">
                <a:solidFill>
                  <a:srgbClr val="FFFF00"/>
                </a:solidFill>
                <a:latin typeface="Arial Narrow"/>
                <a:ea typeface="Arial Narrow"/>
                <a:cs typeface="Arial Narrow"/>
                <a:sym typeface="Arial Narrow"/>
              </a:defRPr>
            </a:lvl4pPr>
            <a:lvl5pPr marL="1828800" marR="0" lvl="4" indent="0" algn="l" rtl="0">
              <a:lnSpc>
                <a:spcPct val="100000"/>
              </a:lnSpc>
              <a:spcBef>
                <a:spcPts val="600"/>
              </a:spcBef>
              <a:spcAft>
                <a:spcPts val="600"/>
              </a:spcAft>
              <a:buClr>
                <a:srgbClr val="FFFF00"/>
              </a:buClr>
              <a:buFont typeface="Arial Narrow"/>
              <a:buNone/>
              <a:defRPr sz="900" b="0" i="0" u="none" strike="noStrike" cap="none">
                <a:solidFill>
                  <a:srgbClr val="FFFF00"/>
                </a:solidFill>
                <a:latin typeface="Arial Narrow"/>
                <a:ea typeface="Arial Narrow"/>
                <a:cs typeface="Arial Narrow"/>
                <a:sym typeface="Arial Narrow"/>
              </a:defRPr>
            </a:lvl5pPr>
            <a:lvl6pPr marL="2286000" marR="0" lvl="5"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6pPr>
            <a:lvl7pPr marL="2743200" marR="0" lvl="6"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7pPr>
            <a:lvl8pPr marL="3200400" marR="0" lvl="7"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8pPr>
            <a:lvl9pPr marL="3657600" marR="0" lvl="8" indent="0" algn="l" rtl="0">
              <a:lnSpc>
                <a:spcPct val="100000"/>
              </a:lnSpc>
              <a:spcBef>
                <a:spcPts val="180"/>
              </a:spcBef>
              <a:spcAft>
                <a:spcPts val="0"/>
              </a:spcAft>
              <a:buClr>
                <a:srgbClr val="FFFF00"/>
              </a:buClr>
              <a:buFont typeface="Noto Sans Symbols"/>
              <a:buNone/>
              <a:defRPr sz="900" b="0" i="0" u="none" strike="noStrike" cap="none">
                <a:solidFill>
                  <a:srgbClr val="FFFF00"/>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252897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004285"/>
            </a:gs>
          </a:gsLst>
          <a:lin ang="5400012" scaled="0"/>
        </a:gradFill>
        <a:effectLst/>
      </p:bgPr>
    </p:bg>
    <p:spTree>
      <p:nvGrpSpPr>
        <p:cNvPr id="1" name="Shape 288"/>
        <p:cNvGrpSpPr/>
        <p:nvPr/>
      </p:nvGrpSpPr>
      <p:grpSpPr>
        <a:xfrm>
          <a:off x="0" y="0"/>
          <a:ext cx="0" cy="0"/>
          <a:chOff x="0" y="0"/>
          <a:chExt cx="0" cy="0"/>
        </a:xfrm>
      </p:grpSpPr>
      <p:grpSp>
        <p:nvGrpSpPr>
          <p:cNvPr id="289" name="Shape 289"/>
          <p:cNvGrpSpPr/>
          <p:nvPr/>
        </p:nvGrpSpPr>
        <p:grpSpPr>
          <a:xfrm>
            <a:off x="-4762" y="0"/>
            <a:ext cx="9048750" cy="7026275"/>
            <a:chOff x="0" y="0"/>
            <a:chExt cx="5700" cy="4426"/>
          </a:xfrm>
        </p:grpSpPr>
        <p:sp>
          <p:nvSpPr>
            <p:cNvPr id="290" name="Shape 290"/>
            <p:cNvSpPr/>
            <p:nvPr/>
          </p:nvSpPr>
          <p:spPr>
            <a:xfrm>
              <a:off x="5045" y="2626"/>
              <a:ext cx="600" cy="1800"/>
            </a:xfrm>
            <a:custGeom>
              <a:avLst/>
              <a:gdLst/>
              <a:ahLst/>
              <a:cxnLst/>
              <a:rect l="0" t="0" r="0" b="0"/>
              <a:pathLst>
                <a:path w="120000" h="120000" extrusionOk="0">
                  <a:moveTo>
                    <a:pt x="120000" y="5112"/>
                  </a:moveTo>
                  <a:lnTo>
                    <a:pt x="120000" y="0"/>
                  </a:lnTo>
                  <a:lnTo>
                    <a:pt x="116987" y="7171"/>
                  </a:lnTo>
                  <a:lnTo>
                    <a:pt x="112970" y="14840"/>
                  </a:lnTo>
                  <a:lnTo>
                    <a:pt x="104937" y="27621"/>
                  </a:lnTo>
                  <a:lnTo>
                    <a:pt x="96066" y="40402"/>
                  </a:lnTo>
                  <a:lnTo>
                    <a:pt x="84016" y="53183"/>
                  </a:lnTo>
                  <a:lnTo>
                    <a:pt x="70962" y="66390"/>
                  </a:lnTo>
                  <a:lnTo>
                    <a:pt x="55899" y="79597"/>
                  </a:lnTo>
                  <a:lnTo>
                    <a:pt x="38995" y="93159"/>
                  </a:lnTo>
                  <a:lnTo>
                    <a:pt x="20920" y="106366"/>
                  </a:lnTo>
                  <a:lnTo>
                    <a:pt x="0" y="120000"/>
                  </a:lnTo>
                  <a:lnTo>
                    <a:pt x="1841" y="120000"/>
                  </a:lnTo>
                  <a:lnTo>
                    <a:pt x="22928" y="106366"/>
                  </a:lnTo>
                  <a:lnTo>
                    <a:pt x="41004" y="93159"/>
                  </a:lnTo>
                  <a:lnTo>
                    <a:pt x="57907" y="79597"/>
                  </a:lnTo>
                  <a:lnTo>
                    <a:pt x="72970" y="66390"/>
                  </a:lnTo>
                  <a:lnTo>
                    <a:pt x="86025" y="53183"/>
                  </a:lnTo>
                  <a:lnTo>
                    <a:pt x="97907" y="40402"/>
                  </a:lnTo>
                  <a:lnTo>
                    <a:pt x="106945" y="27621"/>
                  </a:lnTo>
                  <a:lnTo>
                    <a:pt x="114979" y="14840"/>
                  </a:lnTo>
                  <a:lnTo>
                    <a:pt x="117991" y="10153"/>
                  </a:lnTo>
                  <a:lnTo>
                    <a:pt x="120000" y="5112"/>
                  </a:lnTo>
                  <a:lnTo>
                    <a:pt x="120000" y="5112"/>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291" name="Shape 291"/>
            <p:cNvSpPr/>
            <p:nvPr/>
          </p:nvSpPr>
          <p:spPr>
            <a:xfrm>
              <a:off x="5386" y="3793"/>
              <a:ext cx="300" cy="600"/>
            </a:xfrm>
            <a:custGeom>
              <a:avLst/>
              <a:gdLst/>
              <a:ahLst/>
              <a:cxnLst/>
              <a:rect l="0" t="0" r="0" b="0"/>
              <a:pathLst>
                <a:path w="120000" h="120000" extrusionOk="0">
                  <a:moveTo>
                    <a:pt x="120000" y="0"/>
                  </a:moveTo>
                  <a:lnTo>
                    <a:pt x="93262" y="30344"/>
                  </a:lnTo>
                  <a:lnTo>
                    <a:pt x="64933" y="60689"/>
                  </a:lnTo>
                  <a:lnTo>
                    <a:pt x="32466" y="91034"/>
                  </a:lnTo>
                  <a:lnTo>
                    <a:pt x="0" y="120000"/>
                  </a:lnTo>
                  <a:lnTo>
                    <a:pt x="3819" y="120000"/>
                  </a:lnTo>
                  <a:lnTo>
                    <a:pt x="36286" y="92413"/>
                  </a:lnTo>
                  <a:lnTo>
                    <a:pt x="64933" y="64827"/>
                  </a:lnTo>
                  <a:lnTo>
                    <a:pt x="120000" y="5517"/>
                  </a:lnTo>
                  <a:lnTo>
                    <a:pt x="120000" y="0"/>
                  </a:lnTo>
                  <a:lnTo>
                    <a:pt x="120000" y="0"/>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292" name="Shape 292"/>
            <p:cNvSpPr/>
            <p:nvPr/>
          </p:nvSpPr>
          <p:spPr>
            <a:xfrm>
              <a:off x="5679" y="4213"/>
              <a:ext cx="0" cy="0"/>
            </a:xfrm>
            <a:custGeom>
              <a:avLst/>
              <a:gdLst/>
              <a:ahLst/>
              <a:cxnLst/>
              <a:rect l="0" t="0" r="0" b="0"/>
              <a:pathLst>
                <a:path w="120000" h="120000" extrusionOk="0">
                  <a:moveTo>
                    <a:pt x="0" y="120000"/>
                  </a:moveTo>
                  <a:lnTo>
                    <a:pt x="25714" y="120000"/>
                  </a:lnTo>
                  <a:lnTo>
                    <a:pt x="68571" y="70588"/>
                  </a:lnTo>
                  <a:lnTo>
                    <a:pt x="120000" y="28235"/>
                  </a:lnTo>
                  <a:lnTo>
                    <a:pt x="120000" y="0"/>
                  </a:lnTo>
                  <a:lnTo>
                    <a:pt x="60000" y="63529"/>
                  </a:lnTo>
                  <a:lnTo>
                    <a:pt x="0" y="120000"/>
                  </a:lnTo>
                  <a:lnTo>
                    <a:pt x="0" y="120000"/>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grpSp>
          <p:nvGrpSpPr>
            <p:cNvPr id="293" name="Shape 293"/>
            <p:cNvGrpSpPr/>
            <p:nvPr/>
          </p:nvGrpSpPr>
          <p:grpSpPr>
            <a:xfrm>
              <a:off x="287" y="0"/>
              <a:ext cx="5134" cy="4200"/>
              <a:chOff x="288" y="0"/>
              <a:chExt cx="5134" cy="4200"/>
            </a:xfrm>
          </p:grpSpPr>
          <p:sp>
            <p:nvSpPr>
              <p:cNvPr id="294" name="Shape 294"/>
              <p:cNvSpPr/>
              <p:nvPr/>
            </p:nvSpPr>
            <p:spPr>
              <a:xfrm>
                <a:off x="2788" y="0"/>
                <a:ext cx="0" cy="4200"/>
              </a:xfrm>
              <a:custGeom>
                <a:avLst/>
                <a:gdLst/>
                <a:ahLst/>
                <a:cxnLst/>
                <a:rect l="0" t="0" r="0" b="0"/>
                <a:pathLst>
                  <a:path w="120000" h="120000" extrusionOk="0">
                    <a:moveTo>
                      <a:pt x="0" y="0"/>
                    </a:moveTo>
                    <a:lnTo>
                      <a:pt x="100000" y="120000"/>
                    </a:lnTo>
                    <a:lnTo>
                      <a:pt x="120000" y="120000"/>
                    </a:lnTo>
                    <a:lnTo>
                      <a:pt x="20000" y="0"/>
                    </a:lnTo>
                    <a:lnTo>
                      <a:pt x="0" y="0"/>
                    </a:lnTo>
                    <a:lnTo>
                      <a:pt x="0" y="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295" name="Shape 295"/>
              <p:cNvSpPr/>
              <p:nvPr/>
            </p:nvSpPr>
            <p:spPr>
              <a:xfrm>
                <a:off x="3087" y="0"/>
                <a:ext cx="299" cy="4200"/>
              </a:xfrm>
              <a:custGeom>
                <a:avLst/>
                <a:gdLst/>
                <a:ahLst/>
                <a:cxnLst/>
                <a:rect l="0" t="0" r="0" b="0"/>
                <a:pathLst>
                  <a:path w="120000" h="120000" extrusionOk="0">
                    <a:moveTo>
                      <a:pt x="16551" y="0"/>
                    </a:moveTo>
                    <a:lnTo>
                      <a:pt x="8275" y="0"/>
                    </a:lnTo>
                    <a:lnTo>
                      <a:pt x="28965" y="6005"/>
                    </a:lnTo>
                    <a:lnTo>
                      <a:pt x="49655" y="12344"/>
                    </a:lnTo>
                    <a:lnTo>
                      <a:pt x="66206" y="19156"/>
                    </a:lnTo>
                    <a:lnTo>
                      <a:pt x="82758" y="26329"/>
                    </a:lnTo>
                    <a:lnTo>
                      <a:pt x="91034" y="33670"/>
                    </a:lnTo>
                    <a:lnTo>
                      <a:pt x="103448" y="41343"/>
                    </a:lnTo>
                    <a:lnTo>
                      <a:pt x="107586" y="49156"/>
                    </a:lnTo>
                    <a:lnTo>
                      <a:pt x="111724" y="57330"/>
                    </a:lnTo>
                    <a:lnTo>
                      <a:pt x="107586" y="73512"/>
                    </a:lnTo>
                    <a:lnTo>
                      <a:pt x="86896" y="89666"/>
                    </a:lnTo>
                    <a:lnTo>
                      <a:pt x="74482" y="97506"/>
                    </a:lnTo>
                    <a:lnTo>
                      <a:pt x="53793" y="105319"/>
                    </a:lnTo>
                    <a:lnTo>
                      <a:pt x="28965" y="112826"/>
                    </a:lnTo>
                    <a:lnTo>
                      <a:pt x="0" y="120000"/>
                    </a:lnTo>
                    <a:lnTo>
                      <a:pt x="8275" y="120000"/>
                    </a:lnTo>
                    <a:lnTo>
                      <a:pt x="37241" y="112826"/>
                    </a:lnTo>
                    <a:lnTo>
                      <a:pt x="62068" y="105152"/>
                    </a:lnTo>
                    <a:lnTo>
                      <a:pt x="82758" y="97506"/>
                    </a:lnTo>
                    <a:lnTo>
                      <a:pt x="95172" y="89499"/>
                    </a:lnTo>
                    <a:lnTo>
                      <a:pt x="115862" y="73345"/>
                    </a:lnTo>
                    <a:lnTo>
                      <a:pt x="120000" y="57164"/>
                    </a:lnTo>
                    <a:lnTo>
                      <a:pt x="115862" y="49156"/>
                    </a:lnTo>
                    <a:lnTo>
                      <a:pt x="111724" y="41343"/>
                    </a:lnTo>
                    <a:lnTo>
                      <a:pt x="99310" y="33670"/>
                    </a:lnTo>
                    <a:lnTo>
                      <a:pt x="91034" y="26163"/>
                    </a:lnTo>
                    <a:lnTo>
                      <a:pt x="74482" y="19156"/>
                    </a:lnTo>
                    <a:lnTo>
                      <a:pt x="57931" y="12344"/>
                    </a:lnTo>
                    <a:lnTo>
                      <a:pt x="37241" y="6005"/>
                    </a:lnTo>
                    <a:lnTo>
                      <a:pt x="16551" y="0"/>
                    </a:lnTo>
                    <a:lnTo>
                      <a:pt x="16551" y="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296" name="Shape 296"/>
              <p:cNvSpPr/>
              <p:nvPr/>
            </p:nvSpPr>
            <p:spPr>
              <a:xfrm>
                <a:off x="3358" y="0"/>
                <a:ext cx="300" cy="4200"/>
              </a:xfrm>
              <a:custGeom>
                <a:avLst/>
                <a:gdLst/>
                <a:ahLst/>
                <a:cxnLst/>
                <a:rect l="0" t="0" r="0" b="0"/>
                <a:pathLst>
                  <a:path w="120000" h="120000" extrusionOk="0">
                    <a:moveTo>
                      <a:pt x="117850" y="55996"/>
                    </a:moveTo>
                    <a:lnTo>
                      <a:pt x="113552" y="47988"/>
                    </a:lnTo>
                    <a:lnTo>
                      <a:pt x="104955" y="40176"/>
                    </a:lnTo>
                    <a:lnTo>
                      <a:pt x="94208" y="32669"/>
                    </a:lnTo>
                    <a:lnTo>
                      <a:pt x="81671" y="25495"/>
                    </a:lnTo>
                    <a:lnTo>
                      <a:pt x="66626" y="18489"/>
                    </a:lnTo>
                    <a:lnTo>
                      <a:pt x="47283" y="12011"/>
                    </a:lnTo>
                    <a:lnTo>
                      <a:pt x="27940" y="5671"/>
                    </a:lnTo>
                    <a:lnTo>
                      <a:pt x="4298" y="0"/>
                    </a:lnTo>
                    <a:lnTo>
                      <a:pt x="0" y="0"/>
                    </a:lnTo>
                    <a:lnTo>
                      <a:pt x="23641" y="5671"/>
                    </a:lnTo>
                    <a:lnTo>
                      <a:pt x="42985" y="12011"/>
                    </a:lnTo>
                    <a:lnTo>
                      <a:pt x="62328" y="18489"/>
                    </a:lnTo>
                    <a:lnTo>
                      <a:pt x="77373" y="25495"/>
                    </a:lnTo>
                    <a:lnTo>
                      <a:pt x="89910" y="32669"/>
                    </a:lnTo>
                    <a:lnTo>
                      <a:pt x="100656" y="40176"/>
                    </a:lnTo>
                    <a:lnTo>
                      <a:pt x="109253" y="47988"/>
                    </a:lnTo>
                    <a:lnTo>
                      <a:pt x="113552" y="55996"/>
                    </a:lnTo>
                    <a:lnTo>
                      <a:pt x="115701" y="64337"/>
                    </a:lnTo>
                    <a:lnTo>
                      <a:pt x="113552" y="72511"/>
                    </a:lnTo>
                    <a:lnTo>
                      <a:pt x="109253" y="80824"/>
                    </a:lnTo>
                    <a:lnTo>
                      <a:pt x="100656" y="88999"/>
                    </a:lnTo>
                    <a:lnTo>
                      <a:pt x="92059" y="97006"/>
                    </a:lnTo>
                    <a:lnTo>
                      <a:pt x="77373" y="105013"/>
                    </a:lnTo>
                    <a:lnTo>
                      <a:pt x="62328" y="112659"/>
                    </a:lnTo>
                    <a:lnTo>
                      <a:pt x="42985" y="120000"/>
                    </a:lnTo>
                    <a:lnTo>
                      <a:pt x="47283" y="120000"/>
                    </a:lnTo>
                    <a:lnTo>
                      <a:pt x="66626" y="112659"/>
                    </a:lnTo>
                    <a:lnTo>
                      <a:pt x="81671" y="105013"/>
                    </a:lnTo>
                    <a:lnTo>
                      <a:pt x="96358" y="97006"/>
                    </a:lnTo>
                    <a:lnTo>
                      <a:pt x="104955" y="88999"/>
                    </a:lnTo>
                    <a:lnTo>
                      <a:pt x="113552" y="80824"/>
                    </a:lnTo>
                    <a:lnTo>
                      <a:pt x="117850" y="72511"/>
                    </a:lnTo>
                    <a:lnTo>
                      <a:pt x="120000" y="64337"/>
                    </a:lnTo>
                    <a:lnTo>
                      <a:pt x="117850" y="55996"/>
                    </a:lnTo>
                    <a:lnTo>
                      <a:pt x="117850" y="55996"/>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297" name="Shape 297"/>
              <p:cNvSpPr/>
              <p:nvPr/>
            </p:nvSpPr>
            <p:spPr>
              <a:xfrm>
                <a:off x="3675" y="0"/>
                <a:ext cx="300" cy="4200"/>
              </a:xfrm>
              <a:custGeom>
                <a:avLst/>
                <a:gdLst/>
                <a:ahLst/>
                <a:cxnLst/>
                <a:rect l="0" t="0" r="0" b="0"/>
                <a:pathLst>
                  <a:path w="120000" h="120000" extrusionOk="0">
                    <a:moveTo>
                      <a:pt x="116611" y="53493"/>
                    </a:moveTo>
                    <a:lnTo>
                      <a:pt x="111529" y="46987"/>
                    </a:lnTo>
                    <a:lnTo>
                      <a:pt x="103058" y="40509"/>
                    </a:lnTo>
                    <a:lnTo>
                      <a:pt x="92894" y="34170"/>
                    </a:lnTo>
                    <a:lnTo>
                      <a:pt x="79341" y="27831"/>
                    </a:lnTo>
                    <a:lnTo>
                      <a:pt x="64094" y="21158"/>
                    </a:lnTo>
                    <a:lnTo>
                      <a:pt x="45741" y="14513"/>
                    </a:lnTo>
                    <a:lnTo>
                      <a:pt x="25411" y="7506"/>
                    </a:lnTo>
                    <a:lnTo>
                      <a:pt x="3388" y="0"/>
                    </a:lnTo>
                    <a:lnTo>
                      <a:pt x="0" y="0"/>
                    </a:lnTo>
                    <a:lnTo>
                      <a:pt x="23717" y="7506"/>
                    </a:lnTo>
                    <a:lnTo>
                      <a:pt x="44047" y="14513"/>
                    </a:lnTo>
                    <a:lnTo>
                      <a:pt x="60988" y="21325"/>
                    </a:lnTo>
                    <a:lnTo>
                      <a:pt x="77647" y="27831"/>
                    </a:lnTo>
                    <a:lnTo>
                      <a:pt x="89505" y="34337"/>
                    </a:lnTo>
                    <a:lnTo>
                      <a:pt x="99670" y="40676"/>
                    </a:lnTo>
                    <a:lnTo>
                      <a:pt x="108141" y="46987"/>
                    </a:lnTo>
                    <a:lnTo>
                      <a:pt x="113223" y="53493"/>
                    </a:lnTo>
                    <a:lnTo>
                      <a:pt x="116611" y="60834"/>
                    </a:lnTo>
                    <a:lnTo>
                      <a:pt x="114917" y="68341"/>
                    </a:lnTo>
                    <a:lnTo>
                      <a:pt x="111529" y="75987"/>
                    </a:lnTo>
                    <a:lnTo>
                      <a:pt x="103058" y="83994"/>
                    </a:lnTo>
                    <a:lnTo>
                      <a:pt x="92894" y="92335"/>
                    </a:lnTo>
                    <a:lnTo>
                      <a:pt x="77647" y="101177"/>
                    </a:lnTo>
                    <a:lnTo>
                      <a:pt x="57600" y="110324"/>
                    </a:lnTo>
                    <a:lnTo>
                      <a:pt x="35576" y="120000"/>
                    </a:lnTo>
                    <a:lnTo>
                      <a:pt x="38964" y="120000"/>
                    </a:lnTo>
                    <a:lnTo>
                      <a:pt x="60988" y="110324"/>
                    </a:lnTo>
                    <a:lnTo>
                      <a:pt x="81035" y="101177"/>
                    </a:lnTo>
                    <a:lnTo>
                      <a:pt x="96282" y="92335"/>
                    </a:lnTo>
                    <a:lnTo>
                      <a:pt x="106447" y="83994"/>
                    </a:lnTo>
                    <a:lnTo>
                      <a:pt x="114917" y="75987"/>
                    </a:lnTo>
                    <a:lnTo>
                      <a:pt x="118305" y="68341"/>
                    </a:lnTo>
                    <a:lnTo>
                      <a:pt x="120000" y="60834"/>
                    </a:lnTo>
                    <a:lnTo>
                      <a:pt x="116611" y="53493"/>
                    </a:lnTo>
                    <a:lnTo>
                      <a:pt x="116611" y="53493"/>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298" name="Shape 298"/>
              <p:cNvSpPr/>
              <p:nvPr/>
            </p:nvSpPr>
            <p:spPr>
              <a:xfrm>
                <a:off x="3945" y="0"/>
                <a:ext cx="600" cy="4200"/>
              </a:xfrm>
              <a:custGeom>
                <a:avLst/>
                <a:gdLst/>
                <a:ahLst/>
                <a:cxnLst/>
                <a:rect l="0" t="0" r="0" b="0"/>
                <a:pathLst>
                  <a:path w="120000" h="120000" extrusionOk="0">
                    <a:moveTo>
                      <a:pt x="120000" y="56163"/>
                    </a:moveTo>
                    <a:lnTo>
                      <a:pt x="116115" y="48155"/>
                    </a:lnTo>
                    <a:lnTo>
                      <a:pt x="108561" y="40176"/>
                    </a:lnTo>
                    <a:lnTo>
                      <a:pt x="98201" y="32669"/>
                    </a:lnTo>
                    <a:lnTo>
                      <a:pt x="85251" y="25329"/>
                    </a:lnTo>
                    <a:lnTo>
                      <a:pt x="68417" y="18322"/>
                    </a:lnTo>
                    <a:lnTo>
                      <a:pt x="49208" y="11844"/>
                    </a:lnTo>
                    <a:lnTo>
                      <a:pt x="27194" y="5671"/>
                    </a:lnTo>
                    <a:lnTo>
                      <a:pt x="2589" y="0"/>
                    </a:lnTo>
                    <a:lnTo>
                      <a:pt x="0" y="0"/>
                    </a:lnTo>
                    <a:lnTo>
                      <a:pt x="24604" y="5671"/>
                    </a:lnTo>
                    <a:lnTo>
                      <a:pt x="46618" y="11844"/>
                    </a:lnTo>
                    <a:lnTo>
                      <a:pt x="65827" y="18322"/>
                    </a:lnTo>
                    <a:lnTo>
                      <a:pt x="82661" y="25329"/>
                    </a:lnTo>
                    <a:lnTo>
                      <a:pt x="95611" y="32669"/>
                    </a:lnTo>
                    <a:lnTo>
                      <a:pt x="105971" y="40176"/>
                    </a:lnTo>
                    <a:lnTo>
                      <a:pt x="113525" y="48155"/>
                    </a:lnTo>
                    <a:lnTo>
                      <a:pt x="117410" y="56163"/>
                    </a:lnTo>
                    <a:lnTo>
                      <a:pt x="117410" y="64670"/>
                    </a:lnTo>
                    <a:lnTo>
                      <a:pt x="114820" y="73178"/>
                    </a:lnTo>
                    <a:lnTo>
                      <a:pt x="108561" y="81492"/>
                    </a:lnTo>
                    <a:lnTo>
                      <a:pt x="98201" y="89666"/>
                    </a:lnTo>
                    <a:lnTo>
                      <a:pt x="83956" y="97673"/>
                    </a:lnTo>
                    <a:lnTo>
                      <a:pt x="67122" y="105319"/>
                    </a:lnTo>
                    <a:lnTo>
                      <a:pt x="46618" y="112826"/>
                    </a:lnTo>
                    <a:lnTo>
                      <a:pt x="22014" y="120000"/>
                    </a:lnTo>
                    <a:lnTo>
                      <a:pt x="24604" y="120000"/>
                    </a:lnTo>
                    <a:lnTo>
                      <a:pt x="49208" y="112826"/>
                    </a:lnTo>
                    <a:lnTo>
                      <a:pt x="69712" y="105319"/>
                    </a:lnTo>
                    <a:lnTo>
                      <a:pt x="86546" y="97673"/>
                    </a:lnTo>
                    <a:lnTo>
                      <a:pt x="100791" y="89666"/>
                    </a:lnTo>
                    <a:lnTo>
                      <a:pt x="111151" y="81492"/>
                    </a:lnTo>
                    <a:lnTo>
                      <a:pt x="117410" y="73178"/>
                    </a:lnTo>
                    <a:lnTo>
                      <a:pt x="120000" y="64670"/>
                    </a:lnTo>
                    <a:lnTo>
                      <a:pt x="120000" y="56163"/>
                    </a:lnTo>
                    <a:lnTo>
                      <a:pt x="120000" y="56163"/>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299" name="Shape 299"/>
              <p:cNvSpPr/>
              <p:nvPr/>
            </p:nvSpPr>
            <p:spPr>
              <a:xfrm>
                <a:off x="4245" y="0"/>
                <a:ext cx="600" cy="4200"/>
              </a:xfrm>
              <a:custGeom>
                <a:avLst/>
                <a:gdLst/>
                <a:ahLst/>
                <a:cxnLst/>
                <a:rect l="0" t="0" r="0" b="0"/>
                <a:pathLst>
                  <a:path w="120000" h="120000" extrusionOk="0">
                    <a:moveTo>
                      <a:pt x="120000" y="57998"/>
                    </a:moveTo>
                    <a:lnTo>
                      <a:pt x="116860" y="50324"/>
                    </a:lnTo>
                    <a:lnTo>
                      <a:pt x="110581" y="42845"/>
                    </a:lnTo>
                    <a:lnTo>
                      <a:pt x="100116" y="35338"/>
                    </a:lnTo>
                    <a:lnTo>
                      <a:pt x="86686" y="27998"/>
                    </a:lnTo>
                    <a:lnTo>
                      <a:pt x="69941" y="20824"/>
                    </a:lnTo>
                    <a:lnTo>
                      <a:pt x="51104" y="13679"/>
                    </a:lnTo>
                    <a:lnTo>
                      <a:pt x="28255" y="6672"/>
                    </a:lnTo>
                    <a:lnTo>
                      <a:pt x="2093" y="0"/>
                    </a:lnTo>
                    <a:lnTo>
                      <a:pt x="0" y="0"/>
                    </a:lnTo>
                    <a:lnTo>
                      <a:pt x="26162" y="6672"/>
                    </a:lnTo>
                    <a:lnTo>
                      <a:pt x="49011" y="13679"/>
                    </a:lnTo>
                    <a:lnTo>
                      <a:pt x="67848" y="20824"/>
                    </a:lnTo>
                    <a:lnTo>
                      <a:pt x="84593" y="27998"/>
                    </a:lnTo>
                    <a:lnTo>
                      <a:pt x="98023" y="35338"/>
                    </a:lnTo>
                    <a:lnTo>
                      <a:pt x="108488" y="42845"/>
                    </a:lnTo>
                    <a:lnTo>
                      <a:pt x="114767" y="50324"/>
                    </a:lnTo>
                    <a:lnTo>
                      <a:pt x="117906" y="57998"/>
                    </a:lnTo>
                    <a:lnTo>
                      <a:pt x="117906" y="65838"/>
                    </a:lnTo>
                    <a:lnTo>
                      <a:pt x="114767" y="73679"/>
                    </a:lnTo>
                    <a:lnTo>
                      <a:pt x="107441" y="81492"/>
                    </a:lnTo>
                    <a:lnTo>
                      <a:pt x="96976" y="89332"/>
                    </a:lnTo>
                    <a:lnTo>
                      <a:pt x="82500" y="97173"/>
                    </a:lnTo>
                    <a:lnTo>
                      <a:pt x="64709" y="105013"/>
                    </a:lnTo>
                    <a:lnTo>
                      <a:pt x="43779" y="112493"/>
                    </a:lnTo>
                    <a:lnTo>
                      <a:pt x="19883" y="120000"/>
                    </a:lnTo>
                    <a:lnTo>
                      <a:pt x="21976" y="120000"/>
                    </a:lnTo>
                    <a:lnTo>
                      <a:pt x="45872" y="112493"/>
                    </a:lnTo>
                    <a:lnTo>
                      <a:pt x="66802" y="105013"/>
                    </a:lnTo>
                    <a:lnTo>
                      <a:pt x="84593" y="97173"/>
                    </a:lnTo>
                    <a:lnTo>
                      <a:pt x="99069" y="89499"/>
                    </a:lnTo>
                    <a:lnTo>
                      <a:pt x="109534" y="81658"/>
                    </a:lnTo>
                    <a:lnTo>
                      <a:pt x="116860" y="73846"/>
                    </a:lnTo>
                    <a:lnTo>
                      <a:pt x="120000" y="65838"/>
                    </a:lnTo>
                    <a:lnTo>
                      <a:pt x="120000" y="57998"/>
                    </a:lnTo>
                    <a:lnTo>
                      <a:pt x="120000" y="57998"/>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0" name="Shape 300"/>
              <p:cNvSpPr/>
              <p:nvPr/>
            </p:nvSpPr>
            <p:spPr>
              <a:xfrm>
                <a:off x="4522" y="0"/>
                <a:ext cx="900" cy="4200"/>
              </a:xfrm>
              <a:custGeom>
                <a:avLst/>
                <a:gdLst/>
                <a:ahLst/>
                <a:cxnLst/>
                <a:rect l="0" t="0" r="0" b="0"/>
                <a:pathLst>
                  <a:path w="120000" h="120000" extrusionOk="0">
                    <a:moveTo>
                      <a:pt x="119163" y="59165"/>
                    </a:moveTo>
                    <a:lnTo>
                      <a:pt x="115818" y="50991"/>
                    </a:lnTo>
                    <a:lnTo>
                      <a:pt x="112613" y="46821"/>
                    </a:lnTo>
                    <a:lnTo>
                      <a:pt x="109268" y="42845"/>
                    </a:lnTo>
                    <a:lnTo>
                      <a:pt x="104250" y="38841"/>
                    </a:lnTo>
                    <a:lnTo>
                      <a:pt x="99233" y="34837"/>
                    </a:lnTo>
                    <a:lnTo>
                      <a:pt x="92543" y="31000"/>
                    </a:lnTo>
                    <a:lnTo>
                      <a:pt x="85017" y="27164"/>
                    </a:lnTo>
                    <a:lnTo>
                      <a:pt x="68432" y="19990"/>
                    </a:lnTo>
                    <a:lnTo>
                      <a:pt x="49198" y="13012"/>
                    </a:lnTo>
                    <a:lnTo>
                      <a:pt x="26759" y="6339"/>
                    </a:lnTo>
                    <a:lnTo>
                      <a:pt x="1672" y="0"/>
                    </a:lnTo>
                    <a:lnTo>
                      <a:pt x="0" y="0"/>
                    </a:lnTo>
                    <a:lnTo>
                      <a:pt x="25087" y="6339"/>
                    </a:lnTo>
                    <a:lnTo>
                      <a:pt x="47526" y="13012"/>
                    </a:lnTo>
                    <a:lnTo>
                      <a:pt x="66759" y="19990"/>
                    </a:lnTo>
                    <a:lnTo>
                      <a:pt x="83344" y="27330"/>
                    </a:lnTo>
                    <a:lnTo>
                      <a:pt x="90871" y="31167"/>
                    </a:lnTo>
                    <a:lnTo>
                      <a:pt x="97560" y="35004"/>
                    </a:lnTo>
                    <a:lnTo>
                      <a:pt x="102578" y="39008"/>
                    </a:lnTo>
                    <a:lnTo>
                      <a:pt x="107595" y="43012"/>
                    </a:lnTo>
                    <a:lnTo>
                      <a:pt x="111777" y="46987"/>
                    </a:lnTo>
                    <a:lnTo>
                      <a:pt x="114146" y="50991"/>
                    </a:lnTo>
                    <a:lnTo>
                      <a:pt x="116655" y="55162"/>
                    </a:lnTo>
                    <a:lnTo>
                      <a:pt x="117491" y="59165"/>
                    </a:lnTo>
                    <a:lnTo>
                      <a:pt x="118327" y="63336"/>
                    </a:lnTo>
                    <a:lnTo>
                      <a:pt x="117491" y="67506"/>
                    </a:lnTo>
                    <a:lnTo>
                      <a:pt x="115818" y="71510"/>
                    </a:lnTo>
                    <a:lnTo>
                      <a:pt x="114146" y="75653"/>
                    </a:lnTo>
                    <a:lnTo>
                      <a:pt x="110940" y="79657"/>
                    </a:lnTo>
                    <a:lnTo>
                      <a:pt x="106759" y="83827"/>
                    </a:lnTo>
                    <a:lnTo>
                      <a:pt x="100905" y="87831"/>
                    </a:lnTo>
                    <a:lnTo>
                      <a:pt x="95052" y="91835"/>
                    </a:lnTo>
                    <a:lnTo>
                      <a:pt x="81672" y="99175"/>
                    </a:lnTo>
                    <a:lnTo>
                      <a:pt x="65923" y="106320"/>
                    </a:lnTo>
                    <a:lnTo>
                      <a:pt x="46689" y="113327"/>
                    </a:lnTo>
                    <a:lnTo>
                      <a:pt x="25087" y="120000"/>
                    </a:lnTo>
                    <a:lnTo>
                      <a:pt x="26759" y="120000"/>
                    </a:lnTo>
                    <a:lnTo>
                      <a:pt x="48362" y="113327"/>
                    </a:lnTo>
                    <a:lnTo>
                      <a:pt x="67595" y="106320"/>
                    </a:lnTo>
                    <a:lnTo>
                      <a:pt x="83344" y="99341"/>
                    </a:lnTo>
                    <a:lnTo>
                      <a:pt x="96724" y="92001"/>
                    </a:lnTo>
                    <a:lnTo>
                      <a:pt x="102578" y="87998"/>
                    </a:lnTo>
                    <a:lnTo>
                      <a:pt x="108432" y="83994"/>
                    </a:lnTo>
                    <a:lnTo>
                      <a:pt x="112613" y="79823"/>
                    </a:lnTo>
                    <a:lnTo>
                      <a:pt x="115818" y="75820"/>
                    </a:lnTo>
                    <a:lnTo>
                      <a:pt x="117491" y="71677"/>
                    </a:lnTo>
                    <a:lnTo>
                      <a:pt x="119163" y="67506"/>
                    </a:lnTo>
                    <a:lnTo>
                      <a:pt x="120000" y="63336"/>
                    </a:lnTo>
                    <a:lnTo>
                      <a:pt x="119163" y="59165"/>
                    </a:lnTo>
                    <a:lnTo>
                      <a:pt x="119163" y="59165"/>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1" name="Shape 301"/>
              <p:cNvSpPr/>
              <p:nvPr/>
            </p:nvSpPr>
            <p:spPr>
              <a:xfrm>
                <a:off x="2398" y="0"/>
                <a:ext cx="0" cy="4200"/>
              </a:xfrm>
              <a:custGeom>
                <a:avLst/>
                <a:gdLst/>
                <a:ahLst/>
                <a:cxnLst/>
                <a:rect l="0" t="0" r="0" b="0"/>
                <a:pathLst>
                  <a:path w="120000" h="120000" extrusionOk="0">
                    <a:moveTo>
                      <a:pt x="14496" y="53994"/>
                    </a:moveTo>
                    <a:lnTo>
                      <a:pt x="24161" y="45319"/>
                    </a:lnTo>
                    <a:lnTo>
                      <a:pt x="33825" y="37006"/>
                    </a:lnTo>
                    <a:lnTo>
                      <a:pt x="47516" y="29332"/>
                    </a:lnTo>
                    <a:lnTo>
                      <a:pt x="62013" y="21992"/>
                    </a:lnTo>
                    <a:lnTo>
                      <a:pt x="66845" y="18656"/>
                    </a:lnTo>
                    <a:lnTo>
                      <a:pt x="76510" y="15486"/>
                    </a:lnTo>
                    <a:lnTo>
                      <a:pt x="86174" y="12344"/>
                    </a:lnTo>
                    <a:lnTo>
                      <a:pt x="91006" y="9508"/>
                    </a:lnTo>
                    <a:lnTo>
                      <a:pt x="100671" y="6839"/>
                    </a:lnTo>
                    <a:lnTo>
                      <a:pt x="105503" y="4337"/>
                    </a:lnTo>
                    <a:lnTo>
                      <a:pt x="115167" y="2001"/>
                    </a:lnTo>
                    <a:lnTo>
                      <a:pt x="120000" y="0"/>
                    </a:lnTo>
                    <a:lnTo>
                      <a:pt x="110335" y="0"/>
                    </a:lnTo>
                    <a:lnTo>
                      <a:pt x="105503" y="2001"/>
                    </a:lnTo>
                    <a:lnTo>
                      <a:pt x="95838" y="4337"/>
                    </a:lnTo>
                    <a:lnTo>
                      <a:pt x="91006" y="6839"/>
                    </a:lnTo>
                    <a:lnTo>
                      <a:pt x="81342" y="9508"/>
                    </a:lnTo>
                    <a:lnTo>
                      <a:pt x="76510" y="12344"/>
                    </a:lnTo>
                    <a:lnTo>
                      <a:pt x="66845" y="15486"/>
                    </a:lnTo>
                    <a:lnTo>
                      <a:pt x="57181" y="18656"/>
                    </a:lnTo>
                    <a:lnTo>
                      <a:pt x="52348" y="21992"/>
                    </a:lnTo>
                    <a:lnTo>
                      <a:pt x="38657" y="29332"/>
                    </a:lnTo>
                    <a:lnTo>
                      <a:pt x="24161" y="37006"/>
                    </a:lnTo>
                    <a:lnTo>
                      <a:pt x="14496" y="45319"/>
                    </a:lnTo>
                    <a:lnTo>
                      <a:pt x="4832" y="53994"/>
                    </a:lnTo>
                    <a:lnTo>
                      <a:pt x="0" y="63336"/>
                    </a:lnTo>
                    <a:lnTo>
                      <a:pt x="4832" y="72344"/>
                    </a:lnTo>
                    <a:lnTo>
                      <a:pt x="9664" y="81158"/>
                    </a:lnTo>
                    <a:lnTo>
                      <a:pt x="19328" y="89499"/>
                    </a:lnTo>
                    <a:lnTo>
                      <a:pt x="28993" y="97673"/>
                    </a:lnTo>
                    <a:lnTo>
                      <a:pt x="47516" y="105486"/>
                    </a:lnTo>
                    <a:lnTo>
                      <a:pt x="71677" y="112826"/>
                    </a:lnTo>
                    <a:lnTo>
                      <a:pt x="100671" y="120000"/>
                    </a:lnTo>
                    <a:lnTo>
                      <a:pt x="110335" y="120000"/>
                    </a:lnTo>
                    <a:lnTo>
                      <a:pt x="81342" y="112826"/>
                    </a:lnTo>
                    <a:lnTo>
                      <a:pt x="57181" y="105486"/>
                    </a:lnTo>
                    <a:lnTo>
                      <a:pt x="38657" y="97673"/>
                    </a:lnTo>
                    <a:lnTo>
                      <a:pt x="28993" y="89666"/>
                    </a:lnTo>
                    <a:lnTo>
                      <a:pt x="19328" y="81158"/>
                    </a:lnTo>
                    <a:lnTo>
                      <a:pt x="14496" y="72511"/>
                    </a:lnTo>
                    <a:lnTo>
                      <a:pt x="9664" y="63336"/>
                    </a:lnTo>
                    <a:lnTo>
                      <a:pt x="14496" y="53994"/>
                    </a:lnTo>
                    <a:lnTo>
                      <a:pt x="14496" y="53994"/>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2" name="Shape 302"/>
              <p:cNvSpPr/>
              <p:nvPr/>
            </p:nvSpPr>
            <p:spPr>
              <a:xfrm>
                <a:off x="1967" y="0"/>
                <a:ext cx="300" cy="4200"/>
              </a:xfrm>
              <a:custGeom>
                <a:avLst/>
                <a:gdLst/>
                <a:ahLst/>
                <a:cxnLst/>
                <a:rect l="0" t="0" r="0" b="0"/>
                <a:pathLst>
                  <a:path w="120000" h="120000" extrusionOk="0">
                    <a:moveTo>
                      <a:pt x="7224" y="57330"/>
                    </a:moveTo>
                    <a:lnTo>
                      <a:pt x="12040" y="48656"/>
                    </a:lnTo>
                    <a:lnTo>
                      <a:pt x="21672" y="40342"/>
                    </a:lnTo>
                    <a:lnTo>
                      <a:pt x="33712" y="32502"/>
                    </a:lnTo>
                    <a:lnTo>
                      <a:pt x="50568" y="24995"/>
                    </a:lnTo>
                    <a:lnTo>
                      <a:pt x="65016" y="17822"/>
                    </a:lnTo>
                    <a:lnTo>
                      <a:pt x="83879" y="11343"/>
                    </a:lnTo>
                    <a:lnTo>
                      <a:pt x="100735" y="5338"/>
                    </a:lnTo>
                    <a:lnTo>
                      <a:pt x="120000" y="0"/>
                    </a:lnTo>
                    <a:lnTo>
                      <a:pt x="115183" y="0"/>
                    </a:lnTo>
                    <a:lnTo>
                      <a:pt x="95919" y="5338"/>
                    </a:lnTo>
                    <a:lnTo>
                      <a:pt x="79464" y="11343"/>
                    </a:lnTo>
                    <a:lnTo>
                      <a:pt x="62608" y="17822"/>
                    </a:lnTo>
                    <a:lnTo>
                      <a:pt x="45752" y="24995"/>
                    </a:lnTo>
                    <a:lnTo>
                      <a:pt x="31304" y="32502"/>
                    </a:lnTo>
                    <a:lnTo>
                      <a:pt x="19264" y="40342"/>
                    </a:lnTo>
                    <a:lnTo>
                      <a:pt x="9632" y="48656"/>
                    </a:lnTo>
                    <a:lnTo>
                      <a:pt x="2408" y="57330"/>
                    </a:lnTo>
                    <a:lnTo>
                      <a:pt x="0" y="66005"/>
                    </a:lnTo>
                    <a:lnTo>
                      <a:pt x="4816" y="74346"/>
                    </a:lnTo>
                    <a:lnTo>
                      <a:pt x="12040" y="82659"/>
                    </a:lnTo>
                    <a:lnTo>
                      <a:pt x="21672" y="90500"/>
                    </a:lnTo>
                    <a:lnTo>
                      <a:pt x="38528" y="98341"/>
                    </a:lnTo>
                    <a:lnTo>
                      <a:pt x="57792" y="105820"/>
                    </a:lnTo>
                    <a:lnTo>
                      <a:pt x="81471" y="112993"/>
                    </a:lnTo>
                    <a:lnTo>
                      <a:pt x="110367" y="120000"/>
                    </a:lnTo>
                    <a:lnTo>
                      <a:pt x="115183" y="120000"/>
                    </a:lnTo>
                    <a:lnTo>
                      <a:pt x="86287" y="112993"/>
                    </a:lnTo>
                    <a:lnTo>
                      <a:pt x="62608" y="105820"/>
                    </a:lnTo>
                    <a:lnTo>
                      <a:pt x="43344" y="98341"/>
                    </a:lnTo>
                    <a:lnTo>
                      <a:pt x="26488" y="90667"/>
                    </a:lnTo>
                    <a:lnTo>
                      <a:pt x="16856" y="82659"/>
                    </a:lnTo>
                    <a:lnTo>
                      <a:pt x="9632" y="74513"/>
                    </a:lnTo>
                    <a:lnTo>
                      <a:pt x="4816" y="66005"/>
                    </a:lnTo>
                    <a:lnTo>
                      <a:pt x="7224" y="57330"/>
                    </a:lnTo>
                    <a:lnTo>
                      <a:pt x="7224" y="5733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3" name="Shape 303"/>
              <p:cNvSpPr/>
              <p:nvPr/>
            </p:nvSpPr>
            <p:spPr>
              <a:xfrm>
                <a:off x="1564" y="0"/>
                <a:ext cx="299" cy="4200"/>
              </a:xfrm>
              <a:custGeom>
                <a:avLst/>
                <a:gdLst/>
                <a:ahLst/>
                <a:cxnLst/>
                <a:rect l="0" t="0" r="0" b="0"/>
                <a:pathLst>
                  <a:path w="120000" h="120000" extrusionOk="0">
                    <a:moveTo>
                      <a:pt x="120000" y="0"/>
                    </a:moveTo>
                    <a:lnTo>
                      <a:pt x="116603" y="0"/>
                    </a:lnTo>
                    <a:lnTo>
                      <a:pt x="89433" y="6172"/>
                    </a:lnTo>
                    <a:lnTo>
                      <a:pt x="67641" y="12845"/>
                    </a:lnTo>
                    <a:lnTo>
                      <a:pt x="47264" y="19657"/>
                    </a:lnTo>
                    <a:lnTo>
                      <a:pt x="30283" y="26997"/>
                    </a:lnTo>
                    <a:lnTo>
                      <a:pt x="18396" y="34670"/>
                    </a:lnTo>
                    <a:lnTo>
                      <a:pt x="8207" y="42511"/>
                    </a:lnTo>
                    <a:lnTo>
                      <a:pt x="1698" y="50658"/>
                    </a:lnTo>
                    <a:lnTo>
                      <a:pt x="0" y="58999"/>
                    </a:lnTo>
                    <a:lnTo>
                      <a:pt x="1698" y="66839"/>
                    </a:lnTo>
                    <a:lnTo>
                      <a:pt x="6792" y="74680"/>
                    </a:lnTo>
                    <a:lnTo>
                      <a:pt x="13301" y="82326"/>
                    </a:lnTo>
                    <a:lnTo>
                      <a:pt x="25188" y="90166"/>
                    </a:lnTo>
                    <a:lnTo>
                      <a:pt x="38773" y="97840"/>
                    </a:lnTo>
                    <a:lnTo>
                      <a:pt x="55754" y="105319"/>
                    </a:lnTo>
                    <a:lnTo>
                      <a:pt x="76132" y="112826"/>
                    </a:lnTo>
                    <a:lnTo>
                      <a:pt x="97924" y="120000"/>
                    </a:lnTo>
                    <a:lnTo>
                      <a:pt x="101320" y="120000"/>
                    </a:lnTo>
                    <a:lnTo>
                      <a:pt x="79528" y="112826"/>
                    </a:lnTo>
                    <a:lnTo>
                      <a:pt x="59150" y="105319"/>
                    </a:lnTo>
                    <a:lnTo>
                      <a:pt x="42169" y="97840"/>
                    </a:lnTo>
                    <a:lnTo>
                      <a:pt x="28584" y="90166"/>
                    </a:lnTo>
                    <a:lnTo>
                      <a:pt x="16698" y="82326"/>
                    </a:lnTo>
                    <a:lnTo>
                      <a:pt x="9905" y="74680"/>
                    </a:lnTo>
                    <a:lnTo>
                      <a:pt x="5094" y="66839"/>
                    </a:lnTo>
                    <a:lnTo>
                      <a:pt x="3396" y="58999"/>
                    </a:lnTo>
                    <a:lnTo>
                      <a:pt x="5094" y="50658"/>
                    </a:lnTo>
                    <a:lnTo>
                      <a:pt x="11603" y="42511"/>
                    </a:lnTo>
                    <a:lnTo>
                      <a:pt x="20094" y="34670"/>
                    </a:lnTo>
                    <a:lnTo>
                      <a:pt x="33679" y="26997"/>
                    </a:lnTo>
                    <a:lnTo>
                      <a:pt x="50660" y="19657"/>
                    </a:lnTo>
                    <a:lnTo>
                      <a:pt x="69339" y="12845"/>
                    </a:lnTo>
                    <a:lnTo>
                      <a:pt x="92830" y="6172"/>
                    </a:lnTo>
                    <a:lnTo>
                      <a:pt x="120000" y="0"/>
                    </a:lnTo>
                    <a:lnTo>
                      <a:pt x="120000" y="0"/>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4" name="Shape 304"/>
              <p:cNvSpPr/>
              <p:nvPr/>
            </p:nvSpPr>
            <p:spPr>
              <a:xfrm>
                <a:off x="1127" y="0"/>
                <a:ext cx="600" cy="4200"/>
              </a:xfrm>
              <a:custGeom>
                <a:avLst/>
                <a:gdLst/>
                <a:ahLst/>
                <a:cxnLst/>
                <a:rect l="0" t="0" r="0" b="0"/>
                <a:pathLst>
                  <a:path w="120000" h="120000" extrusionOk="0">
                    <a:moveTo>
                      <a:pt x="2508" y="59666"/>
                    </a:moveTo>
                    <a:lnTo>
                      <a:pt x="5017" y="51325"/>
                    </a:lnTo>
                    <a:lnTo>
                      <a:pt x="11289" y="43345"/>
                    </a:lnTo>
                    <a:lnTo>
                      <a:pt x="20069" y="35505"/>
                    </a:lnTo>
                    <a:lnTo>
                      <a:pt x="33867" y="27831"/>
                    </a:lnTo>
                    <a:lnTo>
                      <a:pt x="49965" y="20324"/>
                    </a:lnTo>
                    <a:lnTo>
                      <a:pt x="70034" y="13345"/>
                    </a:lnTo>
                    <a:lnTo>
                      <a:pt x="93867" y="6506"/>
                    </a:lnTo>
                    <a:lnTo>
                      <a:pt x="120000" y="0"/>
                    </a:lnTo>
                    <a:lnTo>
                      <a:pt x="117491" y="0"/>
                    </a:lnTo>
                    <a:lnTo>
                      <a:pt x="91358" y="6506"/>
                    </a:lnTo>
                    <a:lnTo>
                      <a:pt x="67526" y="13345"/>
                    </a:lnTo>
                    <a:lnTo>
                      <a:pt x="47456" y="20491"/>
                    </a:lnTo>
                    <a:lnTo>
                      <a:pt x="31358" y="27831"/>
                    </a:lnTo>
                    <a:lnTo>
                      <a:pt x="17560" y="35505"/>
                    </a:lnTo>
                    <a:lnTo>
                      <a:pt x="8780" y="43345"/>
                    </a:lnTo>
                    <a:lnTo>
                      <a:pt x="2508" y="51492"/>
                    </a:lnTo>
                    <a:lnTo>
                      <a:pt x="0" y="59666"/>
                    </a:lnTo>
                    <a:lnTo>
                      <a:pt x="1254" y="67673"/>
                    </a:lnTo>
                    <a:lnTo>
                      <a:pt x="6271" y="75486"/>
                    </a:lnTo>
                    <a:lnTo>
                      <a:pt x="13797" y="83327"/>
                    </a:lnTo>
                    <a:lnTo>
                      <a:pt x="25087" y="91000"/>
                    </a:lnTo>
                    <a:lnTo>
                      <a:pt x="39930" y="98674"/>
                    </a:lnTo>
                    <a:lnTo>
                      <a:pt x="57491" y="105987"/>
                    </a:lnTo>
                    <a:lnTo>
                      <a:pt x="77560" y="113160"/>
                    </a:lnTo>
                    <a:lnTo>
                      <a:pt x="101184" y="120000"/>
                    </a:lnTo>
                    <a:lnTo>
                      <a:pt x="103693" y="120000"/>
                    </a:lnTo>
                    <a:lnTo>
                      <a:pt x="80069" y="113160"/>
                    </a:lnTo>
                    <a:lnTo>
                      <a:pt x="60000" y="105987"/>
                    </a:lnTo>
                    <a:lnTo>
                      <a:pt x="42439" y="98674"/>
                    </a:lnTo>
                    <a:lnTo>
                      <a:pt x="27595" y="91000"/>
                    </a:lnTo>
                    <a:lnTo>
                      <a:pt x="16306" y="83327"/>
                    </a:lnTo>
                    <a:lnTo>
                      <a:pt x="8780" y="75486"/>
                    </a:lnTo>
                    <a:lnTo>
                      <a:pt x="3763" y="67673"/>
                    </a:lnTo>
                    <a:lnTo>
                      <a:pt x="2508" y="59666"/>
                    </a:lnTo>
                    <a:lnTo>
                      <a:pt x="2508" y="59666"/>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5" name="Shape 305"/>
              <p:cNvSpPr/>
              <p:nvPr/>
            </p:nvSpPr>
            <p:spPr>
              <a:xfrm>
                <a:off x="701" y="0"/>
                <a:ext cx="600" cy="4200"/>
              </a:xfrm>
              <a:custGeom>
                <a:avLst/>
                <a:gdLst/>
                <a:ahLst/>
                <a:cxnLst/>
                <a:rect l="0" t="0" r="0" b="0"/>
                <a:pathLst>
                  <a:path w="120000" h="120000" extrusionOk="0">
                    <a:moveTo>
                      <a:pt x="1959" y="58331"/>
                    </a:moveTo>
                    <a:lnTo>
                      <a:pt x="4734" y="49990"/>
                    </a:lnTo>
                    <a:lnTo>
                      <a:pt x="11591" y="41844"/>
                    </a:lnTo>
                    <a:lnTo>
                      <a:pt x="21387" y="34003"/>
                    </a:lnTo>
                    <a:lnTo>
                      <a:pt x="35102" y="26163"/>
                    </a:lnTo>
                    <a:lnTo>
                      <a:pt x="51591" y="19156"/>
                    </a:lnTo>
                    <a:lnTo>
                      <a:pt x="72163" y="12344"/>
                    </a:lnTo>
                    <a:lnTo>
                      <a:pt x="94693" y="6005"/>
                    </a:lnTo>
                    <a:lnTo>
                      <a:pt x="120000" y="0"/>
                    </a:lnTo>
                    <a:lnTo>
                      <a:pt x="118040" y="0"/>
                    </a:lnTo>
                    <a:lnTo>
                      <a:pt x="92734" y="5838"/>
                    </a:lnTo>
                    <a:lnTo>
                      <a:pt x="70204" y="12177"/>
                    </a:lnTo>
                    <a:lnTo>
                      <a:pt x="50775" y="18989"/>
                    </a:lnTo>
                    <a:lnTo>
                      <a:pt x="34122" y="26163"/>
                    </a:lnTo>
                    <a:lnTo>
                      <a:pt x="20408" y="33836"/>
                    </a:lnTo>
                    <a:lnTo>
                      <a:pt x="9632" y="41844"/>
                    </a:lnTo>
                    <a:lnTo>
                      <a:pt x="2938" y="49990"/>
                    </a:lnTo>
                    <a:lnTo>
                      <a:pt x="0" y="58331"/>
                    </a:lnTo>
                    <a:lnTo>
                      <a:pt x="979" y="66839"/>
                    </a:lnTo>
                    <a:lnTo>
                      <a:pt x="4734" y="75319"/>
                    </a:lnTo>
                    <a:lnTo>
                      <a:pt x="12571" y="83827"/>
                    </a:lnTo>
                    <a:lnTo>
                      <a:pt x="24326" y="92168"/>
                    </a:lnTo>
                    <a:lnTo>
                      <a:pt x="37061" y="99341"/>
                    </a:lnTo>
                    <a:lnTo>
                      <a:pt x="51591" y="106320"/>
                    </a:lnTo>
                    <a:lnTo>
                      <a:pt x="69224" y="113327"/>
                    </a:lnTo>
                    <a:lnTo>
                      <a:pt x="88816" y="120000"/>
                    </a:lnTo>
                    <a:lnTo>
                      <a:pt x="90775" y="120000"/>
                    </a:lnTo>
                    <a:lnTo>
                      <a:pt x="71183" y="113327"/>
                    </a:lnTo>
                    <a:lnTo>
                      <a:pt x="53551" y="106320"/>
                    </a:lnTo>
                    <a:lnTo>
                      <a:pt x="39020" y="99341"/>
                    </a:lnTo>
                    <a:lnTo>
                      <a:pt x="26285" y="92168"/>
                    </a:lnTo>
                    <a:lnTo>
                      <a:pt x="14530" y="83827"/>
                    </a:lnTo>
                    <a:lnTo>
                      <a:pt x="6693" y="75319"/>
                    </a:lnTo>
                    <a:lnTo>
                      <a:pt x="2938" y="66839"/>
                    </a:lnTo>
                    <a:lnTo>
                      <a:pt x="1959" y="58331"/>
                    </a:lnTo>
                    <a:lnTo>
                      <a:pt x="1959" y="58331"/>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6" name="Shape 306"/>
              <p:cNvSpPr/>
              <p:nvPr/>
            </p:nvSpPr>
            <p:spPr>
              <a:xfrm>
                <a:off x="288" y="0"/>
                <a:ext cx="900" cy="4200"/>
              </a:xfrm>
              <a:custGeom>
                <a:avLst/>
                <a:gdLst/>
                <a:ahLst/>
                <a:cxnLst/>
                <a:rect l="0" t="0" r="0" b="0"/>
                <a:pathLst>
                  <a:path w="120000" h="120000" extrusionOk="0">
                    <a:moveTo>
                      <a:pt x="2580" y="54161"/>
                    </a:moveTo>
                    <a:lnTo>
                      <a:pt x="6881" y="47488"/>
                    </a:lnTo>
                    <a:lnTo>
                      <a:pt x="13763" y="41010"/>
                    </a:lnTo>
                    <a:lnTo>
                      <a:pt x="23082" y="34337"/>
                    </a:lnTo>
                    <a:lnTo>
                      <a:pt x="35985" y="27664"/>
                    </a:lnTo>
                    <a:lnTo>
                      <a:pt x="52329" y="20991"/>
                    </a:lnTo>
                    <a:lnTo>
                      <a:pt x="71111" y="14179"/>
                    </a:lnTo>
                    <a:lnTo>
                      <a:pt x="94336" y="7173"/>
                    </a:lnTo>
                    <a:lnTo>
                      <a:pt x="106236" y="3670"/>
                    </a:lnTo>
                    <a:lnTo>
                      <a:pt x="120000" y="0"/>
                    </a:lnTo>
                    <a:lnTo>
                      <a:pt x="118279" y="0"/>
                    </a:lnTo>
                    <a:lnTo>
                      <a:pt x="104516" y="3670"/>
                    </a:lnTo>
                    <a:lnTo>
                      <a:pt x="91756" y="7173"/>
                    </a:lnTo>
                    <a:lnTo>
                      <a:pt x="80573" y="10676"/>
                    </a:lnTo>
                    <a:lnTo>
                      <a:pt x="69390" y="14179"/>
                    </a:lnTo>
                    <a:lnTo>
                      <a:pt x="50609" y="20991"/>
                    </a:lnTo>
                    <a:lnTo>
                      <a:pt x="34265" y="27664"/>
                    </a:lnTo>
                    <a:lnTo>
                      <a:pt x="21505" y="34337"/>
                    </a:lnTo>
                    <a:lnTo>
                      <a:pt x="12043" y="40843"/>
                    </a:lnTo>
                    <a:lnTo>
                      <a:pt x="5161" y="47321"/>
                    </a:lnTo>
                    <a:lnTo>
                      <a:pt x="860" y="53994"/>
                    </a:lnTo>
                    <a:lnTo>
                      <a:pt x="0" y="61167"/>
                    </a:lnTo>
                    <a:lnTo>
                      <a:pt x="1720" y="68674"/>
                    </a:lnTo>
                    <a:lnTo>
                      <a:pt x="6881" y="76153"/>
                    </a:lnTo>
                    <a:lnTo>
                      <a:pt x="16344" y="84161"/>
                    </a:lnTo>
                    <a:lnTo>
                      <a:pt x="21505" y="88164"/>
                    </a:lnTo>
                    <a:lnTo>
                      <a:pt x="28243" y="92335"/>
                    </a:lnTo>
                    <a:lnTo>
                      <a:pt x="35125" y="96672"/>
                    </a:lnTo>
                    <a:lnTo>
                      <a:pt x="43727" y="101177"/>
                    </a:lnTo>
                    <a:lnTo>
                      <a:pt x="52329" y="105653"/>
                    </a:lnTo>
                    <a:lnTo>
                      <a:pt x="62652" y="110324"/>
                    </a:lnTo>
                    <a:lnTo>
                      <a:pt x="72831" y="114995"/>
                    </a:lnTo>
                    <a:lnTo>
                      <a:pt x="84874" y="120000"/>
                    </a:lnTo>
                    <a:lnTo>
                      <a:pt x="86594" y="120000"/>
                    </a:lnTo>
                    <a:lnTo>
                      <a:pt x="74551" y="114995"/>
                    </a:lnTo>
                    <a:lnTo>
                      <a:pt x="64229" y="110324"/>
                    </a:lnTo>
                    <a:lnTo>
                      <a:pt x="54050" y="105653"/>
                    </a:lnTo>
                    <a:lnTo>
                      <a:pt x="45448" y="101177"/>
                    </a:lnTo>
                    <a:lnTo>
                      <a:pt x="36845" y="96672"/>
                    </a:lnTo>
                    <a:lnTo>
                      <a:pt x="29964" y="92502"/>
                    </a:lnTo>
                    <a:lnTo>
                      <a:pt x="23082" y="88164"/>
                    </a:lnTo>
                    <a:lnTo>
                      <a:pt x="18064" y="84161"/>
                    </a:lnTo>
                    <a:lnTo>
                      <a:pt x="8602" y="76153"/>
                    </a:lnTo>
                    <a:lnTo>
                      <a:pt x="3440" y="68674"/>
                    </a:lnTo>
                    <a:lnTo>
                      <a:pt x="1720" y="61334"/>
                    </a:lnTo>
                    <a:lnTo>
                      <a:pt x="2580" y="54161"/>
                    </a:lnTo>
                    <a:lnTo>
                      <a:pt x="2580" y="54161"/>
                    </a:lnTo>
                    <a:close/>
                  </a:path>
                </a:pathLst>
              </a:custGeom>
              <a:gradFill>
                <a:gsLst>
                  <a:gs pos="0">
                    <a:schemeClr val="dk2"/>
                  </a:gs>
                  <a:gs pos="100000">
                    <a:srgbClr val="0054A9"/>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grpSp>
        <p:sp>
          <p:nvSpPr>
            <p:cNvPr id="307" name="Shape 307"/>
            <p:cNvSpPr/>
            <p:nvPr/>
          </p:nvSpPr>
          <p:spPr>
            <a:xfrm>
              <a:off x="4" y="2901"/>
              <a:ext cx="600" cy="1500"/>
            </a:xfrm>
            <a:custGeom>
              <a:avLst/>
              <a:gdLst/>
              <a:ahLst/>
              <a:cxnLst/>
              <a:rect l="0" t="0" r="0" b="0"/>
              <a:pathLst>
                <a:path w="120000" h="120000" extrusionOk="0">
                  <a:moveTo>
                    <a:pt x="0" y="4579"/>
                  </a:moveTo>
                  <a:lnTo>
                    <a:pt x="8344" y="19335"/>
                  </a:lnTo>
                  <a:lnTo>
                    <a:pt x="19072" y="34091"/>
                  </a:lnTo>
                  <a:lnTo>
                    <a:pt x="31986" y="48848"/>
                  </a:lnTo>
                  <a:lnTo>
                    <a:pt x="45099" y="63095"/>
                  </a:lnTo>
                  <a:lnTo>
                    <a:pt x="60596" y="77766"/>
                  </a:lnTo>
                  <a:lnTo>
                    <a:pt x="77284" y="92014"/>
                  </a:lnTo>
                  <a:lnTo>
                    <a:pt x="96158" y="106261"/>
                  </a:lnTo>
                  <a:lnTo>
                    <a:pt x="116423" y="120000"/>
                  </a:lnTo>
                  <a:lnTo>
                    <a:pt x="120000" y="120000"/>
                  </a:lnTo>
                  <a:lnTo>
                    <a:pt x="98543" y="105752"/>
                  </a:lnTo>
                  <a:lnTo>
                    <a:pt x="79668" y="90996"/>
                  </a:lnTo>
                  <a:lnTo>
                    <a:pt x="61788" y="76240"/>
                  </a:lnTo>
                  <a:lnTo>
                    <a:pt x="46291" y="61060"/>
                  </a:lnTo>
                  <a:lnTo>
                    <a:pt x="31986" y="46303"/>
                  </a:lnTo>
                  <a:lnTo>
                    <a:pt x="20264" y="31038"/>
                  </a:lnTo>
                  <a:lnTo>
                    <a:pt x="9536" y="15265"/>
                  </a:lnTo>
                  <a:lnTo>
                    <a:pt x="0" y="0"/>
                  </a:lnTo>
                  <a:lnTo>
                    <a:pt x="0" y="4579"/>
                  </a:lnTo>
                  <a:lnTo>
                    <a:pt x="0" y="4579"/>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8" name="Shape 308"/>
            <p:cNvSpPr/>
            <p:nvPr/>
          </p:nvSpPr>
          <p:spPr>
            <a:xfrm>
              <a:off x="5" y="3890"/>
              <a:ext cx="300" cy="300"/>
            </a:xfrm>
            <a:custGeom>
              <a:avLst/>
              <a:gdLst/>
              <a:ahLst/>
              <a:cxnLst/>
              <a:rect l="0" t="0" r="0" b="0"/>
              <a:pathLst>
                <a:path w="120000" h="120000" extrusionOk="0">
                  <a:moveTo>
                    <a:pt x="0" y="8450"/>
                  </a:moveTo>
                  <a:lnTo>
                    <a:pt x="57092" y="67605"/>
                  </a:lnTo>
                  <a:lnTo>
                    <a:pt x="113656" y="119999"/>
                  </a:lnTo>
                  <a:lnTo>
                    <a:pt x="120000" y="119999"/>
                  </a:lnTo>
                  <a:lnTo>
                    <a:pt x="88281" y="92957"/>
                  </a:lnTo>
                  <a:lnTo>
                    <a:pt x="60264" y="62535"/>
                  </a:lnTo>
                  <a:lnTo>
                    <a:pt x="0" y="0"/>
                  </a:lnTo>
                  <a:lnTo>
                    <a:pt x="0" y="8450"/>
                  </a:lnTo>
                  <a:lnTo>
                    <a:pt x="0" y="8450"/>
                  </a:lnTo>
                  <a:close/>
                </a:path>
              </a:pathLst>
            </a:custGeom>
            <a:gradFill>
              <a:gsLst>
                <a:gs pos="0">
                  <a:schemeClr val="dk1"/>
                </a:gs>
                <a:gs pos="100000">
                  <a:srgbClr val="002F5E"/>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09" name="Shape 309"/>
            <p:cNvSpPr/>
            <p:nvPr/>
          </p:nvSpPr>
          <p:spPr>
            <a:xfrm>
              <a:off x="4775" y="0"/>
              <a:ext cx="900" cy="1800"/>
            </a:xfrm>
            <a:custGeom>
              <a:avLst/>
              <a:gdLst/>
              <a:ahLst/>
              <a:cxnLst/>
              <a:rect l="0" t="0" r="0" b="0"/>
              <a:pathLst>
                <a:path w="120000" h="120000" extrusionOk="0">
                  <a:moveTo>
                    <a:pt x="120000" y="120000"/>
                  </a:moveTo>
                  <a:lnTo>
                    <a:pt x="120000" y="115565"/>
                  </a:lnTo>
                  <a:lnTo>
                    <a:pt x="118532" y="111937"/>
                  </a:lnTo>
                  <a:lnTo>
                    <a:pt x="117064" y="108376"/>
                  </a:lnTo>
                  <a:lnTo>
                    <a:pt x="112660" y="99910"/>
                  </a:lnTo>
                  <a:lnTo>
                    <a:pt x="108256" y="91444"/>
                  </a:lnTo>
                  <a:lnTo>
                    <a:pt x="97370" y="75319"/>
                  </a:lnTo>
                  <a:lnTo>
                    <a:pt x="83425" y="60403"/>
                  </a:lnTo>
                  <a:lnTo>
                    <a:pt x="68746" y="46293"/>
                  </a:lnTo>
                  <a:lnTo>
                    <a:pt x="52721" y="33460"/>
                  </a:lnTo>
                  <a:lnTo>
                    <a:pt x="35840" y="21366"/>
                  </a:lnTo>
                  <a:lnTo>
                    <a:pt x="18348" y="10078"/>
                  </a:lnTo>
                  <a:lnTo>
                    <a:pt x="1467" y="0"/>
                  </a:lnTo>
                  <a:lnTo>
                    <a:pt x="0" y="0"/>
                  </a:lnTo>
                  <a:lnTo>
                    <a:pt x="16880" y="10078"/>
                  </a:lnTo>
                  <a:lnTo>
                    <a:pt x="33639" y="21366"/>
                  </a:lnTo>
                  <a:lnTo>
                    <a:pt x="50519" y="33460"/>
                  </a:lnTo>
                  <a:lnTo>
                    <a:pt x="66666" y="46293"/>
                  </a:lnTo>
                  <a:lnTo>
                    <a:pt x="81957" y="60403"/>
                  </a:lnTo>
                  <a:lnTo>
                    <a:pt x="95168" y="75319"/>
                  </a:lnTo>
                  <a:lnTo>
                    <a:pt x="106788" y="91444"/>
                  </a:lnTo>
                  <a:lnTo>
                    <a:pt x="111192" y="99910"/>
                  </a:lnTo>
                  <a:lnTo>
                    <a:pt x="115596" y="108779"/>
                  </a:lnTo>
                  <a:lnTo>
                    <a:pt x="117798" y="114356"/>
                  </a:lnTo>
                  <a:lnTo>
                    <a:pt x="120000" y="120000"/>
                  </a:lnTo>
                  <a:lnTo>
                    <a:pt x="120000" y="120000"/>
                  </a:lnTo>
                  <a:close/>
                </a:path>
              </a:pathLst>
            </a:custGeom>
            <a:gradFill>
              <a:gsLst>
                <a:gs pos="0">
                  <a:schemeClr val="dk2"/>
                </a:gs>
                <a:gs pos="100000">
                  <a:srgbClr val="0063C6"/>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10" name="Shape 310"/>
            <p:cNvSpPr/>
            <p:nvPr/>
          </p:nvSpPr>
          <p:spPr>
            <a:xfrm>
              <a:off x="5040" y="0"/>
              <a:ext cx="600" cy="900"/>
            </a:xfrm>
            <a:custGeom>
              <a:avLst/>
              <a:gdLst/>
              <a:ahLst/>
              <a:cxnLst/>
              <a:rect l="0" t="0" r="0" b="0"/>
              <a:pathLst>
                <a:path w="120000" h="120000" extrusionOk="0">
                  <a:moveTo>
                    <a:pt x="120000" y="120000"/>
                  </a:moveTo>
                  <a:lnTo>
                    <a:pt x="120000" y="116591"/>
                  </a:lnTo>
                  <a:lnTo>
                    <a:pt x="96066" y="85917"/>
                  </a:lnTo>
                  <a:lnTo>
                    <a:pt x="67949" y="56236"/>
                  </a:lnTo>
                  <a:lnTo>
                    <a:pt x="36987" y="27266"/>
                  </a:lnTo>
                  <a:lnTo>
                    <a:pt x="2845" y="0"/>
                  </a:lnTo>
                  <a:lnTo>
                    <a:pt x="0" y="0"/>
                  </a:lnTo>
                  <a:lnTo>
                    <a:pt x="34979" y="28118"/>
                  </a:lnTo>
                  <a:lnTo>
                    <a:pt x="66945" y="57940"/>
                  </a:lnTo>
                  <a:lnTo>
                    <a:pt x="95062" y="88473"/>
                  </a:lnTo>
                  <a:lnTo>
                    <a:pt x="120000" y="12000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11" name="Shape 311"/>
            <p:cNvSpPr/>
            <p:nvPr/>
          </p:nvSpPr>
          <p:spPr>
            <a:xfrm>
              <a:off x="5352" y="0"/>
              <a:ext cx="300" cy="300"/>
            </a:xfrm>
            <a:custGeom>
              <a:avLst/>
              <a:gdLst/>
              <a:ahLst/>
              <a:cxnLst/>
              <a:rect l="0" t="0" r="0" b="0"/>
              <a:pathLst>
                <a:path w="120000" h="120000" extrusionOk="0">
                  <a:moveTo>
                    <a:pt x="120000" y="120000"/>
                  </a:moveTo>
                  <a:lnTo>
                    <a:pt x="120000" y="114782"/>
                  </a:lnTo>
                  <a:lnTo>
                    <a:pt x="65454" y="55652"/>
                  </a:lnTo>
                  <a:lnTo>
                    <a:pt x="3538" y="0"/>
                  </a:lnTo>
                  <a:lnTo>
                    <a:pt x="0" y="0"/>
                  </a:lnTo>
                  <a:lnTo>
                    <a:pt x="31842" y="29565"/>
                  </a:lnTo>
                  <a:lnTo>
                    <a:pt x="63685" y="59130"/>
                  </a:lnTo>
                  <a:lnTo>
                    <a:pt x="120000" y="12000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12" name="Shape 312"/>
            <p:cNvSpPr/>
            <p:nvPr/>
          </p:nvSpPr>
          <p:spPr>
            <a:xfrm>
              <a:off x="4" y="0"/>
              <a:ext cx="900" cy="1500"/>
            </a:xfrm>
            <a:custGeom>
              <a:avLst/>
              <a:gdLst/>
              <a:ahLst/>
              <a:cxnLst/>
              <a:rect l="0" t="0" r="0" b="0"/>
              <a:pathLst>
                <a:path w="120000" h="120000" extrusionOk="0">
                  <a:moveTo>
                    <a:pt x="0" y="115911"/>
                  </a:moveTo>
                  <a:lnTo>
                    <a:pt x="0" y="120000"/>
                  </a:lnTo>
                  <a:lnTo>
                    <a:pt x="7578" y="103136"/>
                  </a:lnTo>
                  <a:lnTo>
                    <a:pt x="17684" y="86273"/>
                  </a:lnTo>
                  <a:lnTo>
                    <a:pt x="30175" y="70432"/>
                  </a:lnTo>
                  <a:lnTo>
                    <a:pt x="43649" y="55102"/>
                  </a:lnTo>
                  <a:lnTo>
                    <a:pt x="60491" y="40369"/>
                  </a:lnTo>
                  <a:lnTo>
                    <a:pt x="78035" y="26572"/>
                  </a:lnTo>
                  <a:lnTo>
                    <a:pt x="98245" y="12775"/>
                  </a:lnTo>
                  <a:lnTo>
                    <a:pt x="120000" y="0"/>
                  </a:lnTo>
                  <a:lnTo>
                    <a:pt x="117473" y="0"/>
                  </a:lnTo>
                  <a:lnTo>
                    <a:pt x="96561" y="12264"/>
                  </a:lnTo>
                  <a:lnTo>
                    <a:pt x="77192" y="25550"/>
                  </a:lnTo>
                  <a:lnTo>
                    <a:pt x="59649" y="39347"/>
                  </a:lnTo>
                  <a:lnTo>
                    <a:pt x="43649" y="53569"/>
                  </a:lnTo>
                  <a:lnTo>
                    <a:pt x="30175" y="68388"/>
                  </a:lnTo>
                  <a:lnTo>
                    <a:pt x="18526" y="83718"/>
                  </a:lnTo>
                  <a:lnTo>
                    <a:pt x="8421" y="99559"/>
                  </a:lnTo>
                  <a:lnTo>
                    <a:pt x="0" y="115911"/>
                  </a:lnTo>
                  <a:lnTo>
                    <a:pt x="0" y="115911"/>
                  </a:lnTo>
                  <a:close/>
                </a:path>
              </a:pathLst>
            </a:custGeom>
            <a:gradFill>
              <a:gsLst>
                <a:gs pos="0">
                  <a:schemeClr val="dk2"/>
                </a:gs>
                <a:gs pos="100000">
                  <a:srgbClr val="0063C6"/>
                </a:gs>
              </a:gsLst>
              <a:lin ang="5400012" scaled="0"/>
            </a:gra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13" name="Shape 313"/>
            <p:cNvSpPr/>
            <p:nvPr/>
          </p:nvSpPr>
          <p:spPr>
            <a:xfrm>
              <a:off x="4" y="0"/>
              <a:ext cx="600" cy="600"/>
            </a:xfrm>
            <a:custGeom>
              <a:avLst/>
              <a:gdLst/>
              <a:ahLst/>
              <a:cxnLst/>
              <a:rect l="0" t="0" r="0" b="0"/>
              <a:pathLst>
                <a:path w="120000" h="120000" extrusionOk="0">
                  <a:moveTo>
                    <a:pt x="120000" y="0"/>
                  </a:moveTo>
                  <a:lnTo>
                    <a:pt x="116313" y="0"/>
                  </a:lnTo>
                  <a:lnTo>
                    <a:pt x="83344" y="26444"/>
                  </a:lnTo>
                  <a:lnTo>
                    <a:pt x="52627" y="54090"/>
                  </a:lnTo>
                  <a:lnTo>
                    <a:pt x="24573" y="84140"/>
                  </a:lnTo>
                  <a:lnTo>
                    <a:pt x="0" y="115191"/>
                  </a:lnTo>
                  <a:lnTo>
                    <a:pt x="0" y="120000"/>
                  </a:lnTo>
                  <a:lnTo>
                    <a:pt x="24573" y="86544"/>
                  </a:lnTo>
                  <a:lnTo>
                    <a:pt x="52627" y="56494"/>
                  </a:lnTo>
                  <a:lnTo>
                    <a:pt x="84573" y="27646"/>
                  </a:lnTo>
                  <a:lnTo>
                    <a:pt x="120000" y="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sp>
          <p:nvSpPr>
            <p:cNvPr id="314" name="Shape 314"/>
            <p:cNvSpPr/>
            <p:nvPr/>
          </p:nvSpPr>
          <p:spPr>
            <a:xfrm>
              <a:off x="5" y="0"/>
              <a:ext cx="300" cy="300"/>
            </a:xfrm>
            <a:custGeom>
              <a:avLst/>
              <a:gdLst/>
              <a:ahLst/>
              <a:cxnLst/>
              <a:rect l="0" t="0" r="0" b="0"/>
              <a:pathLst>
                <a:path w="120000" h="120000" extrusionOk="0">
                  <a:moveTo>
                    <a:pt x="120000" y="0"/>
                  </a:moveTo>
                  <a:lnTo>
                    <a:pt x="111970" y="0"/>
                  </a:lnTo>
                  <a:lnTo>
                    <a:pt x="53531" y="54285"/>
                  </a:lnTo>
                  <a:lnTo>
                    <a:pt x="26765" y="82857"/>
                  </a:lnTo>
                  <a:lnTo>
                    <a:pt x="0" y="111428"/>
                  </a:lnTo>
                  <a:lnTo>
                    <a:pt x="0" y="120000"/>
                  </a:lnTo>
                  <a:lnTo>
                    <a:pt x="56208" y="57142"/>
                  </a:lnTo>
                  <a:lnTo>
                    <a:pt x="120000" y="0"/>
                  </a:lnTo>
                  <a:close/>
                </a:path>
              </a:pathLst>
            </a:custGeom>
            <a:solidFill>
              <a:schemeClr val="dk2"/>
            </a:solid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Verdana"/>
                <a:ea typeface="Verdana"/>
                <a:cs typeface="Verdana"/>
                <a:sym typeface="Verdana"/>
              </a:endParaRPr>
            </a:p>
          </p:txBody>
        </p:sp>
        <p:cxnSp>
          <p:nvCxnSpPr>
            <p:cNvPr id="315" name="Shape 315"/>
            <p:cNvCxnSpPr/>
            <p:nvPr/>
          </p:nvCxnSpPr>
          <p:spPr>
            <a:xfrm>
              <a:off x="0" y="2748"/>
              <a:ext cx="5700" cy="0"/>
            </a:xfrm>
            <a:prstGeom prst="straightConnector1">
              <a:avLst/>
            </a:prstGeom>
            <a:noFill/>
            <a:ln w="15875" cap="flat" cmpd="sng">
              <a:solidFill>
                <a:schemeClr val="dk2"/>
              </a:solidFill>
              <a:prstDash val="solid"/>
              <a:round/>
              <a:headEnd type="none" w="med" len="med"/>
              <a:tailEnd type="none" w="med" len="med"/>
            </a:ln>
          </p:spPr>
        </p:cxnSp>
        <p:cxnSp>
          <p:nvCxnSpPr>
            <p:cNvPr id="316" name="Shape 316"/>
            <p:cNvCxnSpPr/>
            <p:nvPr/>
          </p:nvCxnSpPr>
          <p:spPr>
            <a:xfrm>
              <a:off x="0" y="2355"/>
              <a:ext cx="5700" cy="0"/>
            </a:xfrm>
            <a:prstGeom prst="straightConnector1">
              <a:avLst/>
            </a:prstGeom>
            <a:noFill/>
            <a:ln w="15875" cap="flat" cmpd="sng">
              <a:solidFill>
                <a:schemeClr val="dk2"/>
              </a:solidFill>
              <a:prstDash val="solid"/>
              <a:round/>
              <a:headEnd type="none" w="med" len="med"/>
              <a:tailEnd type="none" w="med" len="med"/>
            </a:ln>
          </p:spPr>
        </p:cxnSp>
        <p:cxnSp>
          <p:nvCxnSpPr>
            <p:cNvPr id="317" name="Shape 317"/>
            <p:cNvCxnSpPr/>
            <p:nvPr/>
          </p:nvCxnSpPr>
          <p:spPr>
            <a:xfrm>
              <a:off x="0" y="3142"/>
              <a:ext cx="5700" cy="0"/>
            </a:xfrm>
            <a:prstGeom prst="straightConnector1">
              <a:avLst/>
            </a:prstGeom>
            <a:noFill/>
            <a:ln w="15875" cap="flat" cmpd="sng">
              <a:solidFill>
                <a:schemeClr val="dk1"/>
              </a:solidFill>
              <a:prstDash val="solid"/>
              <a:round/>
              <a:headEnd type="none" w="med" len="med"/>
              <a:tailEnd type="none" w="med" len="med"/>
            </a:ln>
          </p:spPr>
        </p:cxnSp>
        <p:grpSp>
          <p:nvGrpSpPr>
            <p:cNvPr id="318" name="Shape 318"/>
            <p:cNvGrpSpPr/>
            <p:nvPr/>
          </p:nvGrpSpPr>
          <p:grpSpPr>
            <a:xfrm>
              <a:off x="0" y="391"/>
              <a:ext cx="5700" cy="1570"/>
              <a:chOff x="0" y="392"/>
              <a:chExt cx="5700" cy="1570"/>
            </a:xfrm>
          </p:grpSpPr>
          <p:cxnSp>
            <p:nvCxnSpPr>
              <p:cNvPr id="319" name="Shape 319"/>
              <p:cNvCxnSpPr/>
              <p:nvPr/>
            </p:nvCxnSpPr>
            <p:spPr>
              <a:xfrm>
                <a:off x="0" y="784"/>
                <a:ext cx="5700" cy="0"/>
              </a:xfrm>
              <a:prstGeom prst="straightConnector1">
                <a:avLst/>
              </a:prstGeom>
              <a:noFill/>
              <a:ln w="15875" cap="flat" cmpd="sng">
                <a:solidFill>
                  <a:schemeClr val="dk2"/>
                </a:solidFill>
                <a:prstDash val="solid"/>
                <a:round/>
                <a:headEnd type="none" w="med" len="med"/>
                <a:tailEnd type="none" w="med" len="med"/>
              </a:ln>
            </p:spPr>
          </p:cxnSp>
          <p:cxnSp>
            <p:nvCxnSpPr>
              <p:cNvPr id="320" name="Shape 320"/>
              <p:cNvCxnSpPr/>
              <p:nvPr/>
            </p:nvCxnSpPr>
            <p:spPr>
              <a:xfrm>
                <a:off x="0" y="1962"/>
                <a:ext cx="5700" cy="0"/>
              </a:xfrm>
              <a:prstGeom prst="straightConnector1">
                <a:avLst/>
              </a:prstGeom>
              <a:noFill/>
              <a:ln w="15875" cap="flat" cmpd="sng">
                <a:solidFill>
                  <a:schemeClr val="dk2"/>
                </a:solidFill>
                <a:prstDash val="solid"/>
                <a:round/>
                <a:headEnd type="none" w="med" len="med"/>
                <a:tailEnd type="none" w="med" len="med"/>
              </a:ln>
            </p:spPr>
          </p:cxnSp>
          <p:cxnSp>
            <p:nvCxnSpPr>
              <p:cNvPr id="321" name="Shape 321"/>
              <p:cNvCxnSpPr/>
              <p:nvPr/>
            </p:nvCxnSpPr>
            <p:spPr>
              <a:xfrm>
                <a:off x="0" y="1569"/>
                <a:ext cx="5700" cy="0"/>
              </a:xfrm>
              <a:prstGeom prst="straightConnector1">
                <a:avLst/>
              </a:prstGeom>
              <a:noFill/>
              <a:ln w="15875" cap="flat" cmpd="sng">
                <a:solidFill>
                  <a:schemeClr val="dk2"/>
                </a:solidFill>
                <a:prstDash val="solid"/>
                <a:round/>
                <a:headEnd type="none" w="med" len="med"/>
                <a:tailEnd type="none" w="med" len="med"/>
              </a:ln>
            </p:spPr>
          </p:cxnSp>
          <p:cxnSp>
            <p:nvCxnSpPr>
              <p:cNvPr id="322" name="Shape 322"/>
              <p:cNvCxnSpPr/>
              <p:nvPr/>
            </p:nvCxnSpPr>
            <p:spPr>
              <a:xfrm>
                <a:off x="0" y="1177"/>
                <a:ext cx="5700" cy="0"/>
              </a:xfrm>
              <a:prstGeom prst="straightConnector1">
                <a:avLst/>
              </a:prstGeom>
              <a:noFill/>
              <a:ln w="15875" cap="flat" cmpd="sng">
                <a:solidFill>
                  <a:schemeClr val="dk2"/>
                </a:solidFill>
                <a:prstDash val="solid"/>
                <a:round/>
                <a:headEnd type="none" w="med" len="med"/>
                <a:tailEnd type="none" w="med" len="med"/>
              </a:ln>
            </p:spPr>
          </p:cxnSp>
          <p:cxnSp>
            <p:nvCxnSpPr>
              <p:cNvPr id="323" name="Shape 323"/>
              <p:cNvCxnSpPr/>
              <p:nvPr/>
            </p:nvCxnSpPr>
            <p:spPr>
              <a:xfrm>
                <a:off x="0" y="392"/>
                <a:ext cx="5700" cy="0"/>
              </a:xfrm>
              <a:prstGeom prst="straightConnector1">
                <a:avLst/>
              </a:prstGeom>
              <a:noFill/>
              <a:ln w="15875" cap="flat" cmpd="sng">
                <a:solidFill>
                  <a:schemeClr val="dk2"/>
                </a:solidFill>
                <a:prstDash val="solid"/>
                <a:round/>
                <a:headEnd type="none" w="med" len="med"/>
                <a:tailEnd type="none" w="med" len="med"/>
              </a:ln>
            </p:spPr>
          </p:cxnSp>
        </p:grpSp>
        <p:cxnSp>
          <p:nvCxnSpPr>
            <p:cNvPr id="324" name="Shape 324"/>
            <p:cNvCxnSpPr/>
            <p:nvPr/>
          </p:nvCxnSpPr>
          <p:spPr>
            <a:xfrm>
              <a:off x="0" y="3927"/>
              <a:ext cx="5700" cy="0"/>
            </a:xfrm>
            <a:prstGeom prst="straightConnector1">
              <a:avLst/>
            </a:prstGeom>
            <a:noFill/>
            <a:ln w="15875" cap="flat" cmpd="sng">
              <a:solidFill>
                <a:schemeClr val="dk1"/>
              </a:solidFill>
              <a:prstDash val="solid"/>
              <a:round/>
              <a:headEnd type="none" w="med" len="med"/>
              <a:tailEnd type="none" w="med" len="med"/>
            </a:ln>
          </p:spPr>
        </p:cxnSp>
        <p:cxnSp>
          <p:nvCxnSpPr>
            <p:cNvPr id="325" name="Shape 325"/>
            <p:cNvCxnSpPr/>
            <p:nvPr/>
          </p:nvCxnSpPr>
          <p:spPr>
            <a:xfrm>
              <a:off x="0" y="3534"/>
              <a:ext cx="5700" cy="0"/>
            </a:xfrm>
            <a:prstGeom prst="straightConnector1">
              <a:avLst/>
            </a:prstGeom>
            <a:noFill/>
            <a:ln w="15875" cap="flat" cmpd="sng">
              <a:solidFill>
                <a:schemeClr val="dk1"/>
              </a:solidFill>
              <a:prstDash val="solid"/>
              <a:round/>
              <a:headEnd type="none" w="med" len="med"/>
              <a:tailEnd type="none" w="med" len="med"/>
            </a:ln>
          </p:spPr>
        </p:cxnSp>
      </p:grpSp>
      <p:sp>
        <p:nvSpPr>
          <p:cNvPr id="326" name="Shape 326"/>
          <p:cNvSpPr txBox="1">
            <a:spLocks noGrp="1"/>
          </p:cNvSpPr>
          <p:nvPr>
            <p:ph type="title"/>
          </p:nvPr>
        </p:nvSpPr>
        <p:spPr>
          <a:xfrm>
            <a:off x="857250" y="277812"/>
            <a:ext cx="7429500" cy="1139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1pPr>
            <a:lvl2pPr marL="0" marR="0" lvl="1"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2pPr>
            <a:lvl3pPr marL="0" marR="0" lvl="2"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3pPr>
            <a:lvl4pPr marL="0" marR="0" lvl="3"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4pPr>
            <a:lvl5pPr marL="0" marR="0" lvl="4" indent="0" algn="l" rtl="0">
              <a:spcBef>
                <a:spcPts val="0"/>
              </a:spcBef>
              <a:spcAft>
                <a:spcPts val="0"/>
              </a:spcAft>
              <a:buClr>
                <a:srgbClr val="FFFF00"/>
              </a:buClr>
              <a:buFont typeface="Arial Narrow"/>
              <a:buNone/>
              <a:defRPr sz="3600" b="0" i="0" u="none" strike="noStrike" cap="none">
                <a:solidFill>
                  <a:srgbClr val="FFFF00"/>
                </a:solidFill>
                <a:latin typeface="Arial Narrow"/>
                <a:ea typeface="Arial Narrow"/>
                <a:cs typeface="Arial Narrow"/>
                <a:sym typeface="Arial Narrow"/>
              </a:defRPr>
            </a:lvl5pPr>
            <a:lvl6pPr marL="457200" marR="0" lvl="5"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6pPr>
            <a:lvl7pPr marL="914400" marR="0" lvl="6"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7pPr>
            <a:lvl8pPr marL="1371600" marR="0" lvl="7"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8pPr>
            <a:lvl9pPr marL="1828800" marR="0" lvl="8" indent="0" algn="ctr" rtl="0">
              <a:spcBef>
                <a:spcPts val="0"/>
              </a:spcBef>
              <a:spcAft>
                <a:spcPts val="0"/>
              </a:spcAft>
              <a:buClr>
                <a:srgbClr val="FFFF00"/>
              </a:buClr>
              <a:buFont typeface="Arial Narrow"/>
              <a:buNone/>
              <a:defRPr sz="4400" b="0" i="0" u="none" strike="noStrike" cap="none">
                <a:solidFill>
                  <a:srgbClr val="FFFF00"/>
                </a:solidFill>
                <a:latin typeface="Arial Narrow"/>
                <a:ea typeface="Arial Narrow"/>
                <a:cs typeface="Arial Narrow"/>
                <a:sym typeface="Arial Narrow"/>
              </a:defRPr>
            </a:lvl9pPr>
          </a:lstStyle>
          <a:p>
            <a:endParaRPr/>
          </a:p>
        </p:txBody>
      </p:sp>
      <p:sp>
        <p:nvSpPr>
          <p:cNvPr id="327" name="Shape 327"/>
          <p:cNvSpPr txBox="1">
            <a:spLocks noGrp="1"/>
          </p:cNvSpPr>
          <p:nvPr>
            <p:ph type="body" idx="1"/>
          </p:nvPr>
        </p:nvSpPr>
        <p:spPr>
          <a:xfrm>
            <a:off x="900112" y="1600200"/>
            <a:ext cx="7488300" cy="4530600"/>
          </a:xfrm>
          <a:prstGeom prst="rect">
            <a:avLst/>
          </a:prstGeom>
          <a:noFill/>
          <a:ln>
            <a:noFill/>
          </a:ln>
        </p:spPr>
        <p:txBody>
          <a:bodyPr lIns="91425" tIns="91425" rIns="91425" bIns="91425" anchor="t" anchorCtr="0"/>
          <a:lstStyle>
            <a:lvl1pPr marL="450850" marR="0" lvl="0" indent="-214630"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622300" marR="0" lvl="1" indent="30478"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166812" marR="0" lvl="3" indent="-365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338262" marR="0" lvl="4" indent="-3016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endParaRPr/>
          </a:p>
        </p:txBody>
      </p:sp>
      <p:pic>
        <p:nvPicPr>
          <p:cNvPr id="328" name="Shape 328"/>
          <p:cNvPicPr preferRelativeResize="0"/>
          <p:nvPr/>
        </p:nvPicPr>
        <p:blipFill rotWithShape="1">
          <a:blip r:embed="rId13">
            <a:alphaModFix/>
          </a:blip>
          <a:srcRect/>
          <a:stretch/>
        </p:blipFill>
        <p:spPr>
          <a:xfrm>
            <a:off x="90488" y="6173787"/>
            <a:ext cx="438300" cy="581099"/>
          </a:xfrm>
          <a:prstGeom prst="rect">
            <a:avLst/>
          </a:prstGeom>
          <a:noFill/>
          <a:ln>
            <a:noFill/>
          </a:ln>
        </p:spPr>
      </p:pic>
    </p:spTree>
    <p:extLst>
      <p:ext uri="{BB962C8B-B14F-4D97-AF65-F5344CB8AC3E}">
        <p14:creationId xmlns:p14="http://schemas.microsoft.com/office/powerpoint/2010/main" val="33812188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subTitle" idx="4294967295"/>
          </p:nvPr>
        </p:nvSpPr>
        <p:spPr>
          <a:xfrm>
            <a:off x="191384" y="1791482"/>
            <a:ext cx="8782493" cy="1351800"/>
          </a:xfrm>
          <a:prstGeom prst="rect">
            <a:avLst/>
          </a:prstGeom>
          <a:noFill/>
          <a:ln>
            <a:noFill/>
          </a:ln>
        </p:spPr>
        <p:txBody>
          <a:bodyPr lIns="91425" tIns="45700" rIns="91425" bIns="45700" anchor="t" anchorCtr="0">
            <a:noAutofit/>
          </a:bodyPr>
          <a:lstStyle/>
          <a:p>
            <a:pPr lvl="0" indent="-450850" algn="ctr">
              <a:spcBef>
                <a:spcPts val="1200"/>
              </a:spcBef>
              <a:spcAft>
                <a:spcPts val="0"/>
              </a:spcAft>
              <a:buSzPct val="25000"/>
              <a:buNone/>
            </a:pPr>
            <a:r>
              <a:rPr lang="en-US" sz="4400" b="1" dirty="0"/>
              <a:t>Report of the </a:t>
            </a:r>
            <a:r>
              <a:rPr lang="en-US" sz="4400" b="1" dirty="0" smtClean="0"/>
              <a:t>Crowdsourced </a:t>
            </a:r>
            <a:r>
              <a:rPr lang="en-US" sz="4400" b="1" dirty="0"/>
              <a:t>Bathymetry Working Group</a:t>
            </a:r>
          </a:p>
          <a:p>
            <a:pPr lvl="0" indent="-450850" algn="ctr">
              <a:spcBef>
                <a:spcPts val="1200"/>
              </a:spcBef>
              <a:spcAft>
                <a:spcPts val="0"/>
              </a:spcAft>
              <a:buSzPct val="25000"/>
              <a:buNone/>
            </a:pPr>
            <a:r>
              <a:rPr lang="en-US" sz="4400" b="1" dirty="0"/>
              <a:t>to IRCC </a:t>
            </a:r>
            <a:r>
              <a:rPr lang="en-US" sz="4400" b="1" dirty="0" smtClean="0"/>
              <a:t>9</a:t>
            </a:r>
            <a:endParaRPr lang="en-US" sz="4400" b="1" dirty="0"/>
          </a:p>
          <a:p>
            <a:pPr marL="450850" marR="0" lvl="0" indent="-450850" algn="ctr" rtl="0">
              <a:lnSpc>
                <a:spcPct val="100000"/>
              </a:lnSpc>
              <a:spcBef>
                <a:spcPts val="1200"/>
              </a:spcBef>
              <a:spcAft>
                <a:spcPts val="0"/>
              </a:spcAft>
              <a:buClr>
                <a:srgbClr val="FFFF00"/>
              </a:buClr>
              <a:buSzPct val="25000"/>
              <a:buFont typeface="Noto Sans Symbols"/>
              <a:buNone/>
            </a:pPr>
            <a:endParaRPr sz="3800" dirty="0"/>
          </a:p>
        </p:txBody>
      </p:sp>
      <p:pic>
        <p:nvPicPr>
          <p:cNvPr id="490" name="Shape 490" descr="Iho_coul"/>
          <p:cNvPicPr preferRelativeResize="0"/>
          <p:nvPr/>
        </p:nvPicPr>
        <p:blipFill rotWithShape="1">
          <a:blip r:embed="rId3">
            <a:alphaModFix/>
          </a:blip>
          <a:srcRect/>
          <a:stretch/>
        </p:blipFill>
        <p:spPr>
          <a:xfrm>
            <a:off x="4052100" y="325075"/>
            <a:ext cx="1039800" cy="1219200"/>
          </a:xfrm>
          <a:prstGeom prst="rect">
            <a:avLst/>
          </a:prstGeom>
          <a:noFill/>
          <a:ln>
            <a:noFill/>
          </a:ln>
        </p:spPr>
      </p:pic>
      <p:sp>
        <p:nvSpPr>
          <p:cNvPr id="491" name="Shape 491"/>
          <p:cNvSpPr txBox="1">
            <a:spLocks noGrp="1"/>
          </p:cNvSpPr>
          <p:nvPr>
            <p:ph type="subTitle" idx="4294967295"/>
          </p:nvPr>
        </p:nvSpPr>
        <p:spPr>
          <a:xfrm>
            <a:off x="666994" y="4420151"/>
            <a:ext cx="3905009" cy="1186800"/>
          </a:xfrm>
          <a:prstGeom prst="rect">
            <a:avLst/>
          </a:prstGeom>
        </p:spPr>
        <p:txBody>
          <a:bodyPr lIns="91425" tIns="91425" rIns="91425" bIns="91425" anchor="t" anchorCtr="0">
            <a:noAutofit/>
          </a:bodyPr>
          <a:lstStyle/>
          <a:p>
            <a:pPr lvl="0" algn="ctr" rtl="0">
              <a:spcBef>
                <a:spcPts val="0"/>
              </a:spcBef>
              <a:buNone/>
            </a:pPr>
            <a:r>
              <a:rPr lang="en-US" sz="2400" dirty="0" smtClean="0"/>
              <a:t>Evert Flier</a:t>
            </a:r>
          </a:p>
          <a:p>
            <a:pPr lvl="0" algn="ctr" rtl="0">
              <a:spcBef>
                <a:spcPts val="0"/>
              </a:spcBef>
              <a:buNone/>
            </a:pPr>
            <a:r>
              <a:rPr lang="en-US" sz="2000" dirty="0" smtClean="0"/>
              <a:t>CSBWG Member</a:t>
            </a:r>
          </a:p>
          <a:p>
            <a:pPr lvl="0" algn="ctr">
              <a:spcBef>
                <a:spcPts val="0"/>
              </a:spcBef>
              <a:buNone/>
            </a:pPr>
            <a:r>
              <a:rPr lang="en-US" sz="1800" dirty="0" smtClean="0"/>
              <a:t>Advisor </a:t>
            </a:r>
            <a:r>
              <a:rPr lang="en-US" sz="1800" dirty="0"/>
              <a:t>International Affairs for the </a:t>
            </a:r>
            <a:r>
              <a:rPr lang="en-US" sz="1800" dirty="0" smtClean="0"/>
              <a:t>Norwegian Hydrographic Service</a:t>
            </a:r>
          </a:p>
          <a:p>
            <a:pPr algn="ctr">
              <a:spcBef>
                <a:spcPts val="0"/>
              </a:spcBef>
              <a:buNone/>
            </a:pPr>
            <a:r>
              <a:rPr lang="en-US" sz="1600" i="1" dirty="0"/>
              <a:t>Evert.Flier@kartverket.no</a:t>
            </a:r>
          </a:p>
          <a:p>
            <a:pPr lvl="0" algn="ctr">
              <a:spcBef>
                <a:spcPts val="0"/>
              </a:spcBef>
              <a:buNone/>
            </a:pPr>
            <a:endParaRPr lang="en-US" sz="1800" dirty="0" smtClean="0"/>
          </a:p>
          <a:p>
            <a:pPr lvl="0" algn="ctr" rtl="0">
              <a:spcBef>
                <a:spcPts val="0"/>
              </a:spcBef>
              <a:buNone/>
            </a:pPr>
            <a:endParaRPr sz="2800" dirty="0"/>
          </a:p>
        </p:txBody>
      </p:sp>
      <p:sp>
        <p:nvSpPr>
          <p:cNvPr id="492" name="Shape 492"/>
          <p:cNvSpPr/>
          <p:nvPr/>
        </p:nvSpPr>
        <p:spPr>
          <a:xfrm>
            <a:off x="8021275" y="6332050"/>
            <a:ext cx="1167000" cy="461700"/>
          </a:xfrm>
          <a:prstGeom prst="rect">
            <a:avLst/>
          </a:prstGeom>
          <a:noFill/>
          <a:ln>
            <a:noFill/>
          </a:ln>
        </p:spPr>
        <p:txBody>
          <a:bodyPr lIns="91425" tIns="45700" rIns="91425" bIns="45700" anchor="t" anchorCtr="0">
            <a:noAutofit/>
          </a:bodyPr>
          <a:lstStyle/>
          <a:p>
            <a:pPr algn="ctr">
              <a:buSzPct val="25000"/>
            </a:pPr>
            <a:r>
              <a:rPr lang="en" sz="1200" kern="0" dirty="0" smtClean="0">
                <a:solidFill>
                  <a:srgbClr val="FFFFFF"/>
                </a:solidFill>
                <a:latin typeface="Arial Narrow"/>
                <a:ea typeface="Arial Narrow"/>
                <a:cs typeface="Arial Narrow"/>
                <a:sym typeface="Arial Narrow"/>
              </a:rPr>
              <a:t>IRCC 9</a:t>
            </a:r>
            <a:endParaRPr lang="en" sz="1200" kern="0" dirty="0">
              <a:solidFill>
                <a:srgbClr val="FFFFFF"/>
              </a:solidFill>
              <a:latin typeface="Arial Narrow"/>
              <a:ea typeface="Arial Narrow"/>
              <a:cs typeface="Arial Narrow"/>
              <a:sym typeface="Arial Narrow"/>
            </a:endParaRPr>
          </a:p>
          <a:p>
            <a:pPr algn="ctr">
              <a:buSzPct val="25000"/>
            </a:pPr>
            <a:r>
              <a:rPr lang="en" sz="1200" kern="0" dirty="0" smtClean="0">
                <a:solidFill>
                  <a:srgbClr val="FFFFFF"/>
                </a:solidFill>
                <a:latin typeface="Arial Narrow"/>
                <a:ea typeface="Arial Narrow"/>
                <a:cs typeface="Arial Narrow"/>
                <a:sym typeface="Arial Narrow"/>
              </a:rPr>
              <a:t>June, </a:t>
            </a:r>
            <a:r>
              <a:rPr lang="en" sz="1200" kern="0" dirty="0">
                <a:solidFill>
                  <a:srgbClr val="FFFFFF"/>
                </a:solidFill>
                <a:latin typeface="Arial Narrow"/>
                <a:ea typeface="Arial Narrow"/>
                <a:cs typeface="Arial Narrow"/>
                <a:sym typeface="Arial Narrow"/>
              </a:rPr>
              <a:t>2017</a:t>
            </a:r>
          </a:p>
        </p:txBody>
      </p:sp>
      <p:sp>
        <p:nvSpPr>
          <p:cNvPr id="7" name="Shape 491"/>
          <p:cNvSpPr txBox="1">
            <a:spLocks/>
          </p:cNvSpPr>
          <p:nvPr/>
        </p:nvSpPr>
        <p:spPr>
          <a:xfrm>
            <a:off x="4561537" y="4420151"/>
            <a:ext cx="3905009" cy="11868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50850" marR="0" lvl="0" indent="-214630"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622300" marR="0" lvl="1" indent="30478"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166812" marR="0" lvl="3" indent="-365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338262" marR="0" lvl="4" indent="-3016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pPr algn="ctr">
              <a:spcBef>
                <a:spcPts val="0"/>
              </a:spcBef>
              <a:buFont typeface="Noto Sans Symbols"/>
              <a:buNone/>
            </a:pPr>
            <a:r>
              <a:rPr lang="en-US" sz="2400" kern="0" dirty="0" smtClean="0"/>
              <a:t>Jennifer Jencks</a:t>
            </a:r>
          </a:p>
          <a:p>
            <a:pPr algn="ctr">
              <a:spcBef>
                <a:spcPts val="0"/>
              </a:spcBef>
              <a:buNone/>
            </a:pPr>
            <a:r>
              <a:rPr lang="en-US" sz="2000" dirty="0"/>
              <a:t>CSBWG </a:t>
            </a:r>
            <a:r>
              <a:rPr lang="en-US" sz="2000" dirty="0" smtClean="0"/>
              <a:t>Chair</a:t>
            </a:r>
            <a:endParaRPr lang="en-US" sz="2000" kern="0" dirty="0" smtClean="0"/>
          </a:p>
          <a:p>
            <a:pPr algn="ctr">
              <a:spcBef>
                <a:spcPts val="0"/>
              </a:spcBef>
              <a:buFont typeface="Noto Sans Symbols"/>
              <a:buNone/>
            </a:pPr>
            <a:r>
              <a:rPr lang="en-US" sz="1800" kern="0" dirty="0" smtClean="0"/>
              <a:t>Director, IHO Data Centre for Digital Bathymetry</a:t>
            </a:r>
          </a:p>
          <a:p>
            <a:pPr algn="ctr">
              <a:spcBef>
                <a:spcPts val="0"/>
              </a:spcBef>
              <a:buNone/>
            </a:pPr>
            <a:r>
              <a:rPr lang="en-US" sz="1600" i="1" kern="0" dirty="0"/>
              <a:t>jennifer.jencks@noaa.gov</a:t>
            </a:r>
          </a:p>
          <a:p>
            <a:pPr algn="ctr">
              <a:spcBef>
                <a:spcPts val="0"/>
              </a:spcBef>
              <a:buFont typeface="Noto Sans Symbols"/>
              <a:buNone/>
            </a:pPr>
            <a:endParaRPr lang="en-US" sz="1800" kern="0" dirty="0" smtClean="0"/>
          </a:p>
          <a:p>
            <a:pPr algn="ctr">
              <a:spcBef>
                <a:spcPts val="0"/>
              </a:spcBef>
              <a:buFont typeface="Noto Sans Symbols"/>
              <a:buNone/>
            </a:pPr>
            <a:endParaRPr lang="en-US" sz="1800" kern="0" dirty="0" smtClean="0"/>
          </a:p>
          <a:p>
            <a:pPr algn="ctr">
              <a:spcBef>
                <a:spcPts val="0"/>
              </a:spcBef>
              <a:buFont typeface="Noto Sans Symbols"/>
              <a:buNone/>
            </a:pPr>
            <a:endParaRPr lang="en-US" sz="2800" kern="0" dirty="0"/>
          </a:p>
        </p:txBody>
      </p:sp>
    </p:spTree>
    <p:extLst>
      <p:ext uri="{BB962C8B-B14F-4D97-AF65-F5344CB8AC3E}">
        <p14:creationId xmlns:p14="http://schemas.microsoft.com/office/powerpoint/2010/main" val="300120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p:nvPr/>
        </p:nvSpPr>
        <p:spPr>
          <a:xfrm>
            <a:off x="457200" y="172453"/>
            <a:ext cx="8229600" cy="1058700"/>
          </a:xfrm>
          <a:prstGeom prst="rect">
            <a:avLst/>
          </a:prstGeom>
          <a:noFill/>
          <a:ln>
            <a:noFill/>
          </a:ln>
        </p:spPr>
        <p:txBody>
          <a:bodyPr lIns="91425" tIns="91425" rIns="91425" bIns="91425" anchor="ctr" anchorCtr="0">
            <a:noAutofit/>
          </a:bodyPr>
          <a:lstStyle/>
          <a:p>
            <a:pPr lvl="0" algn="ctr" rtl="0">
              <a:spcBef>
                <a:spcPts val="0"/>
              </a:spcBef>
              <a:buNone/>
            </a:pPr>
            <a:r>
              <a:rPr lang="en" sz="3600" b="1" dirty="0" smtClean="0">
                <a:solidFill>
                  <a:srgbClr val="FFFF00"/>
                </a:solidFill>
                <a:latin typeface="Arial Narrow"/>
                <a:ea typeface="Arial Narrow"/>
                <a:cs typeface="Arial Narrow"/>
                <a:sym typeface="Arial Narrow"/>
              </a:rPr>
              <a:t>CSB Pilot </a:t>
            </a:r>
            <a:r>
              <a:rPr lang="en" sz="3600" b="1" dirty="0">
                <a:solidFill>
                  <a:srgbClr val="FFFF00"/>
                </a:solidFill>
                <a:latin typeface="Arial Narrow"/>
                <a:ea typeface="Arial Narrow"/>
                <a:cs typeface="Arial Narrow"/>
                <a:sym typeface="Arial Narrow"/>
              </a:rPr>
              <a:t>Project</a:t>
            </a:r>
          </a:p>
        </p:txBody>
      </p:sp>
      <p:sp>
        <p:nvSpPr>
          <p:cNvPr id="614" name="Shape 614"/>
          <p:cNvSpPr txBox="1"/>
          <p:nvPr/>
        </p:nvSpPr>
        <p:spPr>
          <a:xfrm>
            <a:off x="-49540" y="1499993"/>
            <a:ext cx="4656609" cy="4751400"/>
          </a:xfrm>
          <a:prstGeom prst="rect">
            <a:avLst/>
          </a:prstGeom>
          <a:noFill/>
          <a:ln>
            <a:noFill/>
          </a:ln>
        </p:spPr>
        <p:txBody>
          <a:bodyPr lIns="182875" tIns="45700" rIns="182875" bIns="45700" anchor="ctr" anchorCtr="0">
            <a:noAutofit/>
          </a:bodyPr>
          <a:lstStyle/>
          <a:p>
            <a:pPr marL="457200" lvl="0" indent="-342900" rtl="0">
              <a:spcBef>
                <a:spcPts val="0"/>
              </a:spcBef>
              <a:spcAft>
                <a:spcPts val="1000"/>
              </a:spcAft>
              <a:buClr>
                <a:srgbClr val="FFFF00"/>
              </a:buClr>
              <a:buSzPct val="100000"/>
              <a:buFont typeface="Calibri"/>
              <a:buChar char="●"/>
            </a:pPr>
            <a:r>
              <a:rPr lang="en-US" sz="2000" dirty="0" smtClean="0">
                <a:solidFill>
                  <a:srgbClr val="FFFF00"/>
                </a:solidFill>
                <a:latin typeface="Calibri"/>
                <a:ea typeface="Calibri"/>
                <a:cs typeface="Calibri"/>
                <a:sym typeface="Calibri"/>
              </a:rPr>
              <a:t>IHO DCDB and </a:t>
            </a:r>
            <a:r>
              <a:rPr lang="en" sz="2000" dirty="0" smtClean="0">
                <a:solidFill>
                  <a:srgbClr val="FFFF00"/>
                </a:solidFill>
                <a:latin typeface="Calibri"/>
                <a:ea typeface="Calibri"/>
                <a:cs typeface="Calibri"/>
                <a:sym typeface="Calibri"/>
              </a:rPr>
              <a:t>NOAA </a:t>
            </a:r>
            <a:r>
              <a:rPr lang="en" sz="2000" dirty="0">
                <a:solidFill>
                  <a:srgbClr val="FFFF00"/>
                </a:solidFill>
                <a:latin typeface="Calibri"/>
                <a:ea typeface="Calibri"/>
                <a:cs typeface="Calibri"/>
                <a:sym typeface="Calibri"/>
              </a:rPr>
              <a:t>teamed up with Rose Point Navigation Systems</a:t>
            </a:r>
          </a:p>
          <a:p>
            <a:pPr marL="457200" lvl="0" indent="-342900" rtl="0">
              <a:spcBef>
                <a:spcPts val="900"/>
              </a:spcBef>
              <a:spcAft>
                <a:spcPts val="1000"/>
              </a:spcAft>
              <a:buClr>
                <a:srgbClr val="FFFF00"/>
              </a:buClr>
              <a:buSzPct val="100000"/>
              <a:buFont typeface="Calibri"/>
              <a:buChar char="●"/>
            </a:pPr>
            <a:r>
              <a:rPr lang="en" sz="2000" dirty="0">
                <a:solidFill>
                  <a:srgbClr val="FFFF00"/>
                </a:solidFill>
                <a:latin typeface="Calibri"/>
                <a:ea typeface="Calibri"/>
                <a:cs typeface="Calibri"/>
                <a:sym typeface="Calibri"/>
              </a:rPr>
              <a:t>Mariners </a:t>
            </a:r>
            <a:r>
              <a:rPr lang="en" sz="2000" dirty="0" smtClean="0">
                <a:solidFill>
                  <a:srgbClr val="FFFF00"/>
                </a:solidFill>
                <a:latin typeface="Calibri"/>
                <a:ea typeface="Calibri"/>
                <a:cs typeface="Calibri"/>
                <a:sym typeface="Calibri"/>
              </a:rPr>
              <a:t>joining can log </a:t>
            </a:r>
            <a:r>
              <a:rPr lang="en" sz="2000" b="1" i="1" dirty="0" smtClean="0">
                <a:solidFill>
                  <a:srgbClr val="FFFF00"/>
                </a:solidFill>
                <a:latin typeface="Calibri"/>
                <a:ea typeface="Calibri"/>
                <a:cs typeface="Calibri"/>
                <a:sym typeface="Calibri"/>
              </a:rPr>
              <a:t>position</a:t>
            </a:r>
            <a:r>
              <a:rPr lang="en" sz="2000" b="1" i="1" dirty="0">
                <a:solidFill>
                  <a:srgbClr val="FFFF00"/>
                </a:solidFill>
                <a:latin typeface="Calibri"/>
                <a:ea typeface="Calibri"/>
                <a:cs typeface="Calibri"/>
                <a:sym typeface="Calibri"/>
              </a:rPr>
              <a:t>, depth and </a:t>
            </a:r>
            <a:r>
              <a:rPr lang="en" sz="2000" b="1" i="1" dirty="0" smtClean="0">
                <a:solidFill>
                  <a:srgbClr val="FFFF00"/>
                </a:solidFill>
                <a:latin typeface="Calibri"/>
                <a:ea typeface="Calibri"/>
                <a:cs typeface="Calibri"/>
                <a:sym typeface="Calibri"/>
              </a:rPr>
              <a:t>date/time</a:t>
            </a:r>
            <a:r>
              <a:rPr lang="en" sz="2000" dirty="0">
                <a:solidFill>
                  <a:srgbClr val="FFFF00"/>
                </a:solidFill>
                <a:latin typeface="Calibri"/>
                <a:ea typeface="Calibri"/>
                <a:cs typeface="Calibri"/>
                <a:sym typeface="Calibri"/>
              </a:rPr>
              <a:t>.</a:t>
            </a:r>
          </a:p>
          <a:p>
            <a:pPr marL="457200" lvl="0" indent="-342900" rtl="0">
              <a:spcBef>
                <a:spcPts val="900"/>
              </a:spcBef>
              <a:spcAft>
                <a:spcPts val="1000"/>
              </a:spcAft>
              <a:buClr>
                <a:srgbClr val="FFFF00"/>
              </a:buClr>
              <a:buSzPct val="100000"/>
              <a:buFont typeface="Calibri"/>
              <a:buChar char="●"/>
            </a:pPr>
            <a:r>
              <a:rPr lang="en" sz="2000" dirty="0">
                <a:solidFill>
                  <a:srgbClr val="FFFF00"/>
                </a:solidFill>
                <a:latin typeface="Calibri"/>
                <a:ea typeface="Calibri"/>
                <a:cs typeface="Calibri"/>
                <a:sym typeface="Calibri"/>
              </a:rPr>
              <a:t>Mariners can choose to be anonymous or to submit metadata about vessel and </a:t>
            </a:r>
            <a:r>
              <a:rPr lang="en" sz="2000" dirty="0" smtClean="0">
                <a:solidFill>
                  <a:srgbClr val="FFFF00"/>
                </a:solidFill>
                <a:latin typeface="Calibri"/>
                <a:ea typeface="Calibri"/>
                <a:cs typeface="Calibri"/>
                <a:sym typeface="Calibri"/>
              </a:rPr>
              <a:t>equipment</a:t>
            </a:r>
          </a:p>
          <a:p>
            <a:pPr marL="457200" indent="-342900">
              <a:spcBef>
                <a:spcPts val="900"/>
              </a:spcBef>
              <a:spcAft>
                <a:spcPts val="1000"/>
              </a:spcAft>
              <a:buClr>
                <a:srgbClr val="FFFF00"/>
              </a:buClr>
              <a:buSzPct val="100000"/>
              <a:buFont typeface="Calibri"/>
              <a:buChar char="●"/>
            </a:pPr>
            <a:r>
              <a:rPr lang="en" sz="2000" dirty="0">
                <a:solidFill>
                  <a:srgbClr val="FFFF00"/>
                </a:solidFill>
                <a:latin typeface="Calibri"/>
                <a:ea typeface="Calibri"/>
                <a:cs typeface="Calibri"/>
                <a:sym typeface="Calibri"/>
              </a:rPr>
              <a:t>A modified log file gets submitted </a:t>
            </a:r>
            <a:r>
              <a:rPr lang="en-US" sz="2000" dirty="0">
                <a:solidFill>
                  <a:srgbClr val="FFFF00"/>
                </a:solidFill>
                <a:latin typeface="Calibri"/>
                <a:ea typeface="Calibri"/>
                <a:cs typeface="Calibri"/>
                <a:sym typeface="Calibri"/>
              </a:rPr>
              <a:t> to the </a:t>
            </a:r>
            <a:r>
              <a:rPr lang="en-US" sz="2000" dirty="0" smtClean="0">
                <a:solidFill>
                  <a:srgbClr val="FFFF00"/>
                </a:solidFill>
                <a:latin typeface="Calibri"/>
                <a:ea typeface="Calibri"/>
                <a:cs typeface="Calibri"/>
                <a:sym typeface="Calibri"/>
              </a:rPr>
              <a:t>DCDB</a:t>
            </a:r>
            <a:endParaRPr lang="en" sz="2000" dirty="0">
              <a:solidFill>
                <a:srgbClr val="FFFF00"/>
              </a:solidFill>
              <a:latin typeface="Calibri"/>
              <a:ea typeface="Calibri"/>
              <a:cs typeface="Calibri"/>
              <a:sym typeface="Calibri"/>
            </a:endParaRPr>
          </a:p>
          <a:p>
            <a:pPr marL="457200" lvl="0" indent="-342900" rtl="0">
              <a:spcBef>
                <a:spcPts val="900"/>
              </a:spcBef>
              <a:spcAft>
                <a:spcPts val="1000"/>
              </a:spcAft>
              <a:buClr>
                <a:srgbClr val="FFFF00"/>
              </a:buClr>
              <a:buSzPct val="100000"/>
              <a:buFont typeface="Calibri"/>
              <a:buChar char="●"/>
            </a:pPr>
            <a:endParaRPr lang="en" sz="2000" dirty="0">
              <a:solidFill>
                <a:srgbClr val="FFFF00"/>
              </a:solidFill>
              <a:latin typeface="Calibri"/>
              <a:ea typeface="Calibri"/>
              <a:cs typeface="Calibri"/>
              <a:sym typeface="Calibri"/>
            </a:endParaRPr>
          </a:p>
        </p:txBody>
      </p:sp>
      <p:pic>
        <p:nvPicPr>
          <p:cNvPr id="615" name="Shape 615"/>
          <p:cNvPicPr preferRelativeResize="0"/>
          <p:nvPr/>
        </p:nvPicPr>
        <p:blipFill rotWithShape="1">
          <a:blip r:embed="rId3">
            <a:alphaModFix/>
          </a:blip>
          <a:srcRect/>
          <a:stretch/>
        </p:blipFill>
        <p:spPr>
          <a:xfrm>
            <a:off x="4748282" y="2519909"/>
            <a:ext cx="2400000" cy="3399900"/>
          </a:xfrm>
          <a:prstGeom prst="rect">
            <a:avLst/>
          </a:prstGeom>
          <a:noFill/>
          <a:ln>
            <a:noFill/>
          </a:ln>
        </p:spPr>
      </p:pic>
      <p:grpSp>
        <p:nvGrpSpPr>
          <p:cNvPr id="616" name="Shape 616"/>
          <p:cNvGrpSpPr/>
          <p:nvPr/>
        </p:nvGrpSpPr>
        <p:grpSpPr>
          <a:xfrm>
            <a:off x="6215704" y="3975921"/>
            <a:ext cx="2693288" cy="2336411"/>
            <a:chOff x="5486398" y="3060698"/>
            <a:chExt cx="3481500" cy="2742910"/>
          </a:xfrm>
        </p:grpSpPr>
        <p:pic>
          <p:nvPicPr>
            <p:cNvPr id="617" name="Shape 617" descr="Cruise mode thumb"/>
            <p:cNvPicPr preferRelativeResize="0"/>
            <p:nvPr/>
          </p:nvPicPr>
          <p:blipFill rotWithShape="1">
            <a:blip r:embed="rId4">
              <a:alphaModFix/>
            </a:blip>
            <a:srcRect/>
            <a:stretch/>
          </p:blipFill>
          <p:spPr>
            <a:xfrm>
              <a:off x="5486398" y="3060698"/>
              <a:ext cx="3481500" cy="2514600"/>
            </a:xfrm>
            <a:prstGeom prst="rect">
              <a:avLst/>
            </a:prstGeom>
            <a:noFill/>
            <a:ln>
              <a:noFill/>
            </a:ln>
          </p:spPr>
        </p:pic>
        <p:sp>
          <p:nvSpPr>
            <p:cNvPr id="618" name="Shape 618"/>
            <p:cNvSpPr txBox="1"/>
            <p:nvPr/>
          </p:nvSpPr>
          <p:spPr>
            <a:xfrm>
              <a:off x="7651706" y="5584008"/>
              <a:ext cx="1314300" cy="219600"/>
            </a:xfrm>
            <a:prstGeom prst="rect">
              <a:avLst/>
            </a:prstGeom>
            <a:noFill/>
            <a:ln>
              <a:noFill/>
            </a:ln>
          </p:spPr>
          <p:txBody>
            <a:bodyPr lIns="68575" tIns="34275" rIns="68575" bIns="34275"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600" b="0" i="0" u="none" strike="noStrike" cap="none">
                  <a:solidFill>
                    <a:srgbClr val="000000"/>
                  </a:solidFill>
                  <a:latin typeface="Arial"/>
                  <a:ea typeface="Arial"/>
                  <a:cs typeface="Arial"/>
                  <a:sym typeface="Arial"/>
                </a:rPr>
                <a:t>www.rosepointnav.com</a:t>
              </a:r>
            </a:p>
          </p:txBody>
        </p:sp>
      </p:grpSp>
      <p:grpSp>
        <p:nvGrpSpPr>
          <p:cNvPr id="619" name="Shape 619"/>
          <p:cNvGrpSpPr/>
          <p:nvPr/>
        </p:nvGrpSpPr>
        <p:grpSpPr>
          <a:xfrm>
            <a:off x="6970352" y="1700578"/>
            <a:ext cx="1899277" cy="1874146"/>
            <a:chOff x="4343400" y="2895600"/>
            <a:chExt cx="3467100" cy="3397655"/>
          </a:xfrm>
        </p:grpSpPr>
        <p:pic>
          <p:nvPicPr>
            <p:cNvPr id="620" name="Shape 620" descr="http://www.pcmaritime.com/assets/images/navmaster-ecs-2.jpg"/>
            <p:cNvPicPr preferRelativeResize="0"/>
            <p:nvPr/>
          </p:nvPicPr>
          <p:blipFill rotWithShape="1">
            <a:blip r:embed="rId5">
              <a:alphaModFix/>
            </a:blip>
            <a:srcRect/>
            <a:stretch/>
          </p:blipFill>
          <p:spPr>
            <a:xfrm>
              <a:off x="4343400" y="2895600"/>
              <a:ext cx="3467100" cy="3171900"/>
            </a:xfrm>
            <a:prstGeom prst="rect">
              <a:avLst/>
            </a:prstGeom>
            <a:noFill/>
            <a:ln>
              <a:noFill/>
            </a:ln>
          </p:spPr>
        </p:pic>
        <p:sp>
          <p:nvSpPr>
            <p:cNvPr id="621" name="Shape 621"/>
            <p:cNvSpPr txBox="1"/>
            <p:nvPr/>
          </p:nvSpPr>
          <p:spPr>
            <a:xfrm>
              <a:off x="6487875" y="6077255"/>
              <a:ext cx="1314300" cy="216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800" b="0" i="0" u="none" strike="noStrike" cap="none">
                  <a:solidFill>
                    <a:srgbClr val="000000"/>
                  </a:solidFill>
                  <a:latin typeface="Arial"/>
                  <a:ea typeface="Arial"/>
                  <a:cs typeface="Arial"/>
                  <a:sym typeface="Arial"/>
                </a:rPr>
                <a:t>www.pcmaritime.com</a:t>
              </a:r>
            </a:p>
          </p:txBody>
        </p:sp>
      </p:grpSp>
    </p:spTree>
    <p:extLst>
      <p:ext uri="{BB962C8B-B14F-4D97-AF65-F5344CB8AC3E}">
        <p14:creationId xmlns:p14="http://schemas.microsoft.com/office/powerpoint/2010/main" val="77825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62918" y="336883"/>
            <a:ext cx="7429500" cy="70536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Narrow"/>
              <a:buNone/>
            </a:pPr>
            <a:r>
              <a:rPr lang="en-AU" sz="3600" b="1" i="0" u="none" strike="noStrike" cap="none" dirty="0" smtClean="0">
                <a:solidFill>
                  <a:srgbClr val="FFFF00"/>
                </a:solidFill>
                <a:latin typeface="Arial Narrow"/>
                <a:ea typeface="Arial Narrow"/>
                <a:cs typeface="Arial Narrow"/>
                <a:sym typeface="Arial Narrow"/>
              </a:rPr>
              <a:t>Problems Encountered</a:t>
            </a:r>
            <a:endParaRPr lang="en-AU" sz="3600" b="1" i="0" u="none" strike="noStrike" cap="none" dirty="0">
              <a:solidFill>
                <a:srgbClr val="FFFF00"/>
              </a:solidFill>
              <a:latin typeface="Arial Narrow"/>
              <a:ea typeface="Arial Narrow"/>
              <a:cs typeface="Arial Narrow"/>
              <a:sym typeface="Arial Narrow"/>
            </a:endParaRPr>
          </a:p>
        </p:txBody>
      </p:sp>
      <p:sp>
        <p:nvSpPr>
          <p:cNvPr id="188" name="Shape 188"/>
          <p:cNvSpPr txBox="1">
            <a:spLocks noGrp="1"/>
          </p:cNvSpPr>
          <p:nvPr>
            <p:ph type="body" idx="1"/>
          </p:nvPr>
        </p:nvSpPr>
        <p:spPr>
          <a:xfrm>
            <a:off x="664144" y="1398069"/>
            <a:ext cx="7820326" cy="4530724"/>
          </a:xfrm>
          <a:prstGeom prst="rect">
            <a:avLst/>
          </a:prstGeom>
          <a:noFill/>
          <a:ln>
            <a:noFill/>
          </a:ln>
        </p:spPr>
        <p:txBody>
          <a:bodyPr lIns="91425" tIns="45700" rIns="91425" bIns="45700" anchor="t" anchorCtr="0">
            <a:noAutofit/>
          </a:bodyPr>
          <a:lstStyle/>
          <a:p>
            <a:pPr marL="363538" lvl="0" indent="-363538">
              <a:spcBef>
                <a:spcPts val="0"/>
              </a:spcBef>
              <a:spcAft>
                <a:spcPts val="0"/>
              </a:spcAft>
            </a:pPr>
            <a:r>
              <a:rPr lang="en-US" sz="2800" dirty="0" smtClean="0"/>
              <a:t>The </a:t>
            </a:r>
            <a:r>
              <a:rPr lang="en-US" sz="2800" dirty="0"/>
              <a:t>CSBWG has received minimal feedback from IRCC participants on the draft of the CSB Guidance Document.</a:t>
            </a:r>
          </a:p>
          <a:p>
            <a:pPr marL="363538" lvl="0" indent="-363538">
              <a:spcBef>
                <a:spcPts val="0"/>
              </a:spcBef>
              <a:spcAft>
                <a:spcPts val="0"/>
              </a:spcAft>
            </a:pPr>
            <a:endParaRPr lang="en-US" sz="2800" dirty="0"/>
          </a:p>
          <a:p>
            <a:pPr marL="363538" lvl="0" indent="-363538">
              <a:spcBef>
                <a:spcPts val="0"/>
              </a:spcBef>
              <a:spcAft>
                <a:spcPts val="1200"/>
              </a:spcAft>
            </a:pPr>
            <a:r>
              <a:rPr lang="en-US" sz="2800" dirty="0" smtClean="0"/>
              <a:t>There </a:t>
            </a:r>
            <a:r>
              <a:rPr lang="en-US" sz="2800" dirty="0"/>
              <a:t>continues to be a need to overcome a degree of </a:t>
            </a:r>
            <a:r>
              <a:rPr lang="en-US" sz="2800" dirty="0" smtClean="0"/>
              <a:t>skepticism </a:t>
            </a:r>
            <a:r>
              <a:rPr lang="en-US" sz="2800" dirty="0"/>
              <a:t>on the </a:t>
            </a:r>
            <a:r>
              <a:rPr lang="en-US" sz="2800" dirty="0" smtClean="0"/>
              <a:t>CSB concept amid the </a:t>
            </a:r>
            <a:r>
              <a:rPr lang="en-US" sz="2800" dirty="0"/>
              <a:t>maritime community and </a:t>
            </a:r>
            <a:r>
              <a:rPr lang="en-US" sz="2800" dirty="0" smtClean="0"/>
              <a:t>hydrographic organizations</a:t>
            </a:r>
          </a:p>
          <a:p>
            <a:pPr marL="1077913" lvl="3" indent="-363538">
              <a:spcBef>
                <a:spcPts val="0"/>
              </a:spcBef>
              <a:spcAft>
                <a:spcPts val="1200"/>
              </a:spcAft>
            </a:pPr>
            <a:r>
              <a:rPr lang="en-US" dirty="0"/>
              <a:t>Especially an overly cautious focus on potential, although untested, legal issues. </a:t>
            </a:r>
          </a:p>
          <a:p>
            <a:pPr marL="1077913" lvl="3" indent="-363538">
              <a:spcBef>
                <a:spcPts val="0"/>
              </a:spcBef>
              <a:spcAft>
                <a:spcPts val="0"/>
              </a:spcAft>
            </a:pPr>
            <a:r>
              <a:rPr lang="en-US" dirty="0" smtClean="0"/>
              <a:t>Increased </a:t>
            </a:r>
            <a:r>
              <a:rPr lang="en-US" dirty="0"/>
              <a:t>awareness and information as well as stakeholder engagement/involvement should all help to overcome these reservations. </a:t>
            </a:r>
          </a:p>
        </p:txBody>
      </p:sp>
    </p:spTree>
    <p:extLst>
      <p:ext uri="{BB962C8B-B14F-4D97-AF65-F5344CB8AC3E}">
        <p14:creationId xmlns:p14="http://schemas.microsoft.com/office/powerpoint/2010/main" val="4890803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62920" y="277812"/>
            <a:ext cx="7429500" cy="1139825"/>
          </a:xfrm>
          <a:prstGeom prst="rect">
            <a:avLst/>
          </a:prstGeom>
          <a:noFill/>
          <a:ln>
            <a:noFill/>
          </a:ln>
        </p:spPr>
        <p:txBody>
          <a:bodyPr lIns="91425" tIns="45700" rIns="91425" bIns="45700" anchor="ctr" anchorCtr="0">
            <a:noAutofit/>
          </a:bodyPr>
          <a:lstStyle/>
          <a:p>
            <a:pPr lvl="0" algn="ctr">
              <a:buSzPct val="25000"/>
            </a:pPr>
            <a:r>
              <a:rPr lang="en-AU" b="1" dirty="0" smtClean="0"/>
              <a:t>Conclusions </a:t>
            </a:r>
            <a:r>
              <a:rPr lang="en-AU" b="1" dirty="0"/>
              <a:t>and Recommendations</a:t>
            </a:r>
            <a:endParaRPr lang="en-AU" sz="3600" b="1" i="0" u="none" strike="noStrike" cap="none" dirty="0">
              <a:solidFill>
                <a:srgbClr val="FFFF00"/>
              </a:solidFill>
              <a:sym typeface="Arial Narrow"/>
            </a:endParaRPr>
          </a:p>
        </p:txBody>
      </p:sp>
      <p:sp>
        <p:nvSpPr>
          <p:cNvPr id="188" name="Shape 188"/>
          <p:cNvSpPr txBox="1">
            <a:spLocks noGrp="1"/>
          </p:cNvSpPr>
          <p:nvPr>
            <p:ph type="body" idx="1"/>
          </p:nvPr>
        </p:nvSpPr>
        <p:spPr>
          <a:xfrm>
            <a:off x="832602" y="1600200"/>
            <a:ext cx="7488236" cy="4530724"/>
          </a:xfrm>
          <a:prstGeom prst="rect">
            <a:avLst/>
          </a:prstGeom>
          <a:noFill/>
          <a:ln>
            <a:noFill/>
          </a:ln>
        </p:spPr>
        <p:txBody>
          <a:bodyPr lIns="91425" tIns="45700" rIns="91425" bIns="45700" anchor="t" anchorCtr="0">
            <a:noAutofit/>
          </a:bodyPr>
          <a:lstStyle/>
          <a:p>
            <a:pPr marL="363538" lvl="0" indent="-363538">
              <a:spcBef>
                <a:spcPts val="0"/>
              </a:spcBef>
              <a:spcAft>
                <a:spcPts val="0"/>
              </a:spcAft>
            </a:pPr>
            <a:r>
              <a:rPr lang="en-US" sz="2800" dirty="0"/>
              <a:t>The continued importance of liaising with other IHO bodies, as well as appropriate engagement with </a:t>
            </a:r>
            <a:r>
              <a:rPr lang="en-US" sz="2800" dirty="0" smtClean="0"/>
              <a:t>industry, mariners and HOs </a:t>
            </a:r>
            <a:r>
              <a:rPr lang="en-US" sz="2800" dirty="0"/>
              <a:t>to progress the </a:t>
            </a:r>
            <a:r>
              <a:rPr lang="en-US" sz="2800" dirty="0" smtClean="0"/>
              <a:t>Guidance Document, has been </a:t>
            </a:r>
            <a:r>
              <a:rPr lang="en-US" sz="2800" dirty="0"/>
              <a:t>identified as a key enabler for the project</a:t>
            </a:r>
            <a:r>
              <a:rPr lang="en-US" sz="2800" dirty="0" smtClean="0"/>
              <a:t>.</a:t>
            </a:r>
          </a:p>
          <a:p>
            <a:pPr marL="0" lvl="0" indent="0">
              <a:spcBef>
                <a:spcPts val="0"/>
              </a:spcBef>
              <a:spcAft>
                <a:spcPts val="0"/>
              </a:spcAft>
              <a:buNone/>
            </a:pPr>
            <a:endParaRPr lang="en-US" sz="2800" dirty="0" smtClean="0"/>
          </a:p>
          <a:p>
            <a:pPr marL="363538" lvl="0" indent="-363538">
              <a:spcBef>
                <a:spcPts val="0"/>
              </a:spcBef>
              <a:spcAft>
                <a:spcPts val="0"/>
              </a:spcAft>
            </a:pPr>
            <a:r>
              <a:rPr lang="en-US" sz="2800" dirty="0" smtClean="0"/>
              <a:t>It is </a:t>
            </a:r>
            <a:r>
              <a:rPr lang="en-US" sz="2800" dirty="0"/>
              <a:t>also noted the significant progress </a:t>
            </a:r>
            <a:r>
              <a:rPr lang="en-US" sz="2800" dirty="0" smtClean="0"/>
              <a:t>achieved in such a short period of time since CSBWG initiated its mandate.</a:t>
            </a:r>
            <a:endParaRPr lang="en-US" sz="2800" dirty="0"/>
          </a:p>
        </p:txBody>
      </p:sp>
    </p:spTree>
    <p:extLst>
      <p:ext uri="{BB962C8B-B14F-4D97-AF65-F5344CB8AC3E}">
        <p14:creationId xmlns:p14="http://schemas.microsoft.com/office/powerpoint/2010/main" val="31255762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72741" y="277812"/>
            <a:ext cx="7429500" cy="1139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Narrow"/>
              <a:buNone/>
            </a:pPr>
            <a:r>
              <a:rPr lang="en-AU" sz="3600" b="1" i="0" u="none" strike="noStrike" cap="none" dirty="0" smtClean="0">
                <a:solidFill>
                  <a:srgbClr val="FFFF00"/>
                </a:solidFill>
                <a:latin typeface="Arial Narrow"/>
                <a:ea typeface="Arial Narrow"/>
                <a:cs typeface="Arial Narrow"/>
                <a:sym typeface="Arial Narrow"/>
              </a:rPr>
              <a:t>Actions </a:t>
            </a:r>
            <a:r>
              <a:rPr lang="en-AU" sz="3600" b="1" i="0" u="none" strike="noStrike" cap="none" dirty="0">
                <a:solidFill>
                  <a:srgbClr val="FFFF00"/>
                </a:solidFill>
                <a:latin typeface="Arial Narrow"/>
                <a:ea typeface="Arial Narrow"/>
                <a:cs typeface="Arial Narrow"/>
                <a:sym typeface="Arial Narrow"/>
              </a:rPr>
              <a:t>requested of IRCC</a:t>
            </a:r>
          </a:p>
        </p:txBody>
      </p:sp>
      <p:sp>
        <p:nvSpPr>
          <p:cNvPr id="195" name="Shape 195"/>
          <p:cNvSpPr txBox="1">
            <a:spLocks noGrp="1"/>
          </p:cNvSpPr>
          <p:nvPr>
            <p:ph type="body" idx="1"/>
          </p:nvPr>
        </p:nvSpPr>
        <p:spPr>
          <a:xfrm>
            <a:off x="178066" y="1483896"/>
            <a:ext cx="8706051" cy="5029199"/>
          </a:xfrm>
          <a:prstGeom prst="rect">
            <a:avLst/>
          </a:prstGeom>
          <a:noFill/>
          <a:ln>
            <a:noFill/>
          </a:ln>
        </p:spPr>
        <p:txBody>
          <a:bodyPr lIns="91425" tIns="45700" rIns="91425" bIns="45700" anchor="t" anchorCtr="0">
            <a:noAutofit/>
          </a:bodyPr>
          <a:lstStyle/>
          <a:p>
            <a:pPr marL="1052513" lvl="2" indent="-514350">
              <a:buFont typeface="+mj-lt"/>
              <a:buAutoNum type="alphaLcPeriod"/>
            </a:pPr>
            <a:r>
              <a:rPr lang="en-AU" sz="2000" dirty="0"/>
              <a:t>Note the </a:t>
            </a:r>
            <a:r>
              <a:rPr lang="en-AU" sz="2000" dirty="0" smtClean="0"/>
              <a:t>CSBWG3 and CSBWG4 </a:t>
            </a:r>
            <a:r>
              <a:rPr lang="en-AU" sz="2000" dirty="0"/>
              <a:t>meeting </a:t>
            </a:r>
            <a:r>
              <a:rPr lang="en-AU" sz="2000" dirty="0" smtClean="0"/>
              <a:t>reports;</a:t>
            </a:r>
            <a:endParaRPr lang="en-AU" sz="2000" dirty="0"/>
          </a:p>
          <a:p>
            <a:pPr marL="1052512" lvl="1" indent="-514350">
              <a:buFont typeface="+mj-lt"/>
              <a:buAutoNum type="alphaLcPeriod" startAt="2"/>
            </a:pPr>
            <a:r>
              <a:rPr lang="en-GB" sz="2000" dirty="0"/>
              <a:t>Circulate the draft </a:t>
            </a:r>
            <a:r>
              <a:rPr lang="en-GB" sz="2000" dirty="0" smtClean="0"/>
              <a:t>CSBGD </a:t>
            </a:r>
            <a:r>
              <a:rPr lang="en-GB" sz="2000" dirty="0"/>
              <a:t>for formal consultation with IHO Member States and relevant stakeholders;</a:t>
            </a:r>
            <a:endParaRPr lang="en-US" sz="2000" dirty="0"/>
          </a:p>
          <a:p>
            <a:pPr marL="1052512" lvl="1" indent="-514350">
              <a:buFont typeface="+mj-lt"/>
              <a:buAutoNum type="alphaLcPeriod" startAt="2"/>
            </a:pPr>
            <a:r>
              <a:rPr lang="en-GB" sz="2000" dirty="0"/>
              <a:t>Encourage IHO Member States to release datasets or subsets into the public domain via the IHO DCDB;</a:t>
            </a:r>
            <a:endParaRPr lang="en-US" sz="2000" dirty="0"/>
          </a:p>
          <a:p>
            <a:pPr marL="1052512" lvl="1" indent="-514350">
              <a:buFont typeface="+mj-lt"/>
              <a:buAutoNum type="alphaLcPeriod" startAt="2"/>
            </a:pPr>
            <a:r>
              <a:rPr lang="en-GB" sz="2000" dirty="0"/>
              <a:t>Request IHO Member States </a:t>
            </a:r>
            <a:r>
              <a:rPr lang="en-US" sz="2000" dirty="0"/>
              <a:t>to </a:t>
            </a:r>
            <a:r>
              <a:rPr lang="en-GB" sz="2000" dirty="0"/>
              <a:t>consider reviewing data gathering restrictions within their maritime areas of jurisdiction to enable CSB activities to be undertaken;</a:t>
            </a:r>
            <a:endParaRPr lang="en-US" sz="2000" dirty="0"/>
          </a:p>
          <a:p>
            <a:pPr marL="1052512" lvl="1" indent="-514350">
              <a:buFont typeface="+mj-lt"/>
              <a:buAutoNum type="alphaLcPeriod" startAt="2"/>
            </a:pPr>
            <a:r>
              <a:rPr lang="en-GB" sz="2000" dirty="0"/>
              <a:t>Request IHO Member States </a:t>
            </a:r>
            <a:r>
              <a:rPr lang="en-US" sz="2000" dirty="0"/>
              <a:t>to </a:t>
            </a:r>
            <a:r>
              <a:rPr lang="en-GB" sz="2000" dirty="0"/>
              <a:t>support the CSB initiative with positive actions, such as requiring all research vessels collect bathymetric data for late uploading, when on passage or when it does not interfere with other research activities;</a:t>
            </a:r>
            <a:endParaRPr lang="en-US" sz="2000" dirty="0"/>
          </a:p>
          <a:p>
            <a:pPr marL="1052512" lvl="1" indent="-514350">
              <a:buFont typeface="+mj-lt"/>
              <a:buAutoNum type="alphaLcPeriod" startAt="2"/>
            </a:pPr>
            <a:r>
              <a:rPr lang="en-GB" sz="2000" dirty="0"/>
              <a:t>Reappoint the WG to continue its </a:t>
            </a:r>
            <a:r>
              <a:rPr lang="en-GB" sz="2000" dirty="0" smtClean="0"/>
              <a:t>work on the Guidance Document </a:t>
            </a:r>
            <a:r>
              <a:rPr lang="en-GB" sz="2000" dirty="0"/>
              <a:t>under the current </a:t>
            </a:r>
            <a:r>
              <a:rPr lang="en-GB" sz="2000" dirty="0" err="1"/>
              <a:t>ToRs</a:t>
            </a:r>
            <a:r>
              <a:rPr lang="en-GB" sz="2000" dirty="0"/>
              <a:t>; </a:t>
            </a:r>
            <a:r>
              <a:rPr lang="en-GB" sz="2000" dirty="0" smtClean="0"/>
              <a:t>and</a:t>
            </a:r>
          </a:p>
          <a:p>
            <a:pPr marL="1052512" lvl="1" indent="-514350">
              <a:buFont typeface="+mj-lt"/>
              <a:buAutoNum type="alphaLcPeriod" startAt="2"/>
            </a:pPr>
            <a:r>
              <a:rPr lang="en-GB" sz="2000" dirty="0" smtClean="0"/>
              <a:t>Take </a:t>
            </a:r>
            <a:r>
              <a:rPr lang="en-GB" sz="2000" dirty="0"/>
              <a:t>what other action is deemed necessary.</a:t>
            </a:r>
            <a:endParaRPr lang="en-US" sz="2000" dirty="0"/>
          </a:p>
          <a:p>
            <a:pPr marL="363538" marR="0" lvl="0" indent="-363538" algn="just" rtl="0">
              <a:lnSpc>
                <a:spcPct val="100000"/>
              </a:lnSpc>
              <a:spcBef>
                <a:spcPts val="1200"/>
              </a:spcBef>
              <a:spcAft>
                <a:spcPts val="0"/>
              </a:spcAft>
              <a:buClr>
                <a:srgbClr val="FFFF00"/>
              </a:buClr>
              <a:buSzPct val="25000"/>
              <a:buFont typeface="Noto Sans Symbols"/>
              <a:buNone/>
            </a:pPr>
            <a:endParaRPr sz="1800" b="0" i="0" u="none" strike="noStrike" cap="none" dirty="0">
              <a:solidFill>
                <a:srgbClr val="FFFF00"/>
              </a:solidFill>
              <a:sym typeface="Arial Narrow"/>
            </a:endParaRPr>
          </a:p>
          <a:p>
            <a:pPr marL="363538" marR="0" lvl="0" indent="-363538" algn="l" rtl="0">
              <a:lnSpc>
                <a:spcPct val="100000"/>
              </a:lnSpc>
              <a:spcBef>
                <a:spcPts val="1200"/>
              </a:spcBef>
              <a:spcAft>
                <a:spcPts val="0"/>
              </a:spcAft>
              <a:buClr>
                <a:srgbClr val="FFFF00"/>
              </a:buClr>
              <a:buSzPct val="25000"/>
              <a:buFont typeface="Noto Sans Symbols"/>
              <a:buNone/>
            </a:pPr>
            <a:endParaRPr sz="2000" b="0" i="0" u="none" strike="noStrike" cap="none" dirty="0">
              <a:solidFill>
                <a:srgbClr val="FFFF00"/>
              </a:solidFill>
              <a:latin typeface="Arial Narrow"/>
              <a:ea typeface="Arial Narrow"/>
              <a:cs typeface="Arial Narrow"/>
              <a:sym typeface="Arial Narrow"/>
            </a:endParaRPr>
          </a:p>
        </p:txBody>
      </p:sp>
    </p:spTree>
    <p:extLst>
      <p:ext uri="{BB962C8B-B14F-4D97-AF65-F5344CB8AC3E}">
        <p14:creationId xmlns:p14="http://schemas.microsoft.com/office/powerpoint/2010/main" val="253543838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72741" y="277812"/>
            <a:ext cx="7429500" cy="1139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Narrow"/>
              <a:buNone/>
            </a:pPr>
            <a:r>
              <a:rPr lang="en-AU" sz="3600" b="1" i="0" u="none" strike="noStrike" cap="none" dirty="0" smtClean="0">
                <a:solidFill>
                  <a:srgbClr val="FFFF00"/>
                </a:solidFill>
                <a:latin typeface="Arial Narrow"/>
                <a:ea typeface="Arial Narrow"/>
                <a:cs typeface="Arial Narrow"/>
                <a:sym typeface="Arial Narrow"/>
              </a:rPr>
              <a:t>Actions </a:t>
            </a:r>
            <a:r>
              <a:rPr lang="en-AU" sz="3600" b="1" i="0" u="none" strike="noStrike" cap="none" dirty="0">
                <a:solidFill>
                  <a:srgbClr val="FFFF00"/>
                </a:solidFill>
                <a:latin typeface="Arial Narrow"/>
                <a:ea typeface="Arial Narrow"/>
                <a:cs typeface="Arial Narrow"/>
                <a:sym typeface="Arial Narrow"/>
              </a:rPr>
              <a:t>requested of IRCC</a:t>
            </a:r>
          </a:p>
        </p:txBody>
      </p:sp>
      <p:sp>
        <p:nvSpPr>
          <p:cNvPr id="195" name="Shape 195"/>
          <p:cNvSpPr txBox="1">
            <a:spLocks noGrp="1"/>
          </p:cNvSpPr>
          <p:nvPr>
            <p:ph type="body" idx="1"/>
          </p:nvPr>
        </p:nvSpPr>
        <p:spPr>
          <a:xfrm>
            <a:off x="178066" y="1483896"/>
            <a:ext cx="8706051" cy="5029199"/>
          </a:xfrm>
          <a:prstGeom prst="rect">
            <a:avLst/>
          </a:prstGeom>
          <a:noFill/>
          <a:ln>
            <a:noFill/>
          </a:ln>
        </p:spPr>
        <p:txBody>
          <a:bodyPr lIns="91425" tIns="45700" rIns="91425" bIns="45700" anchor="t" anchorCtr="0">
            <a:noAutofit/>
          </a:bodyPr>
          <a:lstStyle/>
          <a:p>
            <a:pPr marL="1052512" lvl="1" indent="-514350">
              <a:buFont typeface="+mj-lt"/>
              <a:buAutoNum type="alphaLcPeriod" startAt="6"/>
            </a:pPr>
            <a:r>
              <a:rPr lang="en-GB" sz="2000" dirty="0" smtClean="0"/>
              <a:t>Reappoint the WG to continue its work on the Guidance Document under the current </a:t>
            </a:r>
            <a:r>
              <a:rPr lang="en-GB" sz="2000" dirty="0" err="1" smtClean="0"/>
              <a:t>ToRs</a:t>
            </a:r>
            <a:r>
              <a:rPr lang="en-GB" sz="2000" dirty="0" smtClean="0"/>
              <a:t>; </a:t>
            </a:r>
          </a:p>
          <a:p>
            <a:pPr marL="1052512" lvl="1" indent="-514350">
              <a:buFont typeface="+mj-lt"/>
              <a:buAutoNum type="alphaLcPeriod" startAt="6"/>
            </a:pPr>
            <a:r>
              <a:rPr lang="en-GB" sz="2000" dirty="0" smtClean="0"/>
              <a:t>Task the WG to investigate what it would take for HO’s to start using CSB (or External Source ) data in their official nautical charts and / or for </a:t>
            </a:r>
            <a:r>
              <a:rPr lang="en-GB" sz="2000" smtClean="0"/>
              <a:t>other purposes in </a:t>
            </a:r>
            <a:r>
              <a:rPr lang="en-GB" sz="2000" dirty="0" smtClean="0"/>
              <a:t>order to create an incentive for the mariners to contribute to collecting CSB data; and </a:t>
            </a:r>
          </a:p>
          <a:p>
            <a:pPr marL="1052512" lvl="1" indent="-514350">
              <a:buFont typeface="+mj-lt"/>
              <a:buAutoNum type="alphaLcPeriod" startAt="6"/>
            </a:pPr>
            <a:r>
              <a:rPr lang="en-GB" sz="2000" dirty="0" smtClean="0"/>
              <a:t>Take what other action is deemed necessary.</a:t>
            </a:r>
            <a:endParaRPr lang="en-US" sz="2000" dirty="0" smtClean="0"/>
          </a:p>
          <a:p>
            <a:pPr marL="363538" marR="0" lvl="0" indent="-363538" algn="just" rtl="0">
              <a:lnSpc>
                <a:spcPct val="100000"/>
              </a:lnSpc>
              <a:spcBef>
                <a:spcPts val="1200"/>
              </a:spcBef>
              <a:spcAft>
                <a:spcPts val="0"/>
              </a:spcAft>
              <a:buClr>
                <a:srgbClr val="FFFF00"/>
              </a:buClr>
              <a:buSzPct val="25000"/>
              <a:buFont typeface="Noto Sans Symbols"/>
              <a:buNone/>
            </a:pPr>
            <a:endParaRPr sz="1800" b="0" i="0" u="none" strike="noStrike" cap="none" dirty="0">
              <a:solidFill>
                <a:srgbClr val="FFFF00"/>
              </a:solidFill>
              <a:sym typeface="Arial Narrow"/>
            </a:endParaRPr>
          </a:p>
          <a:p>
            <a:pPr marL="363538" marR="0" lvl="0" indent="-363538" algn="l" rtl="0">
              <a:lnSpc>
                <a:spcPct val="100000"/>
              </a:lnSpc>
              <a:spcBef>
                <a:spcPts val="1200"/>
              </a:spcBef>
              <a:spcAft>
                <a:spcPts val="0"/>
              </a:spcAft>
              <a:buClr>
                <a:srgbClr val="FFFF00"/>
              </a:buClr>
              <a:buSzPct val="25000"/>
              <a:buFont typeface="Noto Sans Symbols"/>
              <a:buNone/>
            </a:pPr>
            <a:endParaRPr sz="2000" b="0" i="0" u="none" strike="noStrike" cap="none" dirty="0">
              <a:solidFill>
                <a:srgbClr val="FFFF00"/>
              </a:solidFill>
              <a:latin typeface="Arial Narrow"/>
              <a:ea typeface="Arial Narrow"/>
              <a:cs typeface="Arial Narrow"/>
              <a:sym typeface="Arial Narrow"/>
            </a:endParaRPr>
          </a:p>
        </p:txBody>
      </p:sp>
    </p:spTree>
    <p:extLst>
      <p:ext uri="{BB962C8B-B14F-4D97-AF65-F5344CB8AC3E}">
        <p14:creationId xmlns:p14="http://schemas.microsoft.com/office/powerpoint/2010/main" val="9079435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63115" y="277812"/>
            <a:ext cx="7429500" cy="1139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Narrow"/>
              <a:buNone/>
            </a:pPr>
            <a:r>
              <a:rPr lang="en-AU" sz="3600" b="1" i="0" u="none" strike="noStrike" cap="none" dirty="0">
                <a:solidFill>
                  <a:srgbClr val="FFFF00"/>
                </a:solidFill>
                <a:latin typeface="Arial Narrow"/>
                <a:ea typeface="Arial Narrow"/>
                <a:cs typeface="Arial Narrow"/>
                <a:sym typeface="Arial Narrow"/>
              </a:rPr>
              <a:t>Acknowledgements</a:t>
            </a:r>
          </a:p>
        </p:txBody>
      </p:sp>
      <p:sp>
        <p:nvSpPr>
          <p:cNvPr id="202" name="Shape 202"/>
          <p:cNvSpPr txBox="1">
            <a:spLocks noGrp="1"/>
          </p:cNvSpPr>
          <p:nvPr>
            <p:ph type="body" idx="1"/>
          </p:nvPr>
        </p:nvSpPr>
        <p:spPr>
          <a:xfrm>
            <a:off x="356135" y="1417637"/>
            <a:ext cx="8431730" cy="5029199"/>
          </a:xfrm>
          <a:prstGeom prst="rect">
            <a:avLst/>
          </a:prstGeom>
          <a:noFill/>
          <a:ln>
            <a:noFill/>
          </a:ln>
        </p:spPr>
        <p:txBody>
          <a:bodyPr lIns="91425" tIns="45700" rIns="91425" bIns="45700" anchor="t" anchorCtr="0">
            <a:noAutofit/>
          </a:bodyPr>
          <a:lstStyle/>
          <a:p>
            <a:pPr marL="363538" marR="0" lvl="0" indent="-363538" algn="l" rtl="0">
              <a:lnSpc>
                <a:spcPct val="100000"/>
              </a:lnSpc>
              <a:spcBef>
                <a:spcPts val="0"/>
              </a:spcBef>
              <a:buClr>
                <a:srgbClr val="FFFF00"/>
              </a:buClr>
              <a:buSzPct val="59999"/>
              <a:buFont typeface="Arial"/>
              <a:buChar char="•"/>
            </a:pPr>
            <a:r>
              <a:rPr lang="en-AU" sz="2400" b="0" i="0" u="none" strike="noStrike" cap="none" dirty="0">
                <a:solidFill>
                  <a:srgbClr val="FFFF00"/>
                </a:solidFill>
                <a:latin typeface="Arial Narrow"/>
                <a:ea typeface="Arial Narrow"/>
                <a:cs typeface="Arial Narrow"/>
                <a:sym typeface="Arial Narrow"/>
              </a:rPr>
              <a:t>David </a:t>
            </a:r>
            <a:r>
              <a:rPr lang="en-AU" sz="2400" b="0" i="0" u="none" strike="noStrike" cap="none" dirty="0" smtClean="0">
                <a:solidFill>
                  <a:srgbClr val="FFFF00"/>
                </a:solidFill>
                <a:latin typeface="Arial Narrow"/>
                <a:ea typeface="Arial Narrow"/>
                <a:cs typeface="Arial Narrow"/>
                <a:sym typeface="Arial Narrow"/>
              </a:rPr>
              <a:t>Wyatt (Executive secretary)</a:t>
            </a:r>
          </a:p>
          <a:p>
            <a:pPr marL="901701" lvl="2" indent="-363538">
              <a:spcBef>
                <a:spcPts val="0"/>
              </a:spcBef>
              <a:spcAft>
                <a:spcPts val="2400"/>
              </a:spcAft>
              <a:buFont typeface="Arial"/>
              <a:buChar char="•"/>
            </a:pPr>
            <a:r>
              <a:rPr lang="en-AU" sz="1800" b="0" i="0" u="none" strike="noStrike" cap="none" dirty="0" smtClean="0">
                <a:solidFill>
                  <a:srgbClr val="FFFF00"/>
                </a:solidFill>
                <a:latin typeface="Arial Narrow"/>
                <a:ea typeface="Arial Narrow"/>
                <a:cs typeface="Arial Narrow"/>
                <a:sym typeface="Arial Narrow"/>
              </a:rPr>
              <a:t>For </a:t>
            </a:r>
            <a:r>
              <a:rPr lang="en-AU" sz="1800" b="0" i="0" u="none" strike="noStrike" cap="none" dirty="0">
                <a:solidFill>
                  <a:srgbClr val="FFFF00"/>
                </a:solidFill>
                <a:latin typeface="Arial Narrow"/>
                <a:ea typeface="Arial Narrow"/>
                <a:cs typeface="Arial Narrow"/>
                <a:sym typeface="Arial Narrow"/>
              </a:rPr>
              <a:t>keeping us organized and on track</a:t>
            </a:r>
          </a:p>
          <a:p>
            <a:pPr marL="363538" marR="0" lvl="0" indent="-363538" algn="l" rtl="0">
              <a:lnSpc>
                <a:spcPct val="100000"/>
              </a:lnSpc>
              <a:spcBef>
                <a:spcPts val="0"/>
              </a:spcBef>
              <a:buClr>
                <a:srgbClr val="FFFF00"/>
              </a:buClr>
              <a:buSzPct val="59999"/>
              <a:buFont typeface="Arial"/>
              <a:buChar char="•"/>
            </a:pPr>
            <a:r>
              <a:rPr lang="en-AU" sz="2400" b="0" i="0" u="none" strike="noStrike" cap="none" dirty="0">
                <a:solidFill>
                  <a:srgbClr val="FFFF00"/>
                </a:solidFill>
                <a:latin typeface="Arial Narrow"/>
                <a:ea typeface="Arial Narrow"/>
                <a:cs typeface="Arial Narrow"/>
                <a:sym typeface="Arial Narrow"/>
              </a:rPr>
              <a:t>Brian Calder, </a:t>
            </a:r>
            <a:r>
              <a:rPr lang="en-AU" sz="2400" b="0" i="0" u="none" strike="noStrike" cap="none" dirty="0" smtClean="0">
                <a:solidFill>
                  <a:srgbClr val="FFFF00"/>
                </a:solidFill>
                <a:latin typeface="Arial Narrow"/>
                <a:ea typeface="Arial Narrow"/>
                <a:cs typeface="Arial Narrow"/>
                <a:sym typeface="Arial Narrow"/>
              </a:rPr>
              <a:t>Adam Reed, Kenneth </a:t>
            </a:r>
            <a:r>
              <a:rPr lang="en-AU" sz="2400" b="0" i="0" u="none" strike="noStrike" cap="none" dirty="0" err="1" smtClean="0">
                <a:solidFill>
                  <a:srgbClr val="FFFF00"/>
                </a:solidFill>
                <a:latin typeface="Arial Narrow"/>
                <a:ea typeface="Arial Narrow"/>
                <a:cs typeface="Arial Narrow"/>
                <a:sym typeface="Arial Narrow"/>
              </a:rPr>
              <a:t>Himschoot</a:t>
            </a:r>
            <a:r>
              <a:rPr lang="en-AU" sz="2400" b="0" i="0" u="none" strike="noStrike" cap="none" dirty="0" smtClean="0">
                <a:solidFill>
                  <a:srgbClr val="FFFF00"/>
                </a:solidFill>
                <a:latin typeface="Arial Narrow"/>
                <a:ea typeface="Arial Narrow"/>
                <a:cs typeface="Arial Narrow"/>
                <a:sym typeface="Arial Narrow"/>
              </a:rPr>
              <a:t>, Evan Robertson (Correspondence Group/Chapter Leads)</a:t>
            </a:r>
          </a:p>
          <a:p>
            <a:pPr marL="901701" lvl="2" indent="-363538">
              <a:spcBef>
                <a:spcPts val="0"/>
              </a:spcBef>
              <a:spcAft>
                <a:spcPts val="2400"/>
              </a:spcAft>
              <a:buFont typeface="Arial"/>
              <a:buChar char="•"/>
            </a:pPr>
            <a:r>
              <a:rPr lang="en-AU" sz="1800" b="0" i="0" u="none" strike="noStrike" cap="none" dirty="0" smtClean="0">
                <a:solidFill>
                  <a:srgbClr val="FFFF00"/>
                </a:solidFill>
                <a:latin typeface="Arial Narrow"/>
                <a:ea typeface="Arial Narrow"/>
                <a:cs typeface="Arial Narrow"/>
                <a:sym typeface="Arial Narrow"/>
              </a:rPr>
              <a:t>For </a:t>
            </a:r>
            <a:r>
              <a:rPr lang="en-AU" sz="1800" b="0" i="0" u="none" strike="noStrike" cap="none" dirty="0">
                <a:solidFill>
                  <a:srgbClr val="FFFF00"/>
                </a:solidFill>
                <a:latin typeface="Arial Narrow"/>
                <a:ea typeface="Arial Narrow"/>
                <a:cs typeface="Arial Narrow"/>
                <a:sym typeface="Arial Narrow"/>
              </a:rPr>
              <a:t>their hard work, enthusiasm and commitment to the project</a:t>
            </a:r>
          </a:p>
          <a:p>
            <a:pPr marL="363538" marR="0" lvl="0" indent="-363538" algn="l" rtl="0">
              <a:lnSpc>
                <a:spcPct val="100000"/>
              </a:lnSpc>
              <a:spcAft>
                <a:spcPts val="0"/>
              </a:spcAft>
              <a:buClr>
                <a:srgbClr val="FFFF00"/>
              </a:buClr>
              <a:buSzPct val="59999"/>
              <a:buFont typeface="Arial"/>
              <a:buChar char="•"/>
            </a:pPr>
            <a:r>
              <a:rPr lang="en-AU" sz="2400" b="0" i="0" u="none" strike="noStrike" cap="none" dirty="0" smtClean="0">
                <a:solidFill>
                  <a:srgbClr val="FFFF00"/>
                </a:solidFill>
                <a:latin typeface="Arial Narrow"/>
                <a:ea typeface="Arial Narrow"/>
                <a:cs typeface="Arial Narrow"/>
                <a:sym typeface="Arial Narrow"/>
              </a:rPr>
              <a:t>Whitney Anderson (Editor)</a:t>
            </a:r>
          </a:p>
          <a:p>
            <a:pPr marL="901701" lvl="2" indent="-363538">
              <a:spcAft>
                <a:spcPts val="2400"/>
              </a:spcAft>
              <a:buFont typeface="Arial"/>
              <a:buChar char="•"/>
            </a:pPr>
            <a:r>
              <a:rPr lang="en-AU" sz="1800" b="0" i="0" u="none" strike="noStrike" cap="none" dirty="0" smtClean="0">
                <a:solidFill>
                  <a:srgbClr val="FFFF00"/>
                </a:solidFill>
                <a:latin typeface="Arial Narrow"/>
                <a:ea typeface="Arial Narrow"/>
                <a:cs typeface="Arial Narrow"/>
                <a:sym typeface="Arial Narrow"/>
              </a:rPr>
              <a:t>For her </a:t>
            </a:r>
            <a:r>
              <a:rPr lang="en-AU" sz="1800" b="0" i="0" u="none" strike="noStrike" cap="none" dirty="0">
                <a:solidFill>
                  <a:srgbClr val="FFFF00"/>
                </a:solidFill>
                <a:latin typeface="Arial Narrow"/>
                <a:ea typeface="Arial Narrow"/>
                <a:cs typeface="Arial Narrow"/>
                <a:sym typeface="Arial Narrow"/>
              </a:rPr>
              <a:t>patience and skill in making </a:t>
            </a:r>
            <a:r>
              <a:rPr lang="en-AU" sz="1800" b="0" i="0" u="none" strike="noStrike" cap="none" dirty="0" smtClean="0">
                <a:solidFill>
                  <a:srgbClr val="FFFF00"/>
                </a:solidFill>
                <a:latin typeface="Arial Narrow"/>
                <a:ea typeface="Arial Narrow"/>
                <a:cs typeface="Arial Narrow"/>
                <a:sym typeface="Arial Narrow"/>
              </a:rPr>
              <a:t>this document (and all of us) </a:t>
            </a:r>
            <a:r>
              <a:rPr lang="en-AU" sz="1800" b="0" i="0" u="none" strike="noStrike" cap="none" dirty="0">
                <a:solidFill>
                  <a:srgbClr val="FFFF00"/>
                </a:solidFill>
                <a:latin typeface="Arial Narrow"/>
                <a:ea typeface="Arial Narrow"/>
                <a:cs typeface="Arial Narrow"/>
                <a:sym typeface="Arial Narrow"/>
              </a:rPr>
              <a:t>look </a:t>
            </a:r>
            <a:r>
              <a:rPr lang="en-AU" sz="1800" b="0" i="0" u="none" strike="noStrike" cap="none" dirty="0" smtClean="0">
                <a:solidFill>
                  <a:srgbClr val="FFFF00"/>
                </a:solidFill>
                <a:latin typeface="Arial Narrow"/>
                <a:ea typeface="Arial Narrow"/>
                <a:cs typeface="Arial Narrow"/>
                <a:sym typeface="Arial Narrow"/>
              </a:rPr>
              <a:t>professional</a:t>
            </a:r>
            <a:endParaRPr lang="en-AU" sz="1800" b="0" i="0" u="none" strike="noStrike" cap="none" dirty="0">
              <a:solidFill>
                <a:srgbClr val="FFFF00"/>
              </a:solidFill>
              <a:latin typeface="Arial Narrow"/>
              <a:ea typeface="Arial Narrow"/>
              <a:cs typeface="Arial Narrow"/>
              <a:sym typeface="Arial Narrow"/>
            </a:endParaRPr>
          </a:p>
          <a:p>
            <a:pPr marL="363538" marR="0" lvl="0" indent="-363538" algn="l" rtl="0">
              <a:lnSpc>
                <a:spcPct val="100000"/>
              </a:lnSpc>
              <a:spcBef>
                <a:spcPts val="1200"/>
              </a:spcBef>
              <a:spcAft>
                <a:spcPts val="0"/>
              </a:spcAft>
              <a:buClr>
                <a:srgbClr val="FFFF00"/>
              </a:buClr>
              <a:buSzPct val="59999"/>
              <a:buFont typeface="Arial"/>
              <a:buChar char="•"/>
            </a:pPr>
            <a:r>
              <a:rPr lang="en-AU" sz="2400" b="0" i="0" u="none" strike="noStrike" cap="none" dirty="0" smtClean="0">
                <a:solidFill>
                  <a:srgbClr val="FFFF00"/>
                </a:solidFill>
                <a:latin typeface="Arial Narrow"/>
                <a:ea typeface="Arial Narrow"/>
                <a:cs typeface="Arial Narrow"/>
                <a:sym typeface="Arial Narrow"/>
              </a:rPr>
              <a:t>All </a:t>
            </a:r>
            <a:r>
              <a:rPr lang="en-AU" sz="2400" b="0" i="0" u="none" strike="noStrike" cap="none" dirty="0">
                <a:solidFill>
                  <a:srgbClr val="FFFF00"/>
                </a:solidFill>
                <a:latin typeface="Arial Narrow"/>
                <a:ea typeface="Arial Narrow"/>
                <a:cs typeface="Arial Narrow"/>
                <a:sym typeface="Arial Narrow"/>
              </a:rPr>
              <a:t>the working group members, IHO, GEBCO, SMEs and observers whose contributions are making this </a:t>
            </a:r>
            <a:r>
              <a:rPr lang="en-AU" sz="2400" b="0" i="0" u="none" strike="noStrike" cap="none" dirty="0" smtClean="0">
                <a:solidFill>
                  <a:srgbClr val="FFFF00"/>
                </a:solidFill>
                <a:latin typeface="Arial Narrow"/>
                <a:ea typeface="Arial Narrow"/>
                <a:cs typeface="Arial Narrow"/>
                <a:sym typeface="Arial Narrow"/>
              </a:rPr>
              <a:t>possible!</a:t>
            </a:r>
            <a:endParaRPr lang="en-AU" sz="2400" b="0" i="0" u="none" strike="noStrike" cap="none" dirty="0">
              <a:solidFill>
                <a:srgbClr val="FFFF00"/>
              </a:solidFill>
              <a:latin typeface="Arial Narrow"/>
              <a:ea typeface="Arial Narrow"/>
              <a:cs typeface="Arial Narrow"/>
              <a:sym typeface="Arial Narrow"/>
            </a:endParaRPr>
          </a:p>
          <a:p>
            <a:pPr marL="363538" marR="0" lvl="0" indent="-363538" algn="l" rtl="0">
              <a:lnSpc>
                <a:spcPct val="100000"/>
              </a:lnSpc>
              <a:spcBef>
                <a:spcPts val="1200"/>
              </a:spcBef>
              <a:spcAft>
                <a:spcPts val="0"/>
              </a:spcAft>
              <a:buClr>
                <a:srgbClr val="FFFF00"/>
              </a:buClr>
              <a:buSzPct val="25000"/>
              <a:buFont typeface="Noto Sans Symbols"/>
              <a:buNone/>
            </a:pPr>
            <a:endParaRPr sz="2800" b="0" i="0" u="none" strike="noStrike" cap="none" dirty="0">
              <a:solidFill>
                <a:srgbClr val="FFFF00"/>
              </a:solidFill>
              <a:latin typeface="Arial Narrow"/>
              <a:ea typeface="Arial Narrow"/>
              <a:cs typeface="Arial Narrow"/>
              <a:sym typeface="Arial Narrow"/>
            </a:endParaRPr>
          </a:p>
        </p:txBody>
      </p:sp>
    </p:spTree>
    <p:extLst>
      <p:ext uri="{BB962C8B-B14F-4D97-AF65-F5344CB8AC3E}">
        <p14:creationId xmlns:p14="http://schemas.microsoft.com/office/powerpoint/2010/main" val="30880703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6" name="Shape 666"/>
          <p:cNvPicPr preferRelativeResize="0"/>
          <p:nvPr/>
        </p:nvPicPr>
        <p:blipFill rotWithShape="1">
          <a:blip r:embed="rId3">
            <a:alphaModFix/>
          </a:blip>
          <a:srcRect t="8169"/>
          <a:stretch/>
        </p:blipFill>
        <p:spPr>
          <a:xfrm>
            <a:off x="5528510" y="1"/>
            <a:ext cx="3619629" cy="2492926"/>
          </a:xfrm>
          <a:prstGeom prst="rect">
            <a:avLst/>
          </a:prstGeom>
          <a:noFill/>
          <a:ln>
            <a:noFill/>
          </a:ln>
        </p:spPr>
      </p:pic>
      <p:pic>
        <p:nvPicPr>
          <p:cNvPr id="2" name="Picture 1" descr="bongos-profile.jpg"/>
          <p:cNvPicPr>
            <a:picLocks noChangeAspect="1"/>
          </p:cNvPicPr>
          <p:nvPr/>
        </p:nvPicPr>
        <p:blipFill rotWithShape="1">
          <a:blip r:embed="rId4" cstate="print">
            <a:extLst>
              <a:ext uri="{28A0092B-C50C-407E-A947-70E740481C1C}">
                <a14:useLocalDpi xmlns:a14="http://schemas.microsoft.com/office/drawing/2010/main" val="0"/>
              </a:ext>
            </a:extLst>
          </a:blip>
          <a:srcRect t="8340" r="8323"/>
          <a:stretch/>
        </p:blipFill>
        <p:spPr>
          <a:xfrm>
            <a:off x="5537343" y="2455797"/>
            <a:ext cx="2233395" cy="1578894"/>
          </a:xfrm>
          <a:prstGeom prst="rect">
            <a:avLst/>
          </a:prstGeom>
        </p:spPr>
      </p:pic>
      <p:pic>
        <p:nvPicPr>
          <p:cNvPr id="3" name="Picture 2" descr="image3364.jpg"/>
          <p:cNvPicPr>
            <a:picLocks noChangeAspect="1"/>
          </p:cNvPicPr>
          <p:nvPr/>
        </p:nvPicPr>
        <p:blipFill rotWithShape="1">
          <a:blip r:embed="rId5" cstate="print">
            <a:extLst>
              <a:ext uri="{28A0092B-C50C-407E-A947-70E740481C1C}">
                <a14:useLocalDpi xmlns:a14="http://schemas.microsoft.com/office/drawing/2010/main" val="0"/>
              </a:ext>
            </a:extLst>
          </a:blip>
          <a:srcRect l="6571" r="9086"/>
          <a:stretch/>
        </p:blipFill>
        <p:spPr>
          <a:xfrm>
            <a:off x="7324056" y="4050381"/>
            <a:ext cx="1816249" cy="1437856"/>
          </a:xfrm>
          <a:prstGeom prst="rect">
            <a:avLst/>
          </a:prstGeom>
        </p:spPr>
      </p:pic>
      <p:pic>
        <p:nvPicPr>
          <p:cNvPr id="4" name="Picture 3" descr="thumb-voyagerofthese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8252" y="5464249"/>
            <a:ext cx="3605748" cy="1378984"/>
          </a:xfrm>
          <a:prstGeom prst="rect">
            <a:avLst/>
          </a:prstGeom>
        </p:spPr>
      </p:pic>
      <p:pic>
        <p:nvPicPr>
          <p:cNvPr id="5" name="Picture 4" descr="image.jpg"/>
          <p:cNvPicPr>
            <a:picLocks noChangeAspect="1"/>
          </p:cNvPicPr>
          <p:nvPr/>
        </p:nvPicPr>
        <p:blipFill rotWithShape="1">
          <a:blip r:embed="rId7">
            <a:extLst>
              <a:ext uri="{28A0092B-C50C-407E-A947-70E740481C1C}">
                <a14:useLocalDpi xmlns:a14="http://schemas.microsoft.com/office/drawing/2010/main" val="0"/>
              </a:ext>
            </a:extLst>
          </a:blip>
          <a:srcRect l="26267" r="13551"/>
          <a:stretch/>
        </p:blipFill>
        <p:spPr>
          <a:xfrm>
            <a:off x="7357272" y="2481058"/>
            <a:ext cx="1786728" cy="1580202"/>
          </a:xfrm>
          <a:prstGeom prst="rect">
            <a:avLst/>
          </a:prstGeom>
        </p:spPr>
      </p:pic>
      <p:pic>
        <p:nvPicPr>
          <p:cNvPr id="6" name="Picture 5" descr="ferretti-groups-yachts-flybridges-450-cannes-high_oggetto_editoriale_h495.jpg"/>
          <p:cNvPicPr>
            <a:picLocks noChangeAspect="1"/>
          </p:cNvPicPr>
          <p:nvPr/>
        </p:nvPicPr>
        <p:blipFill rotWithShape="1">
          <a:blip r:embed="rId8" cstate="print">
            <a:extLst>
              <a:ext uri="{28A0092B-C50C-407E-A947-70E740481C1C}">
                <a14:useLocalDpi xmlns:a14="http://schemas.microsoft.com/office/drawing/2010/main" val="0"/>
              </a:ext>
            </a:extLst>
          </a:blip>
          <a:srcRect r="13468"/>
          <a:stretch/>
        </p:blipFill>
        <p:spPr>
          <a:xfrm>
            <a:off x="5536167" y="4028461"/>
            <a:ext cx="1802660" cy="1436203"/>
          </a:xfrm>
          <a:prstGeom prst="rect">
            <a:avLst/>
          </a:prstGeom>
        </p:spPr>
      </p:pic>
      <p:sp>
        <p:nvSpPr>
          <p:cNvPr id="12" name="Shape 146"/>
          <p:cNvSpPr txBox="1">
            <a:spLocks noGrp="1"/>
          </p:cNvSpPr>
          <p:nvPr>
            <p:ph type="title"/>
          </p:nvPr>
        </p:nvSpPr>
        <p:spPr>
          <a:xfrm>
            <a:off x="385445" y="277812"/>
            <a:ext cx="7429500" cy="11398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00"/>
              </a:buClr>
              <a:buSzPct val="25000"/>
              <a:buFont typeface="Arial Narrow"/>
              <a:buNone/>
            </a:pPr>
            <a:r>
              <a:rPr lang="en-AU" sz="3600" b="1" i="0" u="none" strike="noStrike" cap="none" dirty="0">
                <a:solidFill>
                  <a:srgbClr val="FFFF00"/>
                </a:solidFill>
                <a:latin typeface="Arial Narrow"/>
                <a:ea typeface="Arial Narrow"/>
                <a:cs typeface="Arial Narrow"/>
                <a:sym typeface="Arial Narrow"/>
              </a:rPr>
              <a:t>CSB Working Group Task</a:t>
            </a:r>
          </a:p>
        </p:txBody>
      </p:sp>
      <p:sp>
        <p:nvSpPr>
          <p:cNvPr id="13" name="Shape 147"/>
          <p:cNvSpPr txBox="1">
            <a:spLocks noGrp="1"/>
          </p:cNvSpPr>
          <p:nvPr>
            <p:ph type="body" idx="1"/>
          </p:nvPr>
        </p:nvSpPr>
        <p:spPr>
          <a:xfrm>
            <a:off x="250391" y="2252938"/>
            <a:ext cx="5125554" cy="3043890"/>
          </a:xfrm>
          <a:prstGeom prst="rect">
            <a:avLst/>
          </a:prstGeom>
          <a:noFill/>
          <a:ln>
            <a:noFill/>
          </a:ln>
        </p:spPr>
        <p:txBody>
          <a:bodyPr lIns="91425" tIns="45700" rIns="91425" bIns="45700" anchor="t" anchorCtr="0">
            <a:noAutofit/>
          </a:bodyPr>
          <a:lstStyle/>
          <a:p>
            <a:pPr marL="0" indent="0">
              <a:spcBef>
                <a:spcPts val="0"/>
              </a:spcBef>
              <a:spcAft>
                <a:spcPts val="0"/>
              </a:spcAft>
              <a:buSzPct val="59999"/>
              <a:buNone/>
            </a:pPr>
            <a:r>
              <a:rPr lang="en-AU" sz="2400" b="0" i="0" u="none" strike="noStrike" cap="none" dirty="0">
                <a:solidFill>
                  <a:srgbClr val="FFFF00"/>
                </a:solidFill>
                <a:sym typeface="Arial Narrow"/>
              </a:rPr>
              <a:t>Prepare an IHO </a:t>
            </a:r>
            <a:r>
              <a:rPr lang="en-AU" sz="2400" b="0" i="0" u="none" strike="noStrike" cap="none" dirty="0" smtClean="0">
                <a:solidFill>
                  <a:srgbClr val="FFFF00"/>
                </a:solidFill>
                <a:sym typeface="Arial Narrow"/>
              </a:rPr>
              <a:t>policy document that provides guidance on </a:t>
            </a:r>
            <a:r>
              <a:rPr lang="en-AU" sz="2400" b="0" i="0" u="none" strike="noStrike" cap="none" dirty="0">
                <a:solidFill>
                  <a:srgbClr val="FFFF00"/>
                </a:solidFill>
                <a:sym typeface="Arial Narrow"/>
              </a:rPr>
              <a:t>the collection </a:t>
            </a:r>
            <a:r>
              <a:rPr lang="en-AU" sz="2400" dirty="0" smtClean="0"/>
              <a:t>of </a:t>
            </a:r>
            <a:r>
              <a:rPr lang="en-AU" sz="2400" b="0" i="0" u="none" strike="noStrike" cap="none" dirty="0" smtClean="0">
                <a:solidFill>
                  <a:srgbClr val="FFFF00"/>
                </a:solidFill>
                <a:sym typeface="Arial Narrow"/>
              </a:rPr>
              <a:t>CSB data and how to include it in the global bathymetric data set</a:t>
            </a:r>
            <a:endParaRPr lang="en-US" sz="2400" dirty="0"/>
          </a:p>
        </p:txBody>
      </p:sp>
    </p:spTree>
    <p:extLst>
      <p:ext uri="{BB962C8B-B14F-4D97-AF65-F5344CB8AC3E}">
        <p14:creationId xmlns:p14="http://schemas.microsoft.com/office/powerpoint/2010/main" val="318188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58562" y="277812"/>
            <a:ext cx="7429500" cy="1139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Narrow"/>
              <a:buNone/>
            </a:pPr>
            <a:r>
              <a:rPr lang="en-AU" sz="3600" b="1" i="0" u="none" strike="noStrike" cap="none" dirty="0" smtClean="0">
                <a:solidFill>
                  <a:srgbClr val="FFFF00"/>
                </a:solidFill>
                <a:latin typeface="Arial Narrow"/>
                <a:ea typeface="Arial Narrow"/>
                <a:cs typeface="Arial Narrow"/>
                <a:sym typeface="Arial Narrow"/>
              </a:rPr>
              <a:t>Progress on IRCC Action Item</a:t>
            </a:r>
            <a:endParaRPr lang="en-AU" sz="3600" b="1" i="0" u="none" strike="noStrike" cap="none" dirty="0">
              <a:solidFill>
                <a:srgbClr val="FFFF00"/>
              </a:solidFill>
              <a:latin typeface="Arial Narrow"/>
              <a:ea typeface="Arial Narrow"/>
              <a:cs typeface="Arial Narrow"/>
              <a:sym typeface="Arial Narrow"/>
            </a:endParaRPr>
          </a:p>
        </p:txBody>
      </p:sp>
      <p:sp>
        <p:nvSpPr>
          <p:cNvPr id="147" name="Shape 147"/>
          <p:cNvSpPr txBox="1">
            <a:spLocks noGrp="1"/>
          </p:cNvSpPr>
          <p:nvPr>
            <p:ph type="body" idx="1"/>
          </p:nvPr>
        </p:nvSpPr>
        <p:spPr>
          <a:xfrm>
            <a:off x="387225" y="2384150"/>
            <a:ext cx="4711700" cy="2263265"/>
          </a:xfrm>
          <a:prstGeom prst="rect">
            <a:avLst/>
          </a:prstGeom>
          <a:noFill/>
          <a:ln>
            <a:noFill/>
          </a:ln>
        </p:spPr>
        <p:txBody>
          <a:bodyPr lIns="91425" tIns="45700" rIns="91425" bIns="45700" anchor="t" anchorCtr="0">
            <a:noAutofit/>
          </a:bodyPr>
          <a:lstStyle/>
          <a:p>
            <a:pPr marL="0" lvl="0" indent="0">
              <a:spcBef>
                <a:spcPts val="0"/>
              </a:spcBef>
              <a:spcAft>
                <a:spcPts val="0"/>
              </a:spcAft>
              <a:buSzPct val="59999"/>
              <a:buNone/>
            </a:pPr>
            <a:r>
              <a:rPr lang="en-US" sz="2800" dirty="0"/>
              <a:t>I</a:t>
            </a:r>
            <a:r>
              <a:rPr lang="en-US" sz="2800" dirty="0" smtClean="0"/>
              <a:t>nitial draft completed and published</a:t>
            </a:r>
            <a:endParaRPr sz="2800" b="0" i="0" u="none" strike="noStrike" cap="none" dirty="0">
              <a:solidFill>
                <a:srgbClr val="FFFF00"/>
              </a:solidFill>
              <a:latin typeface="Arial Narrow"/>
              <a:ea typeface="Arial Narrow"/>
              <a:cs typeface="Arial Narrow"/>
              <a:sym typeface="Arial Narrow"/>
            </a:endParaRPr>
          </a:p>
        </p:txBody>
      </p:sp>
      <p:pic>
        <p:nvPicPr>
          <p:cNvPr id="4" name="Picture 3"/>
          <p:cNvPicPr>
            <a:picLocks noChangeAspect="1"/>
          </p:cNvPicPr>
          <p:nvPr/>
        </p:nvPicPr>
        <p:blipFill rotWithShape="1">
          <a:blip r:embed="rId3"/>
          <a:srcRect l="14185" t="10542" r="11009" b="9772"/>
          <a:stretch/>
        </p:blipFill>
        <p:spPr>
          <a:xfrm>
            <a:off x="5319524" y="1622306"/>
            <a:ext cx="2951440" cy="3824374"/>
          </a:xfrm>
          <a:prstGeom prst="rect">
            <a:avLst/>
          </a:prstGeom>
        </p:spPr>
      </p:pic>
      <p:sp>
        <p:nvSpPr>
          <p:cNvPr id="5" name="Rectangle 4"/>
          <p:cNvSpPr/>
          <p:nvPr/>
        </p:nvSpPr>
        <p:spPr>
          <a:xfrm rot="19930996">
            <a:off x="5473061" y="3953443"/>
            <a:ext cx="2699631" cy="338554"/>
          </a:xfrm>
          <a:prstGeom prst="rect">
            <a:avLst/>
          </a:prstGeom>
        </p:spPr>
        <p:txBody>
          <a:bodyPr wrap="square">
            <a:spAutoFit/>
          </a:bodyPr>
          <a:lstStyle/>
          <a:p>
            <a:pPr algn="ctr"/>
            <a:r>
              <a:rPr lang="en-US" sz="1600" b="1" i="1" dirty="0" smtClean="0">
                <a:solidFill>
                  <a:srgbClr val="FF0000"/>
                </a:solidFill>
              </a:rPr>
              <a:t>Feedback Requested!</a:t>
            </a:r>
            <a:endParaRPr lang="en-US" sz="1600" b="1" i="1" dirty="0">
              <a:solidFill>
                <a:srgbClr val="FF0000"/>
              </a:solidFill>
            </a:endParaRPr>
          </a:p>
        </p:txBody>
      </p:sp>
      <p:sp>
        <p:nvSpPr>
          <p:cNvPr id="6" name="Shape 659"/>
          <p:cNvSpPr txBox="1"/>
          <p:nvPr/>
        </p:nvSpPr>
        <p:spPr>
          <a:xfrm>
            <a:off x="849238" y="5859239"/>
            <a:ext cx="7462643" cy="427128"/>
          </a:xfrm>
          <a:prstGeom prst="rect">
            <a:avLst/>
          </a:prstGeom>
          <a:ln/>
        </p:spPr>
        <p:style>
          <a:lnRef idx="1">
            <a:schemeClr val="accent4"/>
          </a:lnRef>
          <a:fillRef idx="2">
            <a:schemeClr val="accent4"/>
          </a:fillRef>
          <a:effectRef idx="1">
            <a:schemeClr val="accent4"/>
          </a:effectRef>
          <a:fontRef idx="minor">
            <a:schemeClr val="dk1"/>
          </a:fontRef>
        </p:style>
        <p:txBody>
          <a:bodyPr lIns="91425" tIns="91425" rIns="91425" bIns="91425" anchor="ctr" anchorCtr="0">
            <a:noAutofit/>
          </a:bodyPr>
          <a:lstStyle/>
          <a:p>
            <a:pPr lvl="0" algn="ctr" rtl="0">
              <a:spcBef>
                <a:spcPts val="0"/>
              </a:spcBef>
              <a:buNone/>
            </a:pPr>
            <a:r>
              <a:rPr lang="en" sz="1200" b="1" dirty="0">
                <a:solidFill>
                  <a:srgbClr val="0000FF"/>
                </a:solidFill>
                <a:latin typeface="Arial Narrow"/>
                <a:ea typeface="Arial Narrow"/>
                <a:cs typeface="Arial Narrow"/>
                <a:sym typeface="Arial Narrow"/>
              </a:rPr>
              <a:t>To access the document: https://www.iho.int/srv1/index.php?option=com_content&amp;amp;view=article&amp;amp;id=635&amp;amp;Itemid=988&amp;amp;lang=en</a:t>
            </a:r>
          </a:p>
        </p:txBody>
      </p:sp>
    </p:spTree>
    <p:extLst>
      <p:ext uri="{BB962C8B-B14F-4D97-AF65-F5344CB8AC3E}">
        <p14:creationId xmlns:p14="http://schemas.microsoft.com/office/powerpoint/2010/main" val="19876609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67504" y="152400"/>
            <a:ext cx="7429500" cy="1139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Narrow"/>
              <a:buNone/>
            </a:pPr>
            <a:r>
              <a:rPr lang="en-AU" sz="3600" b="1" i="0" u="none" strike="noStrike" cap="none" dirty="0">
                <a:solidFill>
                  <a:srgbClr val="FFFF00"/>
                </a:solidFill>
                <a:sym typeface="Arial Narrow"/>
              </a:rPr>
              <a:t>CSB Working Group </a:t>
            </a:r>
            <a:r>
              <a:rPr lang="en-AU" sz="3600" b="1" i="0" u="none" strike="noStrike" cap="none" dirty="0" smtClean="0">
                <a:solidFill>
                  <a:srgbClr val="FFFF00"/>
                </a:solidFill>
                <a:sym typeface="Arial Narrow"/>
              </a:rPr>
              <a:t>3</a:t>
            </a:r>
            <a:r>
              <a:rPr lang="en-AU" b="1" baseline="30000" dirty="0"/>
              <a:t>r</a:t>
            </a:r>
            <a:r>
              <a:rPr lang="en-AU" sz="3600" b="1" i="0" u="none" strike="noStrike" cap="none" baseline="30000" dirty="0" smtClean="0">
                <a:solidFill>
                  <a:srgbClr val="FFFF00"/>
                </a:solidFill>
                <a:sym typeface="Arial Narrow"/>
              </a:rPr>
              <a:t>d</a:t>
            </a:r>
            <a:r>
              <a:rPr lang="en-AU" sz="3600" b="1" i="0" u="none" strike="noStrike" cap="none" dirty="0" smtClean="0">
                <a:solidFill>
                  <a:srgbClr val="FFFF00"/>
                </a:solidFill>
                <a:sym typeface="Arial Narrow"/>
              </a:rPr>
              <a:t> </a:t>
            </a:r>
            <a:r>
              <a:rPr lang="en-AU" sz="3600" b="1" i="0" u="none" strike="noStrike" cap="none" dirty="0">
                <a:solidFill>
                  <a:srgbClr val="FFFF00"/>
                </a:solidFill>
                <a:sym typeface="Arial Narrow"/>
              </a:rPr>
              <a:t>Meeting</a:t>
            </a:r>
          </a:p>
        </p:txBody>
      </p:sp>
      <p:sp>
        <p:nvSpPr>
          <p:cNvPr id="154" name="Shape 154"/>
          <p:cNvSpPr txBox="1">
            <a:spLocks noGrp="1"/>
          </p:cNvSpPr>
          <p:nvPr>
            <p:ph type="body" idx="1"/>
          </p:nvPr>
        </p:nvSpPr>
        <p:spPr>
          <a:xfrm>
            <a:off x="102574" y="2304791"/>
            <a:ext cx="5341916" cy="4343401"/>
          </a:xfrm>
          <a:prstGeom prst="rect">
            <a:avLst/>
          </a:prstGeom>
          <a:noFill/>
          <a:ln>
            <a:noFill/>
          </a:ln>
        </p:spPr>
        <p:txBody>
          <a:bodyPr lIns="91425" tIns="45700" rIns="91425" bIns="45700" anchor="t" anchorCtr="0">
            <a:noAutofit/>
          </a:bodyPr>
          <a:lstStyle/>
          <a:p>
            <a:pPr marL="0" lvl="0" indent="0">
              <a:spcBef>
                <a:spcPts val="1200"/>
              </a:spcBef>
              <a:spcAft>
                <a:spcPts val="0"/>
              </a:spcAft>
              <a:buSzPct val="59999"/>
              <a:buNone/>
            </a:pPr>
            <a:r>
              <a:rPr lang="en-AU" sz="2000" b="0" i="0" u="none" strike="noStrike" cap="none" dirty="0" smtClean="0">
                <a:solidFill>
                  <a:srgbClr val="FFFF00"/>
                </a:solidFill>
                <a:sym typeface="Arial Narrow"/>
              </a:rPr>
              <a:t>Attended by:</a:t>
            </a:r>
          </a:p>
          <a:p>
            <a:pPr marL="538163" lvl="1" indent="-363538">
              <a:spcBef>
                <a:spcPts val="1200"/>
              </a:spcBef>
              <a:spcAft>
                <a:spcPts val="0"/>
              </a:spcAft>
              <a:buSzPct val="59999"/>
            </a:pPr>
            <a:r>
              <a:rPr lang="en-US" sz="1800" dirty="0" smtClean="0"/>
              <a:t>Chair </a:t>
            </a:r>
            <a:r>
              <a:rPr lang="en-US" sz="1800" dirty="0"/>
              <a:t>of </a:t>
            </a:r>
            <a:r>
              <a:rPr lang="en-US" sz="1800" dirty="0" smtClean="0"/>
              <a:t>CSBWG</a:t>
            </a:r>
            <a:r>
              <a:rPr lang="en-US" sz="1800" dirty="0"/>
              <a:t>, </a:t>
            </a:r>
            <a:r>
              <a:rPr lang="en-US" sz="1800" dirty="0" err="1"/>
              <a:t>Ms</a:t>
            </a:r>
            <a:r>
              <a:rPr lang="en-US" sz="1800" dirty="0"/>
              <a:t> Jennifer Jencks (USA, Director of the DCDB</a:t>
            </a:r>
            <a:r>
              <a:rPr lang="en-US" sz="1800" dirty="0" smtClean="0"/>
              <a:t>) </a:t>
            </a:r>
          </a:p>
          <a:p>
            <a:pPr marL="538163" lvl="1" indent="-363538">
              <a:spcBef>
                <a:spcPts val="1200"/>
              </a:spcBef>
              <a:spcAft>
                <a:spcPts val="0"/>
              </a:spcAft>
              <a:buSzPct val="59999"/>
            </a:pPr>
            <a:r>
              <a:rPr lang="en-US" sz="1800" dirty="0" smtClean="0"/>
              <a:t>Representatives from ten </a:t>
            </a:r>
            <a:r>
              <a:rPr lang="en-US" sz="1800" dirty="0"/>
              <a:t>Member </a:t>
            </a:r>
            <a:r>
              <a:rPr lang="en-US" sz="1800" dirty="0" smtClean="0"/>
              <a:t>States</a:t>
            </a:r>
          </a:p>
          <a:p>
            <a:pPr marL="901701" lvl="2" indent="-363538">
              <a:spcBef>
                <a:spcPts val="0"/>
              </a:spcBef>
              <a:spcAft>
                <a:spcPts val="0"/>
              </a:spcAft>
            </a:pPr>
            <a:r>
              <a:rPr lang="en-US" sz="1400" dirty="0" smtClean="0"/>
              <a:t>Canada</a:t>
            </a:r>
            <a:r>
              <a:rPr lang="en-US" sz="1400" dirty="0"/>
              <a:t>, Denmark, Finland, France, Germany, India, Italy, Norway, Portugal and </a:t>
            </a:r>
            <a:r>
              <a:rPr lang="en-US" sz="1400" dirty="0" smtClean="0"/>
              <a:t>USA</a:t>
            </a:r>
          </a:p>
          <a:p>
            <a:pPr marL="538163" lvl="1" indent="-363538">
              <a:spcBef>
                <a:spcPts val="1200"/>
              </a:spcBef>
              <a:spcAft>
                <a:spcPts val="0"/>
              </a:spcAft>
              <a:buSzPct val="59999"/>
            </a:pPr>
            <a:r>
              <a:rPr lang="en-US" sz="1800" dirty="0" smtClean="0"/>
              <a:t>Observers </a:t>
            </a:r>
            <a:r>
              <a:rPr lang="en-US" sz="1800" dirty="0"/>
              <a:t>and expert contributors from </a:t>
            </a:r>
            <a:r>
              <a:rPr lang="en-US" sz="1800" dirty="0" err="1"/>
              <a:t>SevenCs</a:t>
            </a:r>
            <a:r>
              <a:rPr lang="en-US" sz="1800" dirty="0"/>
              <a:t> and </a:t>
            </a:r>
            <a:r>
              <a:rPr lang="en-US" sz="1800" dirty="0" smtClean="0"/>
              <a:t>Sea-ID  </a:t>
            </a:r>
          </a:p>
          <a:p>
            <a:pPr marL="538163" lvl="1" indent="-363538">
              <a:spcBef>
                <a:spcPts val="1200"/>
              </a:spcBef>
              <a:spcAft>
                <a:spcPts val="0"/>
              </a:spcAft>
              <a:buSzPct val="59999"/>
            </a:pPr>
            <a:r>
              <a:rPr lang="en-US" sz="1800" dirty="0" smtClean="0"/>
              <a:t>Secretary </a:t>
            </a:r>
            <a:r>
              <a:rPr lang="en-US" sz="1800" dirty="0"/>
              <a:t>General Robert Ward and Assistant Director David Wyatt represented the IHO </a:t>
            </a:r>
            <a:r>
              <a:rPr lang="en-US" sz="1800" dirty="0" smtClean="0"/>
              <a:t>Secretariat</a:t>
            </a:r>
          </a:p>
          <a:p>
            <a:pPr marL="538163" lvl="1" indent="-363538">
              <a:spcBef>
                <a:spcPts val="1200"/>
              </a:spcBef>
              <a:spcAft>
                <a:spcPts val="0"/>
              </a:spcAft>
              <a:buSzPct val="59999"/>
            </a:pPr>
            <a:r>
              <a:rPr lang="en-US" sz="1800" dirty="0" err="1" smtClean="0"/>
              <a:t>Mr</a:t>
            </a:r>
            <a:r>
              <a:rPr lang="en-US" sz="1800" dirty="0" smtClean="0"/>
              <a:t> </a:t>
            </a:r>
            <a:r>
              <a:rPr lang="en-US" sz="1800" dirty="0"/>
              <a:t>Serge Gosselin (Canada) was elected as vice-Chair of the </a:t>
            </a:r>
            <a:r>
              <a:rPr lang="en-US" sz="1800" dirty="0" smtClean="0"/>
              <a:t>WG to </a:t>
            </a:r>
            <a:r>
              <a:rPr lang="en-US" sz="1800" dirty="0"/>
              <a:t>occupy the previously vacant </a:t>
            </a:r>
            <a:r>
              <a:rPr lang="en-US" sz="1800" dirty="0" smtClean="0"/>
              <a:t>position</a:t>
            </a:r>
            <a:endParaRPr lang="en-AU" sz="1800" b="0" i="0" u="none" strike="noStrike" cap="none" dirty="0">
              <a:solidFill>
                <a:srgbClr val="FFFF00"/>
              </a:solidFill>
              <a:sym typeface="Arial Narrow"/>
            </a:endParaRPr>
          </a:p>
        </p:txBody>
      </p:sp>
      <p:pic>
        <p:nvPicPr>
          <p:cNvPr id="4" name="Picture 2" descr="https://lh3.googleusercontent.com/MnBadnHo4Xb_pYKT_YaXzdHeFjhoGopGSTCop_w_mUfJwKAWi59Kr_pCAg2421iDigZwdGeWcHWs_oOVpZgFZ4qG2qgCLZHso5s0vYF4lV-6TEh6ic7rrWCQiqDc009E-zYYKxms08c"/>
          <p:cNvPicPr>
            <a:picLocks noChangeAspect="1" noChangeArrowheads="1"/>
          </p:cNvPicPr>
          <p:nvPr/>
        </p:nvPicPr>
        <p:blipFill rotWithShape="1">
          <a:blip r:embed="rId3">
            <a:extLst>
              <a:ext uri="{28A0092B-C50C-407E-A947-70E740481C1C}">
                <a14:useLocalDpi xmlns:a14="http://schemas.microsoft.com/office/drawing/2010/main" val="0"/>
              </a:ext>
            </a:extLst>
          </a:blip>
          <a:srcRect l="32054" t="20385" r="29355" b="25870"/>
          <a:stretch/>
        </p:blipFill>
        <p:spPr bwMode="auto">
          <a:xfrm>
            <a:off x="5444490" y="2792508"/>
            <a:ext cx="3533314" cy="29739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hape 154"/>
          <p:cNvSpPr txBox="1">
            <a:spLocks/>
          </p:cNvSpPr>
          <p:nvPr/>
        </p:nvSpPr>
        <p:spPr>
          <a:xfrm>
            <a:off x="0" y="1272346"/>
            <a:ext cx="9144000" cy="75392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t" anchorCtr="0">
            <a:noAutofit/>
          </a:bodyPr>
          <a:lstStyle>
            <a:defPPr marR="0" lvl="0" algn="l" rtl="0">
              <a:lnSpc>
                <a:spcPct val="100000"/>
              </a:lnSpc>
              <a:spcBef>
                <a:spcPts val="0"/>
              </a:spcBef>
              <a:spcAft>
                <a:spcPts val="0"/>
              </a:spcAft>
            </a:defPPr>
            <a:lvl1pPr marL="363537" marR="0" lvl="0" indent="-127317"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538162" marR="0" lvl="1" indent="25716"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077912" marR="0" lvl="3" indent="-238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252537" marR="0" lvl="4" indent="-33337"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pPr marL="0" indent="0" algn="ctr">
              <a:spcBef>
                <a:spcPts val="0"/>
              </a:spcBef>
              <a:spcAft>
                <a:spcPts val="0"/>
              </a:spcAft>
              <a:buSzPct val="59999"/>
              <a:buNone/>
            </a:pPr>
            <a:r>
              <a:rPr lang="en-AU" sz="2000" i="1" kern="0" dirty="0" smtClean="0">
                <a:solidFill>
                  <a:schemeClr val="tx1"/>
                </a:solidFill>
              </a:rPr>
              <a:t>Hosted by the </a:t>
            </a:r>
            <a:r>
              <a:rPr lang="en-US" sz="2000" i="1" kern="0" dirty="0" smtClean="0">
                <a:solidFill>
                  <a:schemeClr val="tx1"/>
                </a:solidFill>
              </a:rPr>
              <a:t>Leibniz Institute for Baltic Sea Research (IOW) in </a:t>
            </a:r>
            <a:r>
              <a:rPr lang="en-US" sz="2000" i="1" kern="0" dirty="0" err="1" smtClean="0">
                <a:solidFill>
                  <a:schemeClr val="tx1"/>
                </a:solidFill>
              </a:rPr>
              <a:t>Warnemünde</a:t>
            </a:r>
            <a:r>
              <a:rPr lang="en-US" sz="2000" i="1" kern="0" dirty="0" smtClean="0">
                <a:solidFill>
                  <a:schemeClr val="tx1"/>
                </a:solidFill>
              </a:rPr>
              <a:t>, Germany on 7 and 8 Nov 2016.</a:t>
            </a:r>
            <a:endParaRPr lang="en-AU" sz="2000" i="1" kern="0" dirty="0" smtClean="0">
              <a:solidFill>
                <a:schemeClr val="tx1"/>
              </a:solidFill>
            </a:endParaRPr>
          </a:p>
        </p:txBody>
      </p:sp>
    </p:spTree>
    <p:extLst>
      <p:ext uri="{BB962C8B-B14F-4D97-AF65-F5344CB8AC3E}">
        <p14:creationId xmlns:p14="http://schemas.microsoft.com/office/powerpoint/2010/main" val="6433038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58713" y="152400"/>
            <a:ext cx="7429500" cy="1139825"/>
          </a:xfrm>
          <a:prstGeom prst="rect">
            <a:avLst/>
          </a:prstGeom>
          <a:noFill/>
          <a:ln>
            <a:noFill/>
          </a:ln>
        </p:spPr>
        <p:txBody>
          <a:bodyPr lIns="91425" tIns="45700" rIns="91425" bIns="45700" anchor="ctr" anchorCtr="0">
            <a:noAutofit/>
          </a:bodyPr>
          <a:lstStyle/>
          <a:p>
            <a:pPr lvl="0" algn="ctr">
              <a:buSzPct val="25000"/>
            </a:pPr>
            <a:r>
              <a:rPr lang="en-AU" sz="3600" b="1" i="0" u="none" strike="noStrike" cap="none" dirty="0">
                <a:solidFill>
                  <a:srgbClr val="FFFF00"/>
                </a:solidFill>
                <a:sym typeface="Arial Narrow"/>
              </a:rPr>
              <a:t>CSB Working Group </a:t>
            </a:r>
            <a:r>
              <a:rPr lang="en-AU" b="1" dirty="0"/>
              <a:t>3</a:t>
            </a:r>
            <a:r>
              <a:rPr lang="en-AU" b="1" baseline="30000" dirty="0"/>
              <a:t>rd</a:t>
            </a:r>
            <a:r>
              <a:rPr lang="en-AU" sz="3600" b="1" i="0" u="none" strike="noStrike" cap="none" dirty="0" smtClean="0">
                <a:solidFill>
                  <a:srgbClr val="FFFF00"/>
                </a:solidFill>
                <a:sym typeface="Arial Narrow"/>
              </a:rPr>
              <a:t> </a:t>
            </a:r>
            <a:r>
              <a:rPr lang="en-AU" sz="3600" b="1" i="0" u="none" strike="noStrike" cap="none" dirty="0">
                <a:solidFill>
                  <a:srgbClr val="FFFF00"/>
                </a:solidFill>
                <a:sym typeface="Arial Narrow"/>
              </a:rPr>
              <a:t>Meeting</a:t>
            </a:r>
          </a:p>
        </p:txBody>
      </p:sp>
      <p:sp>
        <p:nvSpPr>
          <p:cNvPr id="161" name="Shape 161"/>
          <p:cNvSpPr txBox="1">
            <a:spLocks noGrp="1"/>
          </p:cNvSpPr>
          <p:nvPr>
            <p:ph type="body" idx="1"/>
          </p:nvPr>
        </p:nvSpPr>
        <p:spPr>
          <a:xfrm>
            <a:off x="184638" y="1350566"/>
            <a:ext cx="8783515" cy="5562600"/>
          </a:xfrm>
          <a:prstGeom prst="rect">
            <a:avLst/>
          </a:prstGeom>
          <a:noFill/>
          <a:ln>
            <a:noFill/>
          </a:ln>
        </p:spPr>
        <p:txBody>
          <a:bodyPr lIns="91425" tIns="45700" rIns="91425" bIns="45700" anchor="t" anchorCtr="0">
            <a:noAutofit/>
          </a:bodyPr>
          <a:lstStyle/>
          <a:p>
            <a:pPr marL="363538" marR="0" lvl="0" indent="-363538" algn="l" rtl="0">
              <a:lnSpc>
                <a:spcPct val="100000"/>
              </a:lnSpc>
              <a:spcBef>
                <a:spcPts val="1200"/>
              </a:spcBef>
              <a:spcAft>
                <a:spcPts val="0"/>
              </a:spcAft>
              <a:buClr>
                <a:srgbClr val="FFFF00"/>
              </a:buClr>
              <a:buSzPct val="59999"/>
              <a:buFont typeface="Noto Sans Symbols"/>
              <a:buChar char="✦"/>
            </a:pPr>
            <a:r>
              <a:rPr lang="en-GB" sz="1800" dirty="0" smtClean="0"/>
              <a:t>The </a:t>
            </a:r>
            <a:r>
              <a:rPr lang="en-GB" sz="1800" dirty="0"/>
              <a:t>CSBWG received verbal reports from the </a:t>
            </a:r>
            <a:r>
              <a:rPr lang="en-GB" sz="1800" dirty="0" smtClean="0"/>
              <a:t>Correspondence Group leads tasked </a:t>
            </a:r>
            <a:r>
              <a:rPr lang="en-GB" sz="1800" dirty="0"/>
              <a:t>with drafting specific sections of the IHO </a:t>
            </a:r>
            <a:r>
              <a:rPr lang="en-GB" sz="1800" dirty="0" smtClean="0"/>
              <a:t>CSBGD.</a:t>
            </a:r>
            <a:endParaRPr lang="en-AU" sz="1800" dirty="0" smtClean="0"/>
          </a:p>
          <a:p>
            <a:pPr marL="1062039" lvl="2" indent="-342900">
              <a:spcBef>
                <a:spcPts val="1200"/>
              </a:spcBef>
              <a:spcAft>
                <a:spcPts val="0"/>
              </a:spcAft>
              <a:buSzPct val="100000"/>
              <a:buFont typeface="+mj-lt"/>
              <a:buAutoNum type="arabicPeriod"/>
            </a:pPr>
            <a:r>
              <a:rPr lang="en-AU" sz="1800" dirty="0" smtClean="0"/>
              <a:t>Systems </a:t>
            </a:r>
            <a:r>
              <a:rPr lang="en-AU" sz="1800" dirty="0"/>
              <a:t>and </a:t>
            </a:r>
            <a:r>
              <a:rPr lang="en-AU" sz="1800" dirty="0" smtClean="0"/>
              <a:t>Hardware -  </a:t>
            </a:r>
            <a:r>
              <a:rPr lang="en-US" sz="1400" dirty="0" smtClean="0"/>
              <a:t>It </a:t>
            </a:r>
            <a:r>
              <a:rPr lang="en-US" sz="1400" dirty="0"/>
              <a:t>was reported that the chapter was completed.</a:t>
            </a:r>
            <a:endParaRPr lang="en-AU" sz="1400" dirty="0"/>
          </a:p>
          <a:p>
            <a:pPr marL="1062039" lvl="2" indent="-342900">
              <a:spcBef>
                <a:spcPts val="1200"/>
              </a:spcBef>
              <a:spcAft>
                <a:spcPts val="0"/>
              </a:spcAft>
              <a:buSzPct val="100000"/>
              <a:buFont typeface="+mj-lt"/>
              <a:buAutoNum type="arabicPeriod"/>
            </a:pPr>
            <a:r>
              <a:rPr lang="en-AU" sz="1800" dirty="0" smtClean="0"/>
              <a:t>Metadata </a:t>
            </a:r>
            <a:r>
              <a:rPr lang="en-AU" sz="1800" dirty="0"/>
              <a:t>and Data Formats -  </a:t>
            </a:r>
            <a:r>
              <a:rPr lang="en-US" sz="1400" dirty="0"/>
              <a:t>It was reported that the chapter was mostly complete. </a:t>
            </a:r>
            <a:endParaRPr lang="en-AU" sz="1400" dirty="0" smtClean="0"/>
          </a:p>
          <a:p>
            <a:pPr marL="1062039" lvl="2" indent="-342900">
              <a:spcBef>
                <a:spcPts val="1200"/>
              </a:spcBef>
              <a:spcAft>
                <a:spcPts val="0"/>
              </a:spcAft>
              <a:buSzPct val="100000"/>
              <a:buFont typeface="+mj-lt"/>
              <a:buAutoNum type="arabicPeriod"/>
            </a:pPr>
            <a:r>
              <a:rPr lang="en-AU" sz="1800" dirty="0" smtClean="0"/>
              <a:t>Uncertainty</a:t>
            </a:r>
          </a:p>
          <a:p>
            <a:pPr marL="1412876" lvl="4" indent="-342900">
              <a:spcBef>
                <a:spcPts val="1200"/>
              </a:spcBef>
              <a:spcAft>
                <a:spcPts val="0"/>
              </a:spcAft>
              <a:buSzPct val="100000"/>
            </a:pPr>
            <a:r>
              <a:rPr lang="en-US" sz="1400" dirty="0"/>
              <a:t>The goal is to capture the information </a:t>
            </a:r>
            <a:r>
              <a:rPr lang="en-US" sz="1400" dirty="0" smtClean="0"/>
              <a:t>(metadata) required </a:t>
            </a:r>
            <a:r>
              <a:rPr lang="en-US" sz="1400" dirty="0"/>
              <a:t>to assist in assessing an </a:t>
            </a:r>
            <a:r>
              <a:rPr lang="en-US" sz="1400" dirty="0" smtClean="0"/>
              <a:t>uncertainty but </a:t>
            </a:r>
            <a:r>
              <a:rPr lang="en-US" sz="1400" dirty="0"/>
              <a:t>not to actually mandate a method to do </a:t>
            </a:r>
            <a:r>
              <a:rPr lang="en-US" sz="1400" dirty="0" smtClean="0"/>
              <a:t>so.</a:t>
            </a:r>
          </a:p>
          <a:p>
            <a:pPr marL="1412876" lvl="4" indent="-342900">
              <a:spcBef>
                <a:spcPts val="1200"/>
              </a:spcBef>
              <a:spcAft>
                <a:spcPts val="0"/>
              </a:spcAft>
              <a:buSzPct val="100000"/>
            </a:pPr>
            <a:r>
              <a:rPr lang="en-US" sz="1400" dirty="0"/>
              <a:t>It is intended that more details will be available on more technical subjects and aspects in an appendix to the Uncertainty section.</a:t>
            </a:r>
          </a:p>
          <a:p>
            <a:pPr marL="1062039" lvl="2" indent="-342900">
              <a:spcBef>
                <a:spcPts val="1200"/>
              </a:spcBef>
              <a:spcAft>
                <a:spcPts val="0"/>
              </a:spcAft>
              <a:buSzPct val="100000"/>
              <a:buFont typeface="+mj-lt"/>
              <a:buAutoNum type="arabicPeriod"/>
            </a:pPr>
            <a:r>
              <a:rPr lang="en-AU" sz="1800" dirty="0" smtClean="0"/>
              <a:t>Trusted Nodes</a:t>
            </a:r>
          </a:p>
          <a:p>
            <a:pPr marL="1412876" lvl="4" indent="-342900">
              <a:spcBef>
                <a:spcPts val="1200"/>
              </a:spcBef>
              <a:spcAft>
                <a:spcPts val="0"/>
              </a:spcAft>
              <a:buSzPct val="100000"/>
            </a:pPr>
            <a:r>
              <a:rPr lang="en-US" sz="1400" dirty="0" smtClean="0"/>
              <a:t>Focus on </a:t>
            </a:r>
            <a:r>
              <a:rPr lang="en-US" sz="1400" dirty="0"/>
              <a:t>identifying the methods for contributing data to the </a:t>
            </a:r>
            <a:r>
              <a:rPr lang="en-US" sz="1400" dirty="0" smtClean="0"/>
              <a:t>DCDB.  </a:t>
            </a:r>
            <a:endParaRPr lang="en-AU" sz="1400" dirty="0" smtClean="0"/>
          </a:p>
          <a:p>
            <a:pPr marL="1062039" lvl="2" indent="-342900">
              <a:spcBef>
                <a:spcPts val="1200"/>
              </a:spcBef>
              <a:spcAft>
                <a:spcPts val="0"/>
              </a:spcAft>
              <a:buSzPct val="100000"/>
              <a:buFont typeface="+mj-lt"/>
              <a:buAutoNum type="arabicPeriod"/>
            </a:pPr>
            <a:r>
              <a:rPr lang="en-AU" sz="1800" dirty="0" smtClean="0"/>
              <a:t>Legal</a:t>
            </a:r>
          </a:p>
          <a:p>
            <a:pPr marL="1412876" lvl="4" indent="-342900">
              <a:spcBef>
                <a:spcPts val="1200"/>
              </a:spcBef>
              <a:spcAft>
                <a:spcPts val="0"/>
              </a:spcAft>
              <a:buSzPct val="100000"/>
            </a:pPr>
            <a:r>
              <a:rPr lang="en-US" sz="1400" dirty="0" smtClean="0"/>
              <a:t>Attempted </a:t>
            </a:r>
            <a:r>
              <a:rPr lang="en-US" sz="1400" dirty="0"/>
              <a:t>to identify and provide insight (not advice) on 3 issues: (1) exposure to liability, (2) potential liability within various maritime zones and (3) data licensing (ownership of data</a:t>
            </a:r>
            <a:r>
              <a:rPr lang="en-US" sz="1400" dirty="0" smtClean="0"/>
              <a:t>)</a:t>
            </a:r>
            <a:endParaRPr lang="en-AU" sz="1400" dirty="0"/>
          </a:p>
        </p:txBody>
      </p:sp>
    </p:spTree>
    <p:extLst>
      <p:ext uri="{BB962C8B-B14F-4D97-AF65-F5344CB8AC3E}">
        <p14:creationId xmlns:p14="http://schemas.microsoft.com/office/powerpoint/2010/main" val="15623725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58713" y="152400"/>
            <a:ext cx="7429500" cy="1139825"/>
          </a:xfrm>
          <a:prstGeom prst="rect">
            <a:avLst/>
          </a:prstGeom>
          <a:noFill/>
          <a:ln>
            <a:noFill/>
          </a:ln>
        </p:spPr>
        <p:txBody>
          <a:bodyPr lIns="91425" tIns="45700" rIns="91425" bIns="45700" anchor="ctr" anchorCtr="0">
            <a:noAutofit/>
          </a:bodyPr>
          <a:lstStyle/>
          <a:p>
            <a:pPr lvl="0" algn="ctr">
              <a:buSzPct val="25000"/>
            </a:pPr>
            <a:r>
              <a:rPr lang="en-AU" sz="3600" b="1" i="0" u="none" strike="noStrike" cap="none" dirty="0">
                <a:solidFill>
                  <a:srgbClr val="FFFF00"/>
                </a:solidFill>
                <a:sym typeface="Arial Narrow"/>
              </a:rPr>
              <a:t>CSB Working Group </a:t>
            </a:r>
            <a:r>
              <a:rPr lang="en-AU" b="1" dirty="0"/>
              <a:t>3</a:t>
            </a:r>
            <a:r>
              <a:rPr lang="en-AU" b="1" baseline="30000" dirty="0"/>
              <a:t>rd</a:t>
            </a:r>
            <a:r>
              <a:rPr lang="en-AU" sz="3600" b="1" i="0" u="none" strike="noStrike" cap="none" dirty="0" smtClean="0">
                <a:solidFill>
                  <a:srgbClr val="FFFF00"/>
                </a:solidFill>
                <a:sym typeface="Arial Narrow"/>
              </a:rPr>
              <a:t> </a:t>
            </a:r>
            <a:r>
              <a:rPr lang="en-AU" sz="3600" b="1" i="0" u="none" strike="noStrike" cap="none" dirty="0">
                <a:solidFill>
                  <a:srgbClr val="FFFF00"/>
                </a:solidFill>
                <a:sym typeface="Arial Narrow"/>
              </a:rPr>
              <a:t>Meeting</a:t>
            </a:r>
          </a:p>
        </p:txBody>
      </p:sp>
      <p:sp>
        <p:nvSpPr>
          <p:cNvPr id="161" name="Shape 161"/>
          <p:cNvSpPr txBox="1">
            <a:spLocks noGrp="1"/>
          </p:cNvSpPr>
          <p:nvPr>
            <p:ph type="body" idx="1"/>
          </p:nvPr>
        </p:nvSpPr>
        <p:spPr>
          <a:xfrm>
            <a:off x="240634" y="1606373"/>
            <a:ext cx="8604984" cy="4871430"/>
          </a:xfrm>
          <a:prstGeom prst="rect">
            <a:avLst/>
          </a:prstGeom>
          <a:noFill/>
          <a:ln>
            <a:noFill/>
          </a:ln>
        </p:spPr>
        <p:txBody>
          <a:bodyPr lIns="91425" tIns="45700" rIns="91425" bIns="45700" anchor="t" anchorCtr="0">
            <a:noAutofit/>
          </a:bodyPr>
          <a:lstStyle/>
          <a:p>
            <a:pPr marL="363538" marR="0" lvl="0" indent="-363538" algn="l" rtl="0">
              <a:lnSpc>
                <a:spcPct val="100000"/>
              </a:lnSpc>
              <a:spcBef>
                <a:spcPts val="2400"/>
              </a:spcBef>
              <a:spcAft>
                <a:spcPts val="0"/>
              </a:spcAft>
              <a:buClr>
                <a:srgbClr val="FFFF00"/>
              </a:buClr>
              <a:buSzPct val="59999"/>
              <a:buFont typeface="Noto Sans Symbols"/>
              <a:buChar char="✦"/>
            </a:pPr>
            <a:r>
              <a:rPr lang="en-GB" sz="2400" dirty="0"/>
              <a:t>V</a:t>
            </a:r>
            <a:r>
              <a:rPr lang="en-GB" sz="2400" dirty="0" smtClean="0"/>
              <a:t>arious </a:t>
            </a:r>
            <a:r>
              <a:rPr lang="en-GB" sz="2400" dirty="0"/>
              <a:t>draft sections </a:t>
            </a:r>
            <a:r>
              <a:rPr lang="en-GB" sz="2400" dirty="0" smtClean="0"/>
              <a:t>were </a:t>
            </a:r>
            <a:r>
              <a:rPr lang="en-GB" sz="2400" dirty="0"/>
              <a:t>developed </a:t>
            </a:r>
            <a:r>
              <a:rPr lang="en-GB" sz="2400" dirty="0" smtClean="0"/>
              <a:t>further.</a:t>
            </a:r>
          </a:p>
          <a:p>
            <a:pPr marL="363538" lvl="0" indent="-363538">
              <a:spcBef>
                <a:spcPts val="2400"/>
              </a:spcBef>
              <a:spcAft>
                <a:spcPts val="0"/>
              </a:spcAft>
              <a:buSzPct val="59999"/>
            </a:pPr>
            <a:r>
              <a:rPr lang="en-US" sz="2400" dirty="0" smtClean="0"/>
              <a:t>General </a:t>
            </a:r>
            <a:r>
              <a:rPr lang="en-US" sz="2400" dirty="0"/>
              <a:t>agreement that the GEBCO Cookbook provided a good model </a:t>
            </a:r>
            <a:endParaRPr lang="en-US" sz="2400" dirty="0" smtClean="0"/>
          </a:p>
          <a:p>
            <a:pPr marL="363538" lvl="0" indent="-363538">
              <a:spcBef>
                <a:spcPts val="2400"/>
              </a:spcBef>
              <a:spcAft>
                <a:spcPts val="0"/>
              </a:spcAft>
              <a:buSzPct val="59999"/>
            </a:pPr>
            <a:r>
              <a:rPr lang="en-US" sz="2400" dirty="0" smtClean="0"/>
              <a:t>It </a:t>
            </a:r>
            <a:r>
              <a:rPr lang="en-US" sz="2400" dirty="0"/>
              <a:t>was agreed that an appropriate definition for IHO CSB was required and should be included in the CSBGD</a:t>
            </a:r>
            <a:r>
              <a:rPr lang="en-US" sz="2400" dirty="0" smtClean="0"/>
              <a:t>.</a:t>
            </a:r>
          </a:p>
          <a:p>
            <a:pPr marL="901701" lvl="2" indent="-363538">
              <a:spcAft>
                <a:spcPts val="0"/>
              </a:spcAft>
            </a:pPr>
            <a:r>
              <a:rPr lang="en-US" sz="1800" i="1" dirty="0"/>
              <a:t>Crowdsourced bathymetry (CSB) is the collection of depth measurements from vessels, using standard navigation instruments, while engaged in routine maritime operations. </a:t>
            </a:r>
            <a:endParaRPr lang="en-US" sz="1800" i="1" u="sng" dirty="0"/>
          </a:p>
        </p:txBody>
      </p:sp>
    </p:spTree>
    <p:extLst>
      <p:ext uri="{BB962C8B-B14F-4D97-AF65-F5344CB8AC3E}">
        <p14:creationId xmlns:p14="http://schemas.microsoft.com/office/powerpoint/2010/main" val="11745696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58714" y="152400"/>
            <a:ext cx="7429500" cy="113982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00"/>
              </a:buClr>
              <a:buSzPct val="25000"/>
              <a:buFont typeface="Arial Narrow"/>
              <a:buNone/>
            </a:pPr>
            <a:r>
              <a:rPr lang="en-AU" sz="3600" b="1" i="0" u="none" strike="noStrike" cap="none" dirty="0">
                <a:solidFill>
                  <a:srgbClr val="FFFF00"/>
                </a:solidFill>
                <a:latin typeface="Arial Narrow"/>
                <a:ea typeface="Arial Narrow"/>
                <a:cs typeface="Arial Narrow"/>
                <a:sym typeface="Arial Narrow"/>
              </a:rPr>
              <a:t>CSB Working Group </a:t>
            </a:r>
            <a:r>
              <a:rPr lang="en-AU" sz="3600" b="1" i="0" u="none" strike="noStrike" cap="none" dirty="0" smtClean="0">
                <a:solidFill>
                  <a:srgbClr val="FFFF00"/>
                </a:solidFill>
                <a:latin typeface="Arial Narrow"/>
                <a:ea typeface="Arial Narrow"/>
                <a:cs typeface="Arial Narrow"/>
                <a:sym typeface="Arial Narrow"/>
              </a:rPr>
              <a:t>4</a:t>
            </a:r>
            <a:r>
              <a:rPr lang="en-AU" sz="3600" b="1" i="0" u="none" strike="noStrike" cap="none" baseline="30000" dirty="0" smtClean="0">
                <a:solidFill>
                  <a:srgbClr val="FFFF00"/>
                </a:solidFill>
                <a:latin typeface="Arial Narrow"/>
                <a:ea typeface="Arial Narrow"/>
                <a:cs typeface="Arial Narrow"/>
                <a:sym typeface="Arial Narrow"/>
              </a:rPr>
              <a:t>th</a:t>
            </a:r>
            <a:r>
              <a:rPr lang="en-AU" sz="3600" b="1" i="0" u="none" strike="noStrike" cap="none" dirty="0" smtClean="0">
                <a:solidFill>
                  <a:srgbClr val="FFFF00"/>
                </a:solidFill>
                <a:latin typeface="Arial Narrow"/>
                <a:ea typeface="Arial Narrow"/>
                <a:cs typeface="Arial Narrow"/>
                <a:sym typeface="Arial Narrow"/>
              </a:rPr>
              <a:t> </a:t>
            </a:r>
            <a:r>
              <a:rPr lang="en-AU" sz="3600" b="1" i="0" u="none" strike="noStrike" cap="none" dirty="0">
                <a:solidFill>
                  <a:srgbClr val="FFFF00"/>
                </a:solidFill>
                <a:latin typeface="Arial Narrow"/>
                <a:ea typeface="Arial Narrow"/>
                <a:cs typeface="Arial Narrow"/>
                <a:sym typeface="Arial Narrow"/>
              </a:rPr>
              <a:t>Meeting</a:t>
            </a:r>
          </a:p>
        </p:txBody>
      </p:sp>
      <p:sp>
        <p:nvSpPr>
          <p:cNvPr id="154" name="Shape 154"/>
          <p:cNvSpPr txBox="1">
            <a:spLocks noGrp="1"/>
          </p:cNvSpPr>
          <p:nvPr>
            <p:ph type="body" idx="1"/>
          </p:nvPr>
        </p:nvSpPr>
        <p:spPr>
          <a:xfrm>
            <a:off x="181708" y="1987061"/>
            <a:ext cx="4538778" cy="4724400"/>
          </a:xfrm>
          <a:prstGeom prst="rect">
            <a:avLst/>
          </a:prstGeom>
          <a:noFill/>
          <a:ln>
            <a:noFill/>
          </a:ln>
        </p:spPr>
        <p:txBody>
          <a:bodyPr lIns="91425" tIns="45700" rIns="91425" bIns="45700" anchor="t" anchorCtr="0">
            <a:noAutofit/>
          </a:bodyPr>
          <a:lstStyle/>
          <a:p>
            <a:pPr marL="0" lvl="0" indent="0">
              <a:spcBef>
                <a:spcPts val="0"/>
              </a:spcBef>
              <a:spcAft>
                <a:spcPts val="0"/>
              </a:spcAft>
              <a:buSzPct val="59999"/>
              <a:buNone/>
            </a:pPr>
            <a:r>
              <a:rPr lang="en-US" sz="2400" dirty="0" smtClean="0"/>
              <a:t> </a:t>
            </a:r>
            <a:r>
              <a:rPr lang="en-AU" sz="2400" b="0" i="0" u="none" strike="noStrike" cap="none" dirty="0" smtClean="0">
                <a:solidFill>
                  <a:srgbClr val="FFFF00"/>
                </a:solidFill>
                <a:sym typeface="Arial Narrow"/>
              </a:rPr>
              <a:t>Attended by:</a:t>
            </a:r>
          </a:p>
          <a:p>
            <a:pPr marL="538163" lvl="1" indent="-363538">
              <a:spcBef>
                <a:spcPts val="1200"/>
              </a:spcBef>
              <a:spcAft>
                <a:spcPts val="0"/>
              </a:spcAft>
              <a:buSzPct val="59999"/>
            </a:pPr>
            <a:r>
              <a:rPr lang="en-US" sz="2000" dirty="0" smtClean="0"/>
              <a:t>Representatives from </a:t>
            </a:r>
            <a:r>
              <a:rPr lang="en-GB" sz="2000" dirty="0"/>
              <a:t>six Member </a:t>
            </a:r>
            <a:r>
              <a:rPr lang="en-GB" sz="2000" dirty="0" smtClean="0"/>
              <a:t>States</a:t>
            </a:r>
          </a:p>
          <a:p>
            <a:pPr marL="901701" lvl="2" indent="-363538">
              <a:spcBef>
                <a:spcPts val="0"/>
              </a:spcBef>
              <a:spcAft>
                <a:spcPts val="0"/>
              </a:spcAft>
            </a:pPr>
            <a:r>
              <a:rPr lang="en-GB" sz="1600" dirty="0" smtClean="0"/>
              <a:t>Canada</a:t>
            </a:r>
            <a:r>
              <a:rPr lang="en-GB" sz="1600" dirty="0"/>
              <a:t>, Italy, Nigeria, Norway, Philippines and </a:t>
            </a:r>
            <a:r>
              <a:rPr lang="en-GB" sz="1600" dirty="0" smtClean="0"/>
              <a:t>USA</a:t>
            </a:r>
          </a:p>
          <a:p>
            <a:pPr marL="538163" lvl="1" indent="-363538">
              <a:spcBef>
                <a:spcPts val="1200"/>
              </a:spcBef>
              <a:spcAft>
                <a:spcPts val="0"/>
              </a:spcAft>
              <a:buSzPct val="59999"/>
            </a:pPr>
            <a:r>
              <a:rPr lang="en-US" sz="2000" dirty="0" smtClean="0"/>
              <a:t>Observers </a:t>
            </a:r>
            <a:r>
              <a:rPr lang="en-US" sz="2000" dirty="0"/>
              <a:t>and expert contributors from </a:t>
            </a:r>
            <a:r>
              <a:rPr lang="en-GB" sz="2000" dirty="0"/>
              <a:t>GMATEK, Inc./World Maritime University and Sea-ID</a:t>
            </a:r>
            <a:r>
              <a:rPr lang="en-US" sz="2000" dirty="0" smtClean="0"/>
              <a:t>.  </a:t>
            </a:r>
          </a:p>
          <a:p>
            <a:pPr marL="538163" lvl="1" indent="-363538">
              <a:spcBef>
                <a:spcPts val="1200"/>
              </a:spcBef>
              <a:spcAft>
                <a:spcPts val="0"/>
              </a:spcAft>
              <a:buSzPct val="59999"/>
            </a:pPr>
            <a:r>
              <a:rPr lang="en-US" sz="2000" dirty="0" smtClean="0"/>
              <a:t>Secretary </a:t>
            </a:r>
            <a:r>
              <a:rPr lang="en-US" sz="2000" dirty="0"/>
              <a:t>General Robert Ward and Assistant Director David Wyatt represented the IHO Secretariat</a:t>
            </a:r>
            <a:r>
              <a:rPr lang="en-US" sz="2000" dirty="0" smtClean="0"/>
              <a:t>.</a:t>
            </a:r>
          </a:p>
        </p:txBody>
      </p:sp>
      <p:sp>
        <p:nvSpPr>
          <p:cNvPr id="5" name="Shape 154"/>
          <p:cNvSpPr txBox="1">
            <a:spLocks/>
          </p:cNvSpPr>
          <p:nvPr/>
        </p:nvSpPr>
        <p:spPr>
          <a:xfrm>
            <a:off x="0" y="1161928"/>
            <a:ext cx="9144000" cy="72343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91425" tIns="45700" rIns="91425" bIns="45700" anchor="t" anchorCtr="0">
            <a:noAutofit/>
          </a:bodyPr>
          <a:lstStyle>
            <a:defPPr marR="0" lvl="0" algn="l" rtl="0">
              <a:lnSpc>
                <a:spcPct val="100000"/>
              </a:lnSpc>
              <a:spcBef>
                <a:spcPts val="0"/>
              </a:spcBef>
              <a:spcAft>
                <a:spcPts val="0"/>
              </a:spcAft>
              <a:defRPr lang="en-US"/>
            </a:defPPr>
            <a:lvl1pPr marR="0" lvl="0" indent="0">
              <a:lnSpc>
                <a:spcPct val="100000"/>
              </a:lnSpc>
              <a:spcBef>
                <a:spcPts val="0"/>
              </a:spcBef>
              <a:spcAft>
                <a:spcPts val="0"/>
              </a:spcAft>
              <a:buClr>
                <a:srgbClr val="FFFF00"/>
              </a:buClr>
              <a:buSzPct val="59999"/>
              <a:buFont typeface="Noto Sans Symbols"/>
              <a:buNone/>
              <a:defRPr sz="2000" b="0" i="1" u="none" strike="noStrike" kern="0" cap="none">
                <a:latin typeface="Arial Narrow"/>
                <a:ea typeface="Arial Narrow"/>
                <a:cs typeface="Arial Narrow"/>
              </a:defRPr>
            </a:lvl1pPr>
            <a:lvl2pPr marL="538162" marR="0" lvl="1" indent="25716">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defRPr>
            </a:lvl2pPr>
            <a:lvl3pPr marL="901700" marR="0" lvl="2" indent="-10161">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defRPr>
            </a:lvl3pPr>
            <a:lvl4pPr marL="1077912" marR="0" lvl="3" indent="-23812">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defRPr>
            </a:lvl4pPr>
            <a:lvl5pPr marL="1252537" marR="0" lvl="4" indent="-33337">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defRPr>
            </a:lvl5pPr>
            <a:lvl6pPr marL="2514600" marR="0" lvl="5" indent="-7620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defRPr>
            </a:lvl6pPr>
            <a:lvl7pPr marL="2971800" marR="0" lvl="6" indent="-7620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defRPr>
            </a:lvl7pPr>
            <a:lvl8pPr marL="3429000" marR="0" lvl="7" indent="-7620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defRPr>
            </a:lvl8pPr>
            <a:lvl9pPr marL="3886200" marR="0" lvl="8" indent="-7620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defRPr>
            </a:lvl9pPr>
          </a:lstStyle>
          <a:p>
            <a:pPr algn="ctr"/>
            <a:r>
              <a:rPr lang="en-US" dirty="0">
                <a:solidFill>
                  <a:schemeClr val="tx1"/>
                </a:solidFill>
              </a:rPr>
              <a:t>Center for Coastal and Ocean Mapping &amp; NOAA/UNH Joint Hydrographic Center University of New Hampshire, Durham, US on 13 and 14 Feb 2017.</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186" r="6186"/>
          <a:stretch/>
        </p:blipFill>
        <p:spPr>
          <a:xfrm>
            <a:off x="4720485" y="2705266"/>
            <a:ext cx="4282100" cy="2748730"/>
          </a:xfrm>
          <a:prstGeom prst="rect">
            <a:avLst/>
          </a:prstGeom>
        </p:spPr>
      </p:pic>
    </p:spTree>
    <p:extLst>
      <p:ext uri="{BB962C8B-B14F-4D97-AF65-F5344CB8AC3E}">
        <p14:creationId xmlns:p14="http://schemas.microsoft.com/office/powerpoint/2010/main" val="8996016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49923" y="152400"/>
            <a:ext cx="7429500" cy="1139825"/>
          </a:xfrm>
          <a:prstGeom prst="rect">
            <a:avLst/>
          </a:prstGeom>
          <a:noFill/>
          <a:ln>
            <a:noFill/>
          </a:ln>
        </p:spPr>
        <p:txBody>
          <a:bodyPr lIns="91425" tIns="45700" rIns="91425" bIns="45700" anchor="ctr" anchorCtr="0">
            <a:noAutofit/>
          </a:bodyPr>
          <a:lstStyle/>
          <a:p>
            <a:pPr lvl="0" algn="ctr">
              <a:buSzPct val="25000"/>
            </a:pPr>
            <a:r>
              <a:rPr lang="en-AU" sz="3600" b="1" i="0" u="none" strike="noStrike" cap="none" dirty="0">
                <a:solidFill>
                  <a:srgbClr val="FFFF00"/>
                </a:solidFill>
                <a:sym typeface="Arial Narrow"/>
              </a:rPr>
              <a:t>CSB Working Group </a:t>
            </a:r>
            <a:r>
              <a:rPr lang="en-AU" b="1" dirty="0"/>
              <a:t>4</a:t>
            </a:r>
            <a:r>
              <a:rPr lang="en-AU" b="1" baseline="30000" dirty="0"/>
              <a:t>th</a:t>
            </a:r>
            <a:r>
              <a:rPr lang="en-AU" sz="3600" b="1" i="0" u="none" strike="noStrike" cap="none" dirty="0" smtClean="0">
                <a:solidFill>
                  <a:srgbClr val="FFFF00"/>
                </a:solidFill>
                <a:sym typeface="Arial Narrow"/>
              </a:rPr>
              <a:t> </a:t>
            </a:r>
            <a:r>
              <a:rPr lang="en-AU" sz="3600" b="1" i="0" u="none" strike="noStrike" cap="none" dirty="0">
                <a:solidFill>
                  <a:srgbClr val="FFFF00"/>
                </a:solidFill>
                <a:sym typeface="Arial Narrow"/>
              </a:rPr>
              <a:t>Meeting</a:t>
            </a:r>
          </a:p>
        </p:txBody>
      </p:sp>
      <p:sp>
        <p:nvSpPr>
          <p:cNvPr id="6" name="Shape 161"/>
          <p:cNvSpPr txBox="1">
            <a:spLocks noGrp="1"/>
          </p:cNvSpPr>
          <p:nvPr>
            <p:ph type="body" idx="1"/>
          </p:nvPr>
        </p:nvSpPr>
        <p:spPr>
          <a:xfrm>
            <a:off x="184638" y="1360190"/>
            <a:ext cx="8783515" cy="4270588"/>
          </a:xfrm>
          <a:prstGeom prst="rect">
            <a:avLst/>
          </a:prstGeom>
          <a:noFill/>
          <a:ln>
            <a:noFill/>
          </a:ln>
        </p:spPr>
        <p:txBody>
          <a:bodyPr lIns="91425" tIns="45700" rIns="91425" bIns="45700" anchor="t" anchorCtr="0">
            <a:noAutofit/>
          </a:bodyPr>
          <a:lstStyle/>
          <a:p>
            <a:pPr marL="363538" lvl="0" indent="-363538">
              <a:spcBef>
                <a:spcPts val="1200"/>
              </a:spcBef>
              <a:spcAft>
                <a:spcPts val="0"/>
              </a:spcAft>
              <a:buSzPct val="59999"/>
            </a:pPr>
            <a:r>
              <a:rPr lang="en-GB" sz="1800" dirty="0"/>
              <a:t>The CSBWG received verbal reports from the coordinators of </a:t>
            </a:r>
            <a:r>
              <a:rPr lang="en-GB" sz="1800" dirty="0" smtClean="0"/>
              <a:t>Document Chapters that </a:t>
            </a:r>
            <a:r>
              <a:rPr lang="en-GB" sz="1800" dirty="0"/>
              <a:t>had been tasked with </a:t>
            </a:r>
            <a:r>
              <a:rPr lang="en-GB" sz="1800" dirty="0" smtClean="0"/>
              <a:t>incorporating comments and finalizing </a:t>
            </a:r>
            <a:r>
              <a:rPr lang="en-GB" sz="1800" dirty="0"/>
              <a:t>specific sections of the IHO CSB Guidance Document.</a:t>
            </a:r>
          </a:p>
          <a:p>
            <a:pPr marL="1062039" lvl="2" indent="-342900">
              <a:spcBef>
                <a:spcPts val="0"/>
              </a:spcBef>
              <a:spcAft>
                <a:spcPts val="0"/>
              </a:spcAft>
              <a:buSzPct val="100000"/>
              <a:buFont typeface="+mj-lt"/>
              <a:buAutoNum type="arabicPeriod"/>
            </a:pPr>
            <a:r>
              <a:rPr lang="en-AU" sz="1800" dirty="0" smtClean="0"/>
              <a:t>Data and Metadata</a:t>
            </a:r>
            <a:endParaRPr lang="en-AU" sz="1400" dirty="0" smtClean="0"/>
          </a:p>
          <a:p>
            <a:pPr marL="1062039" lvl="2" indent="-342900">
              <a:spcBef>
                <a:spcPts val="0"/>
              </a:spcBef>
              <a:spcAft>
                <a:spcPts val="0"/>
              </a:spcAft>
              <a:buSzPct val="100000"/>
              <a:buFont typeface="+mj-lt"/>
              <a:buAutoNum type="arabicPeriod"/>
            </a:pPr>
            <a:r>
              <a:rPr lang="en-AU" sz="1800" dirty="0" smtClean="0"/>
              <a:t>Data Collection</a:t>
            </a:r>
            <a:r>
              <a:rPr lang="en-US" sz="1400" dirty="0" smtClean="0"/>
              <a:t> </a:t>
            </a:r>
            <a:endParaRPr lang="en-AU" sz="1400" dirty="0" smtClean="0"/>
          </a:p>
          <a:p>
            <a:pPr marL="1062039" lvl="2" indent="-342900">
              <a:spcBef>
                <a:spcPts val="0"/>
              </a:spcBef>
              <a:spcAft>
                <a:spcPts val="0"/>
              </a:spcAft>
              <a:buSzPct val="100000"/>
              <a:buFont typeface="+mj-lt"/>
              <a:buAutoNum type="arabicPeriod"/>
            </a:pPr>
            <a:r>
              <a:rPr lang="en-AU" sz="1800" dirty="0" smtClean="0"/>
              <a:t>Uncertainty</a:t>
            </a:r>
            <a:endParaRPr lang="en-US" sz="1400" dirty="0" smtClean="0"/>
          </a:p>
          <a:p>
            <a:pPr marL="1062039" lvl="2" indent="-342900">
              <a:spcBef>
                <a:spcPts val="0"/>
              </a:spcBef>
              <a:spcAft>
                <a:spcPts val="0"/>
              </a:spcAft>
              <a:buSzPct val="100000"/>
              <a:buFont typeface="+mj-lt"/>
              <a:buAutoNum type="arabicPeriod"/>
            </a:pPr>
            <a:r>
              <a:rPr lang="en-AU" sz="1800" dirty="0" smtClean="0"/>
              <a:t>Liability</a:t>
            </a:r>
          </a:p>
          <a:p>
            <a:pPr marL="1062039" lvl="2" indent="-342900">
              <a:spcBef>
                <a:spcPts val="0"/>
              </a:spcBef>
              <a:spcAft>
                <a:spcPts val="1200"/>
              </a:spcAft>
              <a:buSzPct val="100000"/>
              <a:buFont typeface="+mj-lt"/>
              <a:buAutoNum type="arabicPeriod"/>
            </a:pPr>
            <a:r>
              <a:rPr lang="en-AU" sz="1800" dirty="0" smtClean="0"/>
              <a:t>Appendices</a:t>
            </a:r>
          </a:p>
          <a:p>
            <a:pPr marL="342900" indent="-342900">
              <a:spcBef>
                <a:spcPts val="1200"/>
              </a:spcBef>
              <a:spcAft>
                <a:spcPts val="1200"/>
              </a:spcAft>
              <a:buSzPct val="59999"/>
            </a:pPr>
            <a:r>
              <a:rPr lang="en-GB" sz="2000" dirty="0" smtClean="0"/>
              <a:t>It </a:t>
            </a:r>
            <a:r>
              <a:rPr lang="en-GB" sz="1800" dirty="0" smtClean="0"/>
              <a:t>was agreed that an initial draft version would be circulated to IHO Member States and targeted stakeholders for their comments in preparation for the presentation of a final draft to the IRCC9. </a:t>
            </a:r>
            <a:endParaRPr lang="en-GB" sz="1800" dirty="0"/>
          </a:p>
          <a:p>
            <a:pPr marL="342900" indent="-342900">
              <a:spcBef>
                <a:spcPts val="1200"/>
              </a:spcBef>
              <a:spcAft>
                <a:spcPts val="0"/>
              </a:spcAft>
              <a:buSzPct val="59999"/>
            </a:pPr>
            <a:r>
              <a:rPr lang="en-GB" sz="1800" dirty="0"/>
              <a:t>Subject to the agreement of the IRCC, this will be followed by a formal public consultation period leading to the submission of a final proposed text to </a:t>
            </a:r>
            <a:r>
              <a:rPr lang="en-GB" sz="1800" dirty="0" smtClean="0"/>
              <a:t>IRCC10 </a:t>
            </a:r>
            <a:r>
              <a:rPr lang="en-GB" sz="1800" dirty="0"/>
              <a:t>in 2018, consideration by the IHO Council at its 2nd meeting and subsequent adoption by the IHO Member States towards the end of 2018.</a:t>
            </a:r>
            <a:endParaRPr lang="en-AU" sz="1800" dirty="0"/>
          </a:p>
        </p:txBody>
      </p:sp>
    </p:spTree>
    <p:extLst>
      <p:ext uri="{BB962C8B-B14F-4D97-AF65-F5344CB8AC3E}">
        <p14:creationId xmlns:p14="http://schemas.microsoft.com/office/powerpoint/2010/main" val="7414282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08010" y="152400"/>
            <a:ext cx="8681986" cy="1139825"/>
          </a:xfrm>
          <a:prstGeom prst="rect">
            <a:avLst/>
          </a:prstGeom>
          <a:noFill/>
          <a:ln>
            <a:noFill/>
          </a:ln>
        </p:spPr>
        <p:txBody>
          <a:bodyPr lIns="91425" tIns="45700" rIns="91425" bIns="45700" anchor="ctr" anchorCtr="0">
            <a:noAutofit/>
          </a:bodyPr>
          <a:lstStyle/>
          <a:p>
            <a:pPr lvl="0" algn="ctr">
              <a:buSzPct val="25000"/>
            </a:pPr>
            <a:r>
              <a:rPr lang="en-US" b="1" dirty="0" smtClean="0"/>
              <a:t>CSBGD </a:t>
            </a:r>
            <a:r>
              <a:rPr lang="en-US" b="1" dirty="0"/>
              <a:t>Development Roadmap </a:t>
            </a:r>
            <a:r>
              <a:rPr lang="en-US" b="1" dirty="0" smtClean="0"/>
              <a:t>&amp; </a:t>
            </a:r>
            <a:r>
              <a:rPr lang="en-US" b="1" dirty="0"/>
              <a:t>Milestones:</a:t>
            </a:r>
          </a:p>
        </p:txBody>
      </p:sp>
      <p:sp>
        <p:nvSpPr>
          <p:cNvPr id="4" name="Shape 154"/>
          <p:cNvSpPr txBox="1">
            <a:spLocks/>
          </p:cNvSpPr>
          <p:nvPr/>
        </p:nvSpPr>
        <p:spPr>
          <a:xfrm>
            <a:off x="478832" y="1504466"/>
            <a:ext cx="8200723" cy="47244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63537" marR="0" lvl="0" indent="-127317" algn="l" rtl="0">
              <a:lnSpc>
                <a:spcPct val="100000"/>
              </a:lnSpc>
              <a:spcBef>
                <a:spcPts val="600"/>
              </a:spcBef>
              <a:spcAft>
                <a:spcPts val="600"/>
              </a:spcAft>
              <a:buClr>
                <a:srgbClr val="FFFF00"/>
              </a:buClr>
              <a:buSzPct val="60000"/>
              <a:buFont typeface="Noto Sans Symbols"/>
              <a:buChar char="✦"/>
              <a:defRPr sz="3200" b="0" i="0" u="none" strike="noStrike" cap="none">
                <a:solidFill>
                  <a:srgbClr val="FFFF00"/>
                </a:solidFill>
                <a:latin typeface="Arial Narrow"/>
                <a:ea typeface="Arial Narrow"/>
                <a:cs typeface="Arial Narrow"/>
                <a:sym typeface="Arial Narrow"/>
              </a:defRPr>
            </a:lvl1pPr>
            <a:lvl2pPr marL="538162" marR="0" lvl="1" indent="25716" algn="l" rtl="0">
              <a:lnSpc>
                <a:spcPct val="100000"/>
              </a:lnSpc>
              <a:spcBef>
                <a:spcPts val="600"/>
              </a:spcBef>
              <a:spcAft>
                <a:spcPts val="600"/>
              </a:spcAft>
              <a:buClr>
                <a:srgbClr val="FFFF00"/>
              </a:buClr>
              <a:buSzPct val="59998"/>
              <a:buFont typeface="Arial Narrow"/>
              <a:buChar char="–"/>
              <a:defRPr sz="2800" b="0" i="0" u="none" strike="noStrike" cap="none">
                <a:solidFill>
                  <a:srgbClr val="FFFF00"/>
                </a:solidFill>
                <a:latin typeface="Arial Narrow"/>
                <a:ea typeface="Arial Narrow"/>
                <a:cs typeface="Arial Narrow"/>
                <a:sym typeface="Arial Narrow"/>
              </a:defRPr>
            </a:lvl2pPr>
            <a:lvl3pPr marL="901700" marR="0" lvl="2" indent="-10161" algn="l" rtl="0">
              <a:lnSpc>
                <a:spcPct val="100000"/>
              </a:lnSpc>
              <a:spcBef>
                <a:spcPts val="600"/>
              </a:spcBef>
              <a:spcAft>
                <a:spcPts val="600"/>
              </a:spcAft>
              <a:buClr>
                <a:srgbClr val="FFFF00"/>
              </a:buClr>
              <a:buSzPct val="59999"/>
              <a:buFont typeface="Arial Narrow"/>
              <a:buChar char="–"/>
              <a:defRPr sz="2400" b="0" i="0" u="none" strike="noStrike" cap="none">
                <a:solidFill>
                  <a:srgbClr val="FFFF00"/>
                </a:solidFill>
                <a:latin typeface="Arial Narrow"/>
                <a:ea typeface="Arial Narrow"/>
                <a:cs typeface="Arial Narrow"/>
                <a:sym typeface="Arial Narrow"/>
              </a:defRPr>
            </a:lvl3pPr>
            <a:lvl4pPr marL="1077912" marR="0" lvl="3" indent="-23812"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4pPr>
            <a:lvl5pPr marL="1252537" marR="0" lvl="4" indent="-33337" algn="l" rtl="0">
              <a:lnSpc>
                <a:spcPct val="100000"/>
              </a:lnSpc>
              <a:spcBef>
                <a:spcPts val="600"/>
              </a:spcBef>
              <a:spcAft>
                <a:spcPts val="600"/>
              </a:spcAft>
              <a:buClr>
                <a:srgbClr val="FFFF00"/>
              </a:buClr>
              <a:buSzPct val="60000"/>
              <a:buFont typeface="Arial Narrow"/>
              <a:buChar char="–"/>
              <a:defRPr sz="2000" b="0" i="0" u="none" strike="noStrike" cap="none">
                <a:solidFill>
                  <a:srgbClr val="FFFF00"/>
                </a:solidFill>
                <a:latin typeface="Arial Narrow"/>
                <a:ea typeface="Arial Narrow"/>
                <a:cs typeface="Arial Narrow"/>
                <a:sym typeface="Arial Narrow"/>
              </a:defRPr>
            </a:lvl5pPr>
            <a:lvl6pPr marL="2514600" marR="0" lvl="5"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6pPr>
            <a:lvl7pPr marL="2971800" marR="0" lvl="6"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7pPr>
            <a:lvl8pPr marL="3429000" marR="0" lvl="7"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8pPr>
            <a:lvl9pPr marL="3886200" marR="0" lvl="8" indent="-76200" algn="l" rtl="0">
              <a:lnSpc>
                <a:spcPct val="100000"/>
              </a:lnSpc>
              <a:spcBef>
                <a:spcPts val="400"/>
              </a:spcBef>
              <a:spcAft>
                <a:spcPts val="0"/>
              </a:spcAft>
              <a:buClr>
                <a:srgbClr val="FFFF00"/>
              </a:buClr>
              <a:buSzPct val="60000"/>
              <a:buFont typeface="Noto Sans Symbols"/>
              <a:buChar char="■"/>
              <a:defRPr sz="2000" b="0" i="0" u="none" strike="noStrike" cap="none">
                <a:solidFill>
                  <a:srgbClr val="FFFF00"/>
                </a:solidFill>
                <a:latin typeface="Arial Narrow"/>
                <a:ea typeface="Arial Narrow"/>
                <a:cs typeface="Arial Narrow"/>
                <a:sym typeface="Arial Narrow"/>
              </a:defRPr>
            </a:lvl9pPr>
          </a:lstStyle>
          <a:p>
            <a:pPr marL="236220" indent="0">
              <a:buFont typeface="Noto Sans Symbols"/>
              <a:buNone/>
            </a:pPr>
            <a:r>
              <a:rPr lang="en-US" sz="2400" i="1" u="sng" kern="0" dirty="0" smtClean="0"/>
              <a:t>5 May </a:t>
            </a:r>
            <a:r>
              <a:rPr lang="en-US" sz="2400" kern="0" dirty="0" smtClean="0"/>
              <a:t>– Submit draft with report to IRCC9</a:t>
            </a:r>
          </a:p>
          <a:p>
            <a:pPr marL="236220" indent="0">
              <a:buNone/>
            </a:pPr>
            <a:r>
              <a:rPr lang="en-US" sz="2400" i="1" u="sng" dirty="0"/>
              <a:t>1 </a:t>
            </a:r>
            <a:r>
              <a:rPr lang="en-US" sz="2400" i="1" u="sng" dirty="0" smtClean="0"/>
              <a:t>Jul </a:t>
            </a:r>
            <a:r>
              <a:rPr lang="en-US" sz="2400" dirty="0" smtClean="0"/>
              <a:t>– IRCC Secretariat </a:t>
            </a:r>
            <a:r>
              <a:rPr lang="en-US" sz="2400" dirty="0"/>
              <a:t>to formally circulate draft for MS comment</a:t>
            </a:r>
          </a:p>
          <a:p>
            <a:pPr marL="236220" indent="0">
              <a:buNone/>
            </a:pPr>
            <a:r>
              <a:rPr lang="en-US" sz="2400" i="1" u="sng" dirty="0" smtClean="0"/>
              <a:t>Dec 2017 </a:t>
            </a:r>
            <a:r>
              <a:rPr lang="en-US" sz="2400" dirty="0" smtClean="0"/>
              <a:t>- </a:t>
            </a:r>
            <a:r>
              <a:rPr lang="en-US" sz="2400" b="1" dirty="0" smtClean="0"/>
              <a:t>CSBWG5 meeting</a:t>
            </a:r>
          </a:p>
          <a:p>
            <a:pPr lvl="3"/>
            <a:r>
              <a:rPr lang="en-US" dirty="0" smtClean="0"/>
              <a:t> Consider and incorporate </a:t>
            </a:r>
            <a:r>
              <a:rPr lang="en-US" dirty="0"/>
              <a:t>external input and comments</a:t>
            </a:r>
          </a:p>
          <a:p>
            <a:pPr marL="236220" indent="0">
              <a:buNone/>
            </a:pPr>
            <a:r>
              <a:rPr lang="en-US" sz="2400" i="1" u="sng" dirty="0" smtClean="0"/>
              <a:t>Apr/May</a:t>
            </a:r>
            <a:r>
              <a:rPr lang="en-US" sz="2400" i="1" u="sng" dirty="0"/>
              <a:t> </a:t>
            </a:r>
            <a:r>
              <a:rPr lang="en-US" sz="2400" i="1" u="sng" dirty="0" smtClean="0"/>
              <a:t>2018 </a:t>
            </a:r>
            <a:r>
              <a:rPr lang="en-US" sz="2400" dirty="0" smtClean="0"/>
              <a:t>- </a:t>
            </a:r>
            <a:r>
              <a:rPr lang="en-US" sz="2400" dirty="0"/>
              <a:t> </a:t>
            </a:r>
            <a:r>
              <a:rPr lang="en-US" sz="2400" dirty="0" smtClean="0"/>
              <a:t>Prepare </a:t>
            </a:r>
            <a:r>
              <a:rPr lang="en-US" sz="2400" dirty="0"/>
              <a:t>Edition 1.0.0 for submission to </a:t>
            </a:r>
            <a:r>
              <a:rPr lang="en-US" sz="2400" dirty="0" smtClean="0"/>
              <a:t>IRCC10</a:t>
            </a:r>
            <a:endParaRPr lang="en-US" sz="2400" dirty="0"/>
          </a:p>
          <a:p>
            <a:pPr marL="236220" indent="0">
              <a:buNone/>
            </a:pPr>
            <a:r>
              <a:rPr lang="en-US" sz="2400" u="sng" dirty="0" smtClean="0"/>
              <a:t>Sep/Oct</a:t>
            </a:r>
            <a:r>
              <a:rPr lang="en-US" sz="2400" dirty="0"/>
              <a:t> </a:t>
            </a:r>
            <a:r>
              <a:rPr lang="en-US" sz="2400" dirty="0" smtClean="0"/>
              <a:t>-  Formal </a:t>
            </a:r>
            <a:r>
              <a:rPr lang="en-US" sz="2400" dirty="0"/>
              <a:t>submission to IHO </a:t>
            </a:r>
            <a:r>
              <a:rPr lang="en-US" sz="2400" dirty="0" smtClean="0"/>
              <a:t>Council2/IHO </a:t>
            </a:r>
            <a:r>
              <a:rPr lang="en-US" sz="2400" dirty="0"/>
              <a:t>Council2 approval</a:t>
            </a:r>
          </a:p>
          <a:p>
            <a:pPr marL="236220" indent="0">
              <a:buNone/>
            </a:pPr>
            <a:r>
              <a:rPr lang="en-US" sz="2400" i="1" u="sng" dirty="0" smtClean="0"/>
              <a:t>1 </a:t>
            </a:r>
            <a:r>
              <a:rPr lang="en-US" sz="2400" i="1" u="sng" dirty="0"/>
              <a:t>Jan </a:t>
            </a:r>
            <a:r>
              <a:rPr lang="en-US" sz="2400" i="1" u="sng" dirty="0" smtClean="0"/>
              <a:t>2019 </a:t>
            </a:r>
            <a:r>
              <a:rPr lang="en-US" sz="2400" dirty="0" smtClean="0"/>
              <a:t>- CSBGD </a:t>
            </a:r>
            <a:r>
              <a:rPr lang="en-US" sz="2400" dirty="0"/>
              <a:t>Edition 1.0.0 released</a:t>
            </a:r>
          </a:p>
          <a:p>
            <a:pPr marL="236220" indent="0">
              <a:buNone/>
            </a:pPr>
            <a:r>
              <a:rPr lang="en-US" sz="2400" i="1" u="sng" dirty="0" smtClean="0"/>
              <a:t>Late </a:t>
            </a:r>
            <a:r>
              <a:rPr lang="en-US" sz="2400" i="1" u="sng" dirty="0"/>
              <a:t>2018/early 19</a:t>
            </a:r>
            <a:r>
              <a:rPr lang="en-US" sz="2400" dirty="0"/>
              <a:t>  </a:t>
            </a:r>
            <a:r>
              <a:rPr lang="en-US" sz="2400" dirty="0" smtClean="0"/>
              <a:t>- </a:t>
            </a:r>
            <a:r>
              <a:rPr lang="en-US" sz="2400" dirty="0"/>
              <a:t> </a:t>
            </a:r>
            <a:r>
              <a:rPr lang="en-US" sz="2400" b="1" dirty="0" smtClean="0"/>
              <a:t>CSBWG6 meeting</a:t>
            </a:r>
          </a:p>
          <a:p>
            <a:pPr lvl="3"/>
            <a:r>
              <a:rPr lang="en-US" dirty="0"/>
              <a:t> </a:t>
            </a:r>
            <a:r>
              <a:rPr lang="en-US" dirty="0" smtClean="0"/>
              <a:t>Commence </a:t>
            </a:r>
            <a:r>
              <a:rPr lang="en-US" dirty="0"/>
              <a:t>work on Edition 2.0.0</a:t>
            </a:r>
          </a:p>
          <a:p>
            <a:pPr marL="236220" indent="0">
              <a:buFont typeface="Noto Sans Symbols"/>
              <a:buNone/>
            </a:pPr>
            <a:endParaRPr lang="en-US" sz="2400" kern="0" dirty="0"/>
          </a:p>
        </p:txBody>
      </p:sp>
    </p:spTree>
    <p:extLst>
      <p:ext uri="{BB962C8B-B14F-4D97-AF65-F5344CB8AC3E}">
        <p14:creationId xmlns:p14="http://schemas.microsoft.com/office/powerpoint/2010/main" val="340119788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10054</TotalTime>
  <Words>1364</Words>
  <Application>Microsoft Office PowerPoint</Application>
  <PresentationFormat>Skjermfremvisning (4:3)</PresentationFormat>
  <Paragraphs>130</Paragraphs>
  <Slides>15</Slides>
  <Notes>15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15</vt:i4>
      </vt:variant>
    </vt:vector>
  </HeadingPairs>
  <TitlesOfParts>
    <vt:vector size="22" baseType="lpstr">
      <vt:lpstr>Arial</vt:lpstr>
      <vt:lpstr>Arial Narrow</vt:lpstr>
      <vt:lpstr>Calibri</vt:lpstr>
      <vt:lpstr>Noto Sans Symbols</vt:lpstr>
      <vt:lpstr>Times New Roman</vt:lpstr>
      <vt:lpstr>Verdana</vt:lpstr>
      <vt:lpstr>HSSC Report template</vt:lpstr>
      <vt:lpstr>PowerPoint-presentasjon</vt:lpstr>
      <vt:lpstr>CSB Working Group Task</vt:lpstr>
      <vt:lpstr>Progress on IRCC Action Item</vt:lpstr>
      <vt:lpstr>CSB Working Group 3rd Meeting</vt:lpstr>
      <vt:lpstr>CSB Working Group 3rd Meeting</vt:lpstr>
      <vt:lpstr>CSB Working Group 3rd Meeting</vt:lpstr>
      <vt:lpstr>CSB Working Group 4th Meeting</vt:lpstr>
      <vt:lpstr>CSB Working Group 4th Meeting</vt:lpstr>
      <vt:lpstr>CSBGD Development Roadmap &amp; Milestones:</vt:lpstr>
      <vt:lpstr>PowerPoint-presentasjon</vt:lpstr>
      <vt:lpstr>Problems Encountered</vt:lpstr>
      <vt:lpstr>Conclusions and Recommendations</vt:lpstr>
      <vt:lpstr>Actions requested of IRCC</vt:lpstr>
      <vt:lpstr>Actions requested of IRCC</vt:lpstr>
      <vt:lpstr>Acknowledgements</vt:lpstr>
    </vt:vector>
  </TitlesOfParts>
  <Company>NGDC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Jencks</dc:creator>
  <cp:lastModifiedBy>Evert Flier</cp:lastModifiedBy>
  <cp:revision>141</cp:revision>
  <dcterms:created xsi:type="dcterms:W3CDTF">2017-04-19T14:19:19Z</dcterms:created>
  <dcterms:modified xsi:type="dcterms:W3CDTF">2017-06-13T12:01:54Z</dcterms:modified>
</cp:coreProperties>
</file>