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0" r:id="rId3"/>
    <p:sldId id="268" r:id="rId4"/>
    <p:sldId id="292" r:id="rId5"/>
    <p:sldId id="269" r:id="rId6"/>
    <p:sldId id="271" r:id="rId7"/>
    <p:sldId id="291" r:id="rId8"/>
    <p:sldId id="270" r:id="rId9"/>
    <p:sldId id="294" r:id="rId10"/>
    <p:sldId id="293" r:id="rId11"/>
    <p:sldId id="289" r:id="rId12"/>
    <p:sldId id="295" r:id="rId13"/>
    <p:sldId id="284" r:id="rId14"/>
    <p:sldId id="29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4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6646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IRCC10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Infrastructure at the IHO </a:t>
            </a:r>
            <a:r>
              <a:rPr lang="en-US" sz="4400" dirty="0"/>
              <a:t>Secretariat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IHO Secretariat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556" y="415925"/>
            <a:ext cx="89464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Shallow water bathymetry provided by Member States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en-US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 Catalog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2919" y="1484784"/>
            <a:ext cx="10601607" cy="511256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ENCs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0614"/>
            <a:ext cx="12140948" cy="59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en-US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INT2GIS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50614"/>
            <a:ext cx="12115582" cy="59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042" y="44625"/>
            <a:ext cx="7429500" cy="11398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Publicity and Outreach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755" y="1125538"/>
            <a:ext cx="4864162" cy="283082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2673" y="4028792"/>
            <a:ext cx="11090495" cy="24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363538" algn="l" defTabSz="3600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8163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1700" indent="-18573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779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2538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AU" sz="280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page for movies</a:t>
            </a:r>
            <a:endParaRPr lang="en-AU" sz="280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video: “… become a hydrographer” (Hydrography as a career)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280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 in </a:t>
            </a:r>
            <a:r>
              <a:rPr lang="en-AU" sz="28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English, French, Spanish, Italian, Portuguese, Japanese, Korean, etc</a:t>
            </a:r>
            <a:r>
              <a:rPr lang="en-AU" sz="280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developments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2919" y="1484784"/>
            <a:ext cx="10601607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developments: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of the IHO document system to allow access also for Member States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Upgrade and update of the IHO website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IHO Capacity Building Management System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389" y="717848"/>
            <a:ext cx="10035611" cy="45399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IHO </a:t>
            </a:r>
            <a:r>
              <a:rPr lang="en-US" dirty="0"/>
              <a:t>Secretariat, here to help you!</a:t>
            </a:r>
            <a:br>
              <a:rPr lang="en-US" dirty="0"/>
            </a:br>
            <a:r>
              <a:rPr lang="en-US" dirty="0" smtClean="0">
                <a:hlinkClick r:id="rId2"/>
              </a:rPr>
              <a:t>www.iho.int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mustafa.iptes@iho.int</a:t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alberto.neves@iho.int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241847" y="5138159"/>
            <a:ext cx="7167073" cy="21150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74045" y="2404887"/>
            <a:ext cx="10035822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19138">
              <a:defRPr/>
            </a:pPr>
            <a:r>
              <a:rPr lang="en-US" dirty="0" smtClean="0"/>
              <a:t>Single Interface to IHO GIS Applications</a:t>
            </a: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7841" y="0"/>
            <a:ext cx="7855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GIS and Databases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67" y="3756950"/>
            <a:ext cx="10601608" cy="276839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duplication of data and inputs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data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data fusion and analysis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GIS data layers for RHCs and Member States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publication and website updates (P-5, C-55, etc.)</a:t>
            </a:r>
          </a:p>
        </p:txBody>
      </p:sp>
      <p:pic>
        <p:nvPicPr>
          <p:cNvPr id="1030" name="Picture 6" descr="C:\Users\Robert Ward\Desktop\G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1412776"/>
            <a:ext cx="4190612" cy="23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268760"/>
            <a:ext cx="4176464" cy="23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CIS Databases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67" y="1862356"/>
            <a:ext cx="10601608" cy="466298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Yearbook, C-55, CATZOCs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Upgrade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database to include additional information including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date of signature of the SOLAS Convention, when applicable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existence of a Nominated Hydrographic Authority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existence of an MSI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ydrographic capability, and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identification of the Primary Charting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Trainees, trainers and consultants (ongoing)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91"/>
            <a:ext cx="10515600" cy="54051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GIS/CIS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2410" y="2155971"/>
            <a:ext cx="7488237" cy="274177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CATZOC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C-55 by country, dependencies, regions and RHCs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82" y="-58723"/>
            <a:ext cx="11199136" cy="69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IBSC Recognized Programmes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MSDI and SDI Portals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365</TotalTime>
  <Words>247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IHO_Presentations_template-Blank</vt:lpstr>
      <vt:lpstr>   IRCC10  Infrastructure at the IHO Secretariat</vt:lpstr>
      <vt:lpstr>PowerPoint Presentation</vt:lpstr>
      <vt:lpstr>IHO GIS and Databases</vt:lpstr>
      <vt:lpstr>IHO CIS Databases</vt:lpstr>
      <vt:lpstr>IHO GIS/CIS</vt:lpstr>
      <vt:lpstr>IHO GIS and Databases - C-55 …..</vt:lpstr>
      <vt:lpstr>IHO GIS and Databases - C-55 …..</vt:lpstr>
      <vt:lpstr>IHO GIS and Databases - C-55 …..</vt:lpstr>
      <vt:lpstr>IHO GIS and Databases - C-55 …..</vt:lpstr>
      <vt:lpstr>IHO GIS and Databases - C-55 …..</vt:lpstr>
      <vt:lpstr>PowerPoint Presentation</vt:lpstr>
      <vt:lpstr>PowerPoint Presentation</vt:lpstr>
      <vt:lpstr>Publicity and Outreach</vt:lpstr>
      <vt:lpstr>PowerPoint Presentation</vt:lpstr>
      <vt:lpstr>       IHO Secretariat, here to help you! www.iho.int  mustafa.iptes@iho.int  alberto.neves@iho.int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40</cp:revision>
  <dcterms:created xsi:type="dcterms:W3CDTF">2017-10-26T13:07:26Z</dcterms:created>
  <dcterms:modified xsi:type="dcterms:W3CDTF">2018-06-14T09:31:19Z</dcterms:modified>
</cp:coreProperties>
</file>