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>
      <p:cViewPr varScale="1">
        <p:scale>
          <a:sx n="71" d="100"/>
          <a:sy n="71" d="100"/>
        </p:scale>
        <p:origin x="29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56DDCB-137B-4AB7-B2BF-0A4B0499F031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6B722919-364E-4D99-8FC5-6B0BDBD38C83}">
      <dgm:prSet phldrT="[Text]"/>
      <dgm:spPr/>
      <dgm:t>
        <a:bodyPr/>
        <a:lstStyle/>
        <a:p>
          <a:r>
            <a:rPr lang="en-US" dirty="0" smtClean="0"/>
            <a:t>2017</a:t>
          </a:r>
          <a:endParaRPr lang="en-US" dirty="0"/>
        </a:p>
      </dgm:t>
    </dgm:pt>
    <dgm:pt modelId="{267CABBC-C6F6-4C04-B12B-6E2C91A0D0D4}" type="parTrans" cxnId="{088256C9-3C2C-4C81-8D81-CAFEB0A7D314}">
      <dgm:prSet/>
      <dgm:spPr/>
      <dgm:t>
        <a:bodyPr/>
        <a:lstStyle/>
        <a:p>
          <a:endParaRPr lang="en-US"/>
        </a:p>
      </dgm:t>
    </dgm:pt>
    <dgm:pt modelId="{769664C3-5F2E-46FB-BCC6-90F9C8E329E6}" type="sibTrans" cxnId="{088256C9-3C2C-4C81-8D81-CAFEB0A7D314}">
      <dgm:prSet/>
      <dgm:spPr/>
      <dgm:t>
        <a:bodyPr/>
        <a:lstStyle/>
        <a:p>
          <a:endParaRPr lang="en-US"/>
        </a:p>
      </dgm:t>
    </dgm:pt>
    <dgm:pt modelId="{AE628A1E-4D11-4AFE-9477-E31E5DC40370}">
      <dgm:prSet phldrT="[Text]"/>
      <dgm:spPr/>
      <dgm:t>
        <a:bodyPr/>
        <a:lstStyle/>
        <a:p>
          <a:r>
            <a:rPr lang="en-US" dirty="0" smtClean="0"/>
            <a:t>2019</a:t>
          </a:r>
          <a:endParaRPr lang="en-US" dirty="0"/>
        </a:p>
      </dgm:t>
    </dgm:pt>
    <dgm:pt modelId="{B024749D-DAF8-4867-B8B7-39C78182160B}" type="parTrans" cxnId="{A8E67E11-D195-4253-9FB0-22F7F84CE726}">
      <dgm:prSet/>
      <dgm:spPr/>
      <dgm:t>
        <a:bodyPr/>
        <a:lstStyle/>
        <a:p>
          <a:endParaRPr lang="en-US"/>
        </a:p>
      </dgm:t>
    </dgm:pt>
    <dgm:pt modelId="{C16C06C7-7337-4596-9D64-6E8AFC7C08F1}" type="sibTrans" cxnId="{A8E67E11-D195-4253-9FB0-22F7F84CE726}">
      <dgm:prSet/>
      <dgm:spPr/>
      <dgm:t>
        <a:bodyPr/>
        <a:lstStyle/>
        <a:p>
          <a:endParaRPr lang="en-US"/>
        </a:p>
      </dgm:t>
    </dgm:pt>
    <dgm:pt modelId="{11E686FC-F804-4667-B30F-844E956CC26F}">
      <dgm:prSet phldrT="[Text]"/>
      <dgm:spPr/>
      <dgm:t>
        <a:bodyPr/>
        <a:lstStyle/>
        <a:p>
          <a:r>
            <a:rPr lang="en-US" dirty="0" smtClean="0"/>
            <a:t>2020</a:t>
          </a:r>
          <a:endParaRPr lang="en-US" dirty="0"/>
        </a:p>
      </dgm:t>
    </dgm:pt>
    <dgm:pt modelId="{9A46BA4B-0F2C-4261-A5D6-C5DF2AB8238C}" type="parTrans" cxnId="{A3C88D83-1B0D-4286-BF00-07283A9C8648}">
      <dgm:prSet/>
      <dgm:spPr/>
      <dgm:t>
        <a:bodyPr/>
        <a:lstStyle/>
        <a:p>
          <a:endParaRPr lang="en-US"/>
        </a:p>
      </dgm:t>
    </dgm:pt>
    <dgm:pt modelId="{EF647F63-9675-46CC-A84B-99CA0CB2E104}" type="sibTrans" cxnId="{A3C88D83-1B0D-4286-BF00-07283A9C8648}">
      <dgm:prSet/>
      <dgm:spPr/>
      <dgm:t>
        <a:bodyPr/>
        <a:lstStyle/>
        <a:p>
          <a:endParaRPr lang="en-US"/>
        </a:p>
      </dgm:t>
    </dgm:pt>
    <dgm:pt modelId="{A137BDFD-8930-45A7-B3AF-8DB45DC85FE8}">
      <dgm:prSet phldrT="[Text]"/>
      <dgm:spPr/>
      <dgm:t>
        <a:bodyPr/>
        <a:lstStyle/>
        <a:p>
          <a:r>
            <a:rPr lang="en-US" dirty="0" smtClean="0"/>
            <a:t>2018</a:t>
          </a:r>
          <a:endParaRPr lang="en-US" dirty="0"/>
        </a:p>
      </dgm:t>
    </dgm:pt>
    <dgm:pt modelId="{9113BE7D-54FB-4696-91D8-E00BB0D0FFB7}" type="parTrans" cxnId="{0CC401C4-4A9A-4216-865A-3B19545333E2}">
      <dgm:prSet/>
      <dgm:spPr/>
      <dgm:t>
        <a:bodyPr/>
        <a:lstStyle/>
        <a:p>
          <a:endParaRPr lang="en-US"/>
        </a:p>
      </dgm:t>
    </dgm:pt>
    <dgm:pt modelId="{F3E53CA7-7D25-41E5-A5B5-70DCFE23BF2D}" type="sibTrans" cxnId="{0CC401C4-4A9A-4216-865A-3B19545333E2}">
      <dgm:prSet/>
      <dgm:spPr/>
      <dgm:t>
        <a:bodyPr/>
        <a:lstStyle/>
        <a:p>
          <a:endParaRPr lang="en-US"/>
        </a:p>
      </dgm:t>
    </dgm:pt>
    <dgm:pt modelId="{7E73DC11-749E-43CE-BE2F-7D7B5869F8DC}" type="pres">
      <dgm:prSet presAssocID="{0556DDCB-137B-4AB7-B2BF-0A4B0499F031}" presName="Name0" presStyleCnt="0">
        <dgm:presLayoutVars>
          <dgm:dir/>
          <dgm:resizeHandles val="exact"/>
        </dgm:presLayoutVars>
      </dgm:prSet>
      <dgm:spPr/>
    </dgm:pt>
    <dgm:pt modelId="{2F61953D-161D-432F-9D18-B1DDEED3E1AF}" type="pres">
      <dgm:prSet presAssocID="{6B722919-364E-4D99-8FC5-6B0BDBD38C83}" presName="parTxOnly" presStyleLbl="node1" presStyleIdx="0" presStyleCnt="4" custScaleY="35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C3280-7728-462D-B7C8-64C39E3534CC}" type="pres">
      <dgm:prSet presAssocID="{769664C3-5F2E-46FB-BCC6-90F9C8E329E6}" presName="parSpace" presStyleCnt="0"/>
      <dgm:spPr/>
    </dgm:pt>
    <dgm:pt modelId="{444312C3-5E3B-453B-AF7E-9CBA0C2281B1}" type="pres">
      <dgm:prSet presAssocID="{A137BDFD-8930-45A7-B3AF-8DB45DC85FE8}" presName="parTxOnly" presStyleLbl="node1" presStyleIdx="1" presStyleCnt="4" custScaleY="35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D0CD5-B8FD-4A99-829F-BE3DCAC78389}" type="pres">
      <dgm:prSet presAssocID="{F3E53CA7-7D25-41E5-A5B5-70DCFE23BF2D}" presName="parSpace" presStyleCnt="0"/>
      <dgm:spPr/>
    </dgm:pt>
    <dgm:pt modelId="{AE487887-3DD3-4BA0-8652-BA7482850F86}" type="pres">
      <dgm:prSet presAssocID="{AE628A1E-4D11-4AFE-9477-E31E5DC40370}" presName="parTxOnly" presStyleLbl="node1" presStyleIdx="2" presStyleCnt="4" custScaleY="35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01BC-867D-49E0-836D-F62C91145B36}" type="pres">
      <dgm:prSet presAssocID="{C16C06C7-7337-4596-9D64-6E8AFC7C08F1}" presName="parSpace" presStyleCnt="0"/>
      <dgm:spPr/>
    </dgm:pt>
    <dgm:pt modelId="{DAC648B2-DCFF-474F-9448-F5C11FDE18B2}" type="pres">
      <dgm:prSet presAssocID="{11E686FC-F804-4667-B30F-844E956CC26F}" presName="parTxOnly" presStyleLbl="node1" presStyleIdx="3" presStyleCnt="4" custScaleY="35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E67E11-D195-4253-9FB0-22F7F84CE726}" srcId="{0556DDCB-137B-4AB7-B2BF-0A4B0499F031}" destId="{AE628A1E-4D11-4AFE-9477-E31E5DC40370}" srcOrd="2" destOrd="0" parTransId="{B024749D-DAF8-4867-B8B7-39C78182160B}" sibTransId="{C16C06C7-7337-4596-9D64-6E8AFC7C08F1}"/>
    <dgm:cxn modelId="{A3C88D83-1B0D-4286-BF00-07283A9C8648}" srcId="{0556DDCB-137B-4AB7-B2BF-0A4B0499F031}" destId="{11E686FC-F804-4667-B30F-844E956CC26F}" srcOrd="3" destOrd="0" parTransId="{9A46BA4B-0F2C-4261-A5D6-C5DF2AB8238C}" sibTransId="{EF647F63-9675-46CC-A84B-99CA0CB2E104}"/>
    <dgm:cxn modelId="{67FA5EC5-D541-41FE-8CB7-6D1AA6F783C5}" type="presOf" srcId="{AE628A1E-4D11-4AFE-9477-E31E5DC40370}" destId="{AE487887-3DD3-4BA0-8652-BA7482850F86}" srcOrd="0" destOrd="0" presId="urn:microsoft.com/office/officeart/2005/8/layout/hChevron3"/>
    <dgm:cxn modelId="{778C6809-65B8-47B6-8407-894E258DF026}" type="presOf" srcId="{11E686FC-F804-4667-B30F-844E956CC26F}" destId="{DAC648B2-DCFF-474F-9448-F5C11FDE18B2}" srcOrd="0" destOrd="0" presId="urn:microsoft.com/office/officeart/2005/8/layout/hChevron3"/>
    <dgm:cxn modelId="{69875971-8F15-4A61-9F4A-978D28830A1C}" type="presOf" srcId="{A137BDFD-8930-45A7-B3AF-8DB45DC85FE8}" destId="{444312C3-5E3B-453B-AF7E-9CBA0C2281B1}" srcOrd="0" destOrd="0" presId="urn:microsoft.com/office/officeart/2005/8/layout/hChevron3"/>
    <dgm:cxn modelId="{C7FBA0F4-301E-481E-9713-A68A1771D3C3}" type="presOf" srcId="{6B722919-364E-4D99-8FC5-6B0BDBD38C83}" destId="{2F61953D-161D-432F-9D18-B1DDEED3E1AF}" srcOrd="0" destOrd="0" presId="urn:microsoft.com/office/officeart/2005/8/layout/hChevron3"/>
    <dgm:cxn modelId="{088256C9-3C2C-4C81-8D81-CAFEB0A7D314}" srcId="{0556DDCB-137B-4AB7-B2BF-0A4B0499F031}" destId="{6B722919-364E-4D99-8FC5-6B0BDBD38C83}" srcOrd="0" destOrd="0" parTransId="{267CABBC-C6F6-4C04-B12B-6E2C91A0D0D4}" sibTransId="{769664C3-5F2E-46FB-BCC6-90F9C8E329E6}"/>
    <dgm:cxn modelId="{8EFB84B3-EF1C-4D34-A9AC-25F8E8F13AE8}" type="presOf" srcId="{0556DDCB-137B-4AB7-B2BF-0A4B0499F031}" destId="{7E73DC11-749E-43CE-BE2F-7D7B5869F8DC}" srcOrd="0" destOrd="0" presId="urn:microsoft.com/office/officeart/2005/8/layout/hChevron3"/>
    <dgm:cxn modelId="{0CC401C4-4A9A-4216-865A-3B19545333E2}" srcId="{0556DDCB-137B-4AB7-B2BF-0A4B0499F031}" destId="{A137BDFD-8930-45A7-B3AF-8DB45DC85FE8}" srcOrd="1" destOrd="0" parTransId="{9113BE7D-54FB-4696-91D8-E00BB0D0FFB7}" sibTransId="{F3E53CA7-7D25-41E5-A5B5-70DCFE23BF2D}"/>
    <dgm:cxn modelId="{00D8805C-4900-4DD7-A9C0-EC50CEE6E547}" type="presParOf" srcId="{7E73DC11-749E-43CE-BE2F-7D7B5869F8DC}" destId="{2F61953D-161D-432F-9D18-B1DDEED3E1AF}" srcOrd="0" destOrd="0" presId="urn:microsoft.com/office/officeart/2005/8/layout/hChevron3"/>
    <dgm:cxn modelId="{7216F5B4-4607-4F88-A565-5C3A0B06CDE4}" type="presParOf" srcId="{7E73DC11-749E-43CE-BE2F-7D7B5869F8DC}" destId="{124C3280-7728-462D-B7C8-64C39E3534CC}" srcOrd="1" destOrd="0" presId="urn:microsoft.com/office/officeart/2005/8/layout/hChevron3"/>
    <dgm:cxn modelId="{398D8108-BC49-4301-8C65-CD25AD49D569}" type="presParOf" srcId="{7E73DC11-749E-43CE-BE2F-7D7B5869F8DC}" destId="{444312C3-5E3B-453B-AF7E-9CBA0C2281B1}" srcOrd="2" destOrd="0" presId="urn:microsoft.com/office/officeart/2005/8/layout/hChevron3"/>
    <dgm:cxn modelId="{CBAAB3D4-7150-41F2-91E9-56872C193C19}" type="presParOf" srcId="{7E73DC11-749E-43CE-BE2F-7D7B5869F8DC}" destId="{B6ED0CD5-B8FD-4A99-829F-BE3DCAC78389}" srcOrd="3" destOrd="0" presId="urn:microsoft.com/office/officeart/2005/8/layout/hChevron3"/>
    <dgm:cxn modelId="{1E258FF5-A5F4-49E6-9727-E4F2E796E44C}" type="presParOf" srcId="{7E73DC11-749E-43CE-BE2F-7D7B5869F8DC}" destId="{AE487887-3DD3-4BA0-8652-BA7482850F86}" srcOrd="4" destOrd="0" presId="urn:microsoft.com/office/officeart/2005/8/layout/hChevron3"/>
    <dgm:cxn modelId="{71FCBF41-1035-4B78-BC99-100B3FB65310}" type="presParOf" srcId="{7E73DC11-749E-43CE-BE2F-7D7B5869F8DC}" destId="{05E801BC-867D-49E0-836D-F62C91145B36}" srcOrd="5" destOrd="0" presId="urn:microsoft.com/office/officeart/2005/8/layout/hChevron3"/>
    <dgm:cxn modelId="{C51F4856-5B79-438D-968D-0D4D5671E6A6}" type="presParOf" srcId="{7E73DC11-749E-43CE-BE2F-7D7B5869F8DC}" destId="{DAC648B2-DCFF-474F-9448-F5C11FDE18B2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1953D-161D-432F-9D18-B1DDEED3E1AF}">
      <dsp:nvSpPr>
        <dsp:cNvPr id="0" name=""/>
        <dsp:cNvSpPr/>
      </dsp:nvSpPr>
      <dsp:spPr>
        <a:xfrm>
          <a:off x="3433" y="309490"/>
          <a:ext cx="3444565" cy="492366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2017</a:t>
          </a:r>
          <a:endParaRPr lang="en-US" sz="2500" kern="1200" dirty="0"/>
        </a:p>
      </dsp:txBody>
      <dsp:txXfrm>
        <a:off x="3433" y="309490"/>
        <a:ext cx="3321474" cy="492366"/>
      </dsp:txXfrm>
    </dsp:sp>
    <dsp:sp modelId="{444312C3-5E3B-453B-AF7E-9CBA0C2281B1}">
      <dsp:nvSpPr>
        <dsp:cNvPr id="0" name=""/>
        <dsp:cNvSpPr/>
      </dsp:nvSpPr>
      <dsp:spPr>
        <a:xfrm>
          <a:off x="2759085" y="309490"/>
          <a:ext cx="3444565" cy="492366"/>
        </a:xfrm>
        <a:prstGeom prst="chevron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2018</a:t>
          </a:r>
          <a:endParaRPr lang="en-US" sz="2500" kern="1200" dirty="0"/>
        </a:p>
      </dsp:txBody>
      <dsp:txXfrm>
        <a:off x="3005268" y="309490"/>
        <a:ext cx="2952199" cy="492366"/>
      </dsp:txXfrm>
    </dsp:sp>
    <dsp:sp modelId="{AE487887-3DD3-4BA0-8652-BA7482850F86}">
      <dsp:nvSpPr>
        <dsp:cNvPr id="0" name=""/>
        <dsp:cNvSpPr/>
      </dsp:nvSpPr>
      <dsp:spPr>
        <a:xfrm>
          <a:off x="5514737" y="309490"/>
          <a:ext cx="3444565" cy="492366"/>
        </a:xfrm>
        <a:prstGeom prst="chevron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2019</a:t>
          </a:r>
          <a:endParaRPr lang="en-US" sz="2500" kern="1200" dirty="0"/>
        </a:p>
      </dsp:txBody>
      <dsp:txXfrm>
        <a:off x="5760920" y="309490"/>
        <a:ext cx="2952199" cy="492366"/>
      </dsp:txXfrm>
    </dsp:sp>
    <dsp:sp modelId="{DAC648B2-DCFF-474F-9448-F5C11FDE18B2}">
      <dsp:nvSpPr>
        <dsp:cNvPr id="0" name=""/>
        <dsp:cNvSpPr/>
      </dsp:nvSpPr>
      <dsp:spPr>
        <a:xfrm>
          <a:off x="8270389" y="309490"/>
          <a:ext cx="3444565" cy="492366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2020</a:t>
          </a:r>
          <a:endParaRPr lang="en-US" sz="2500" kern="1200" dirty="0"/>
        </a:p>
      </dsp:txBody>
      <dsp:txXfrm>
        <a:off x="8516572" y="309490"/>
        <a:ext cx="2952199" cy="492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0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4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2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2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2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7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8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8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9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67015-64C3-4F9B-A630-FEBCEDA3AA21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2A7EF-80C9-45E9-BF0B-528FB910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9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76193383"/>
              </p:ext>
            </p:extLst>
          </p:nvPr>
        </p:nvGraphicFramePr>
        <p:xfrm>
          <a:off x="140676" y="4839287"/>
          <a:ext cx="11718388" cy="1111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77160" y="4637705"/>
            <a:ext cx="1384940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S-101  ENC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64337" y="4635323"/>
            <a:ext cx="2085333" cy="3962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Development and Testing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642216" y="5645345"/>
            <a:ext cx="10511" cy="6105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392454" y="5645346"/>
            <a:ext cx="13879" cy="3560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992642" y="5645345"/>
            <a:ext cx="10511" cy="6105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93214" y="6255916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HSSC10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10554" y="5975953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HSSC11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288018" y="5645344"/>
            <a:ext cx="0" cy="4113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8125811" y="5615569"/>
            <a:ext cx="0" cy="4113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1105493" y="5652356"/>
            <a:ext cx="0" cy="4113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543640" y="622376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HSSC12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105478" y="603553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941388" y="601899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892935" y="605010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638550" y="4632943"/>
            <a:ext cx="1028700" cy="398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Pentagon 43"/>
          <p:cNvSpPr/>
          <p:nvPr/>
        </p:nvSpPr>
        <p:spPr>
          <a:xfrm>
            <a:off x="5695950" y="4634278"/>
            <a:ext cx="2715776" cy="397303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S-101 Edition 1.0.0  Released for System Implementation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63912" y="4239809"/>
            <a:ext cx="2131788" cy="3988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and Testing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752850" y="4241521"/>
            <a:ext cx="914400" cy="3971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79416" y="4240764"/>
            <a:ext cx="86262" cy="3979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637821" y="4238637"/>
            <a:ext cx="1058129" cy="4000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MS Vote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Pentagon 48"/>
          <p:cNvSpPr/>
          <p:nvPr/>
        </p:nvSpPr>
        <p:spPr>
          <a:xfrm>
            <a:off x="5683176" y="4238896"/>
            <a:ext cx="1670124" cy="399779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S-102 Edition 2.0.0  Released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7160" y="4241277"/>
            <a:ext cx="1387321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S-102 Bathy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7160" y="3845601"/>
            <a:ext cx="1391834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S-104 Water Levels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76967" y="1874439"/>
            <a:ext cx="1385390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S-124 </a:t>
            </a:r>
            <a:r>
              <a:rPr lang="en-US" sz="1200" dirty="0" err="1" smtClean="0">
                <a:solidFill>
                  <a:schemeClr val="tx1"/>
                </a:solidFill>
              </a:rPr>
              <a:t>Nav</a:t>
            </a:r>
            <a:r>
              <a:rPr lang="en-US" sz="1200" dirty="0" smtClean="0">
                <a:solidFill>
                  <a:schemeClr val="tx1"/>
                </a:solidFill>
              </a:rPr>
              <a:t> Warnings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77180" y="2270469"/>
            <a:ext cx="1391834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S-123 Radio Services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76967" y="2665219"/>
            <a:ext cx="1386781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S-122 MPAs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77160" y="3056845"/>
            <a:ext cx="1391834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S-121 - MLB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77352" y="3451234"/>
            <a:ext cx="1391834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S-111 Surface Currents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76925" y="1480127"/>
            <a:ext cx="1389065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S-127 Sea Traffic Management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76925" y="1086853"/>
            <a:ext cx="1389065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S-128 Catalog of Catalogs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75125" y="688096"/>
            <a:ext cx="1389065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S-129 UKC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64336" y="3845833"/>
            <a:ext cx="4135880" cy="3941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and Testing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696674" y="3845506"/>
            <a:ext cx="685075" cy="3954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6" name="Pentagon 65"/>
          <p:cNvSpPr/>
          <p:nvPr/>
        </p:nvSpPr>
        <p:spPr>
          <a:xfrm>
            <a:off x="7639050" y="3829050"/>
            <a:ext cx="2715776" cy="39430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S-104 Edition 1.0.0 Released for Implementation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581150" y="3429000"/>
            <a:ext cx="2132004" cy="4167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and Testing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682516" y="3433287"/>
            <a:ext cx="70334" cy="3961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Pentagon 70"/>
          <p:cNvSpPr/>
          <p:nvPr/>
        </p:nvSpPr>
        <p:spPr>
          <a:xfrm>
            <a:off x="5695950" y="3429000"/>
            <a:ext cx="2102373" cy="39801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S-111 Edition 1.0.0 Released for System Implementation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52950" y="3429000"/>
            <a:ext cx="1085850" cy="395668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HSSC Approval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564242" y="3063208"/>
            <a:ext cx="2531507" cy="3657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and Testing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095750" y="3028950"/>
            <a:ext cx="1485900" cy="3970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 flipH="1">
            <a:off x="3684340" y="3057385"/>
            <a:ext cx="67233" cy="3954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Pentagon 75"/>
          <p:cNvSpPr/>
          <p:nvPr/>
        </p:nvSpPr>
        <p:spPr>
          <a:xfrm>
            <a:off x="6267450" y="3028950"/>
            <a:ext cx="2944376" cy="397355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S-121 Edition 1.0.0 Released for System  Implementation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638800" y="3028950"/>
            <a:ext cx="628650" cy="396313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HSSC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564242" y="2665219"/>
            <a:ext cx="2131457" cy="3946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and Testing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 flipH="1">
            <a:off x="3684834" y="2662838"/>
            <a:ext cx="79540" cy="3970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Pentagon 80"/>
          <p:cNvSpPr/>
          <p:nvPr/>
        </p:nvSpPr>
        <p:spPr>
          <a:xfrm>
            <a:off x="5181600" y="2647411"/>
            <a:ext cx="3199411" cy="394687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S-122 Edition 1.0.0 Released for System Implementation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752851" y="2665219"/>
            <a:ext cx="1428750" cy="3946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MS Vote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562356" y="2270469"/>
            <a:ext cx="2133343" cy="3941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and Testing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 flipH="1">
            <a:off x="3680567" y="2270469"/>
            <a:ext cx="70974" cy="3941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Pentagon 85"/>
          <p:cNvSpPr/>
          <p:nvPr/>
        </p:nvSpPr>
        <p:spPr>
          <a:xfrm>
            <a:off x="5181600" y="2228850"/>
            <a:ext cx="3200400" cy="417298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S-123 Edition 1.0.0 Released for System Implementation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752851" y="2270469"/>
            <a:ext cx="1428749" cy="394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MS Vote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6" name="Pentagon 95"/>
          <p:cNvSpPr/>
          <p:nvPr/>
        </p:nvSpPr>
        <p:spPr>
          <a:xfrm>
            <a:off x="7345317" y="688096"/>
            <a:ext cx="2715776" cy="39299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S-129 Edition 1.0.0 Released for System Implementation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9" name="Pentagon 98"/>
          <p:cNvSpPr/>
          <p:nvPr/>
        </p:nvSpPr>
        <p:spPr>
          <a:xfrm>
            <a:off x="1564232" y="1475520"/>
            <a:ext cx="2715776" cy="39911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(TBD)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0" name="Pentagon 99"/>
          <p:cNvSpPr/>
          <p:nvPr/>
        </p:nvSpPr>
        <p:spPr>
          <a:xfrm>
            <a:off x="1564232" y="1082828"/>
            <a:ext cx="2715776" cy="397299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(TBD)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565990" y="688096"/>
            <a:ext cx="4066961" cy="3938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and Testing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648116" y="688096"/>
            <a:ext cx="588604" cy="392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564738" y="1873910"/>
            <a:ext cx="4135880" cy="3954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Development and Testing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702999" y="1873910"/>
            <a:ext cx="604764" cy="3954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7" name="Pentagon 96"/>
          <p:cNvSpPr/>
          <p:nvPr/>
        </p:nvSpPr>
        <p:spPr>
          <a:xfrm>
            <a:off x="7467600" y="1885950"/>
            <a:ext cx="2715776" cy="395421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S-124 Released for System Implementation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41643" y="2445112"/>
            <a:ext cx="2477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C=Council</a:t>
            </a:r>
          </a:p>
          <a:p>
            <a:r>
              <a:rPr lang="en-US" dirty="0" smtClean="0"/>
              <a:t>A = Assembly</a:t>
            </a:r>
          </a:p>
          <a:p>
            <a:r>
              <a:rPr lang="en-US" dirty="0" smtClean="0"/>
              <a:t>SR = Stakeholder Review</a:t>
            </a:r>
          </a:p>
          <a:p>
            <a:r>
              <a:rPr lang="en-US" dirty="0" smtClean="0"/>
              <a:t>MS = IHO Member State</a:t>
            </a:r>
            <a:endParaRPr lang="en-US" dirty="0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8734605" y="5624199"/>
            <a:ext cx="3740" cy="2338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534583" y="582192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18955" y="564332"/>
            <a:ext cx="106218" cy="45172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>
            <a:off x="5672064" y="5081563"/>
            <a:ext cx="6608" cy="1388052"/>
          </a:xfrm>
          <a:prstGeom prst="straightConnector1">
            <a:avLst/>
          </a:prstGeom>
          <a:ln w="15875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674146" y="6414724"/>
            <a:ext cx="194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S-100 Edition 4.0.0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381750" y="3829050"/>
            <a:ext cx="1254001" cy="395668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HSSC Approval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324600" y="1890332"/>
            <a:ext cx="1143000" cy="395668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HSSC Approval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267450" y="685800"/>
            <a:ext cx="1200151" cy="395668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HSSC Approval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667250" y="4629150"/>
            <a:ext cx="968251" cy="395668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HSSC Approval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 flipH="1">
            <a:off x="6267450" y="3028950"/>
            <a:ext cx="67233" cy="3954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752850" y="3429000"/>
            <a:ext cx="971550" cy="3970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5052</TotalTime>
  <Words>174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Powell</dc:creator>
  <cp:lastModifiedBy>Yves</cp:lastModifiedBy>
  <cp:revision>32</cp:revision>
  <cp:lastPrinted>2017-07-17T13:32:43Z</cp:lastPrinted>
  <dcterms:created xsi:type="dcterms:W3CDTF">2017-07-13T20:29:18Z</dcterms:created>
  <dcterms:modified xsi:type="dcterms:W3CDTF">2018-05-17T12:44:41Z</dcterms:modified>
</cp:coreProperties>
</file>