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87" r:id="rId3"/>
    <p:sldId id="289" r:id="rId4"/>
    <p:sldId id="288" r:id="rId5"/>
    <p:sldId id="290" r:id="rId6"/>
    <p:sldId id="291" r:id="rId7"/>
    <p:sldId id="292" r:id="rId8"/>
    <p:sldId id="279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5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EA165E-E13C-4250-8114-216904C5A381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663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downlo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827583" y="2077156"/>
            <a:ext cx="10969305" cy="3206044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/>
              <a:t>CBSC16</a:t>
            </a:r>
          </a:p>
          <a:p>
            <a:r>
              <a:rPr lang="en-US" sz="3600" b="1" dirty="0" smtClean="0"/>
              <a:t>Goa, India, 30 May - 1 June 2018</a:t>
            </a:r>
            <a:endParaRPr lang="en-US" sz="3600" b="1" dirty="0"/>
          </a:p>
          <a:p>
            <a:endParaRPr lang="en-US" dirty="0"/>
          </a:p>
          <a:p>
            <a:r>
              <a:rPr lang="en-US" sz="4800" dirty="0" smtClean="0"/>
              <a:t>C-55 Developments</a:t>
            </a:r>
            <a:endParaRPr lang="en-US" sz="4800" dirty="0" smtClean="0"/>
          </a:p>
          <a:p>
            <a:r>
              <a:rPr lang="en-US" sz="4800" dirty="0" smtClean="0"/>
              <a:t>IHO Secretariat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26" y="277814"/>
            <a:ext cx="10456752" cy="715608"/>
          </a:xfrm>
        </p:spPr>
        <p:txBody>
          <a:bodyPr>
            <a:noAutofit/>
          </a:bodyPr>
          <a:lstStyle/>
          <a:p>
            <a:pPr lvl="0"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C-55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1603" y="1267485"/>
            <a:ext cx="11570329" cy="50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IHO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Publication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C-55 Status </a:t>
            </a:r>
            <a:r>
              <a:rPr lang="en-US" sz="36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Hydrographic Surveying and Nautical Charting 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Worldwide was initially developed as an Excel spreadsheet and presented as a static document in pdf format (around 2011).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8346133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757"/>
            <a:ext cx="12192000" cy="669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26" y="277814"/>
            <a:ext cx="10456752" cy="715608"/>
          </a:xfrm>
        </p:spPr>
        <p:txBody>
          <a:bodyPr>
            <a:noAutofit/>
          </a:bodyPr>
          <a:lstStyle/>
          <a:p>
            <a:pPr lvl="0"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C-55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1603" y="1267485"/>
            <a:ext cx="11570329" cy="50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current version of C-55 is a live database, part of the IHO Country Information System (CIS). But still presented in PDF format:</a:t>
            </a:r>
          </a:p>
          <a:p>
            <a:pPr marL="0" lv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www.iho.int/download</a:t>
            </a: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&gt; C-55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152115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8" y="417689"/>
            <a:ext cx="12253396" cy="607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49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8" y="287162"/>
            <a:ext cx="12150414" cy="535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4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26" y="277814"/>
            <a:ext cx="10456752" cy="715608"/>
          </a:xfrm>
        </p:spPr>
        <p:txBody>
          <a:bodyPr>
            <a:noAutofit/>
          </a:bodyPr>
          <a:lstStyle/>
          <a:p>
            <a:pPr lvl="0"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C-55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1603" y="1267485"/>
            <a:ext cx="11570329" cy="501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3538" indent="-363538" algn="l" defTabSz="360000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Wingdings" pitchFamily="2" charset="2"/>
              <a:buChar char="§"/>
              <a:defRPr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538163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01700" indent="-185738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077913" indent="-176213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252538" indent="-174625" algn="l" rtl="0" eaLnBrk="1" fontAlgn="base" hangingPunct="1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60000"/>
              <a:buFont typeface="Arial" pitchFamily="34" charset="0"/>
              <a:buChar char="•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itchFamily="2" charset="2"/>
              <a:buChar char="n"/>
              <a:defRPr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Points to consider: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Is the current version of C-55 fit for purpose?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Is there a need for a GIS version of C-55?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If so, which format?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4) Within a risk assessment framework?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5) Informal assessment or an objective assessment based on CATZOC (see doc. CBSC16-08.3B)</a:t>
            </a:r>
            <a:endParaRPr lang="en-US" sz="36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159881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042" y="44625"/>
            <a:ext cx="7429500" cy="113982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Actions requested of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CBSC:</a:t>
            </a: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079" y="1409350"/>
            <a:ext cx="10502020" cy="5043985"/>
          </a:xfrm>
          <a:effectLst/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The CBSC is invited to: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AU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A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48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A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en-A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any action as appropriate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389" y="717848"/>
            <a:ext cx="10035611" cy="453995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IHO </a:t>
            </a:r>
            <a:r>
              <a:rPr lang="en-US" dirty="0"/>
              <a:t>Secretariat, here to help you!</a:t>
            </a:r>
            <a:br>
              <a:rPr lang="en-US" dirty="0"/>
            </a:br>
            <a:r>
              <a:rPr lang="en-US" dirty="0" smtClean="0">
                <a:hlinkClick r:id="rId2"/>
              </a:rPr>
              <a:t>www.iho.int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alberto.neves@iho.int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468</TotalTime>
  <Words>173</Words>
  <Application>Microsoft Office PowerPoint</Application>
  <PresentationFormat>Widescreen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IHO_Presentations_template-Blank</vt:lpstr>
      <vt:lpstr>PowerPoint Presentation</vt:lpstr>
      <vt:lpstr>Status of C-55</vt:lpstr>
      <vt:lpstr>PowerPoint Presentation</vt:lpstr>
      <vt:lpstr>Status of C-55</vt:lpstr>
      <vt:lpstr>PowerPoint Presentation</vt:lpstr>
      <vt:lpstr>PowerPoint Presentation</vt:lpstr>
      <vt:lpstr>Status of C-55</vt:lpstr>
      <vt:lpstr>Actions requested of CBSC:</vt:lpstr>
      <vt:lpstr>       IHO Secretariat, here to help you! www.iho.int   alberto.neves@iho.int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 Neves</cp:lastModifiedBy>
  <cp:revision>40</cp:revision>
  <dcterms:created xsi:type="dcterms:W3CDTF">2017-10-26T13:07:26Z</dcterms:created>
  <dcterms:modified xsi:type="dcterms:W3CDTF">2018-05-30T21:14:56Z</dcterms:modified>
</cp:coreProperties>
</file>