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handoutMasterIdLst>
    <p:handoutMasterId r:id="rId14"/>
  </p:handoutMasterIdLst>
  <p:sldIdLst>
    <p:sldId id="258" r:id="rId2"/>
    <p:sldId id="463" r:id="rId3"/>
    <p:sldId id="465" r:id="rId4"/>
    <p:sldId id="466" r:id="rId5"/>
    <p:sldId id="467" r:id="rId6"/>
    <p:sldId id="470" r:id="rId7"/>
    <p:sldId id="468" r:id="rId8"/>
    <p:sldId id="469" r:id="rId9"/>
    <p:sldId id="472" r:id="rId10"/>
    <p:sldId id="471" r:id="rId11"/>
    <p:sldId id="464" r:id="rId12"/>
  </p:sldIdLst>
  <p:sldSz cx="9144000" cy="6858000" type="screen4x3"/>
  <p:notesSz cx="7077075" cy="9363075"/>
  <p:embeddedFontLst>
    <p:embeddedFont>
      <p:font typeface="Arial Narrow" panose="020B0606020202030204" pitchFamily="3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Lst>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FED"/>
    <a:srgbClr val="00FF00"/>
    <a:srgbClr val="FFE9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83241" autoAdjust="0"/>
  </p:normalViewPr>
  <p:slideViewPr>
    <p:cSldViewPr>
      <p:cViewPr varScale="1">
        <p:scale>
          <a:sx n="69" d="100"/>
          <a:sy n="69" d="100"/>
        </p:scale>
        <p:origin x="1109"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s-CO" dirty="0"/>
          </a:p>
        </p:txBody>
      </p:sp>
      <p:sp>
        <p:nvSpPr>
          <p:cNvPr id="3" name="2 Marcador de fecha"/>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15317116-9CCD-4909-A6D7-5CE95AA649D7}" type="datetimeFigureOut">
              <a:rPr lang="es-CO" smtClean="0"/>
              <a:t>30/05/2018</a:t>
            </a:fld>
            <a:endParaRPr lang="es-CO" dirty="0"/>
          </a:p>
        </p:txBody>
      </p:sp>
      <p:sp>
        <p:nvSpPr>
          <p:cNvPr id="4" name="3 Marcador de pie de página"/>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s-CO" dirty="0"/>
          </a:p>
        </p:txBody>
      </p:sp>
      <p:sp>
        <p:nvSpPr>
          <p:cNvPr id="5" name="4 Marcador de número de diapositiva"/>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8A41B2FA-9120-4681-80A7-60E56690D80E}" type="slidenum">
              <a:rPr lang="es-CO" smtClean="0"/>
              <a:t>‹#›</a:t>
            </a:fld>
            <a:endParaRPr lang="es-CO" dirty="0"/>
          </a:p>
        </p:txBody>
      </p:sp>
    </p:spTree>
    <p:extLst>
      <p:ext uri="{BB962C8B-B14F-4D97-AF65-F5344CB8AC3E}">
        <p14:creationId xmlns:p14="http://schemas.microsoft.com/office/powerpoint/2010/main" val="2856176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6666AB5C-5562-4F3B-8633-E289FE40494F}" type="datetimeFigureOut">
              <a:rPr lang="es-CO" smtClean="0"/>
              <a:t>30/05/2018</a:t>
            </a:fld>
            <a:endParaRPr lang="es-CO" dirty="0"/>
          </a:p>
        </p:txBody>
      </p:sp>
      <p:sp>
        <p:nvSpPr>
          <p:cNvPr id="4" name="Marcador de imagen de diapositiva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A25753BA-2D4B-4C65-A3F4-75968AF09C01}" type="slidenum">
              <a:rPr lang="es-CO" smtClean="0"/>
              <a:t>‹#›</a:t>
            </a:fld>
            <a:endParaRPr lang="es-CO" dirty="0"/>
          </a:p>
        </p:txBody>
      </p:sp>
    </p:spTree>
    <p:extLst>
      <p:ext uri="{BB962C8B-B14F-4D97-AF65-F5344CB8AC3E}">
        <p14:creationId xmlns:p14="http://schemas.microsoft.com/office/powerpoint/2010/main" val="2302763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dirty="0"/>
              <a:t>Good morning dear Mr. Chair and distinguished members participating in the CBSC meeting.  My name is Gustavo </a:t>
            </a:r>
            <a:r>
              <a:rPr lang="en-US" dirty="0" err="1"/>
              <a:t>Guti</a:t>
            </a:r>
            <a:r>
              <a:rPr lang="es-CO" dirty="0" err="1"/>
              <a:t>érrez</a:t>
            </a:r>
            <a:r>
              <a:rPr lang="es-CO" dirty="0"/>
              <a:t>, </a:t>
            </a:r>
            <a:r>
              <a:rPr lang="es-CO" dirty="0" err="1"/>
              <a:t>Commander</a:t>
            </a:r>
            <a:r>
              <a:rPr lang="es-CO" dirty="0"/>
              <a:t> of Colombia </a:t>
            </a:r>
            <a:r>
              <a:rPr lang="es-CO" dirty="0" err="1"/>
              <a:t>Navy</a:t>
            </a:r>
            <a:r>
              <a:rPr lang="es-CO" dirty="0"/>
              <a:t>, and I am </a:t>
            </a:r>
            <a:r>
              <a:rPr lang="es-CO" dirty="0" err="1"/>
              <a:t>here</a:t>
            </a:r>
            <a:r>
              <a:rPr lang="es-CO" dirty="0"/>
              <a:t> at </a:t>
            </a:r>
            <a:r>
              <a:rPr lang="es-CO" dirty="0" err="1"/>
              <a:t>your</a:t>
            </a:r>
            <a:r>
              <a:rPr lang="es-CO" dirty="0"/>
              <a:t> </a:t>
            </a:r>
            <a:r>
              <a:rPr lang="es-CO" dirty="0" err="1"/>
              <a:t>disposal</a:t>
            </a:r>
            <a:r>
              <a:rPr lang="es-CO" dirty="0"/>
              <a:t> and </a:t>
            </a:r>
            <a:r>
              <a:rPr lang="es-CO" dirty="0" err="1"/>
              <a:t>on</a:t>
            </a:r>
            <a:r>
              <a:rPr lang="es-CO" dirty="0"/>
              <a:t> </a:t>
            </a:r>
            <a:r>
              <a:rPr lang="es-CO" dirty="0" err="1"/>
              <a:t>behalf</a:t>
            </a:r>
            <a:r>
              <a:rPr lang="es-CO" dirty="0"/>
              <a:t> of </a:t>
            </a:r>
            <a:r>
              <a:rPr lang="es-CO" dirty="0" err="1"/>
              <a:t>Sout</a:t>
            </a:r>
            <a:r>
              <a:rPr lang="es-CO" dirty="0"/>
              <a:t> </a:t>
            </a:r>
            <a:r>
              <a:rPr lang="es-CO" dirty="0" err="1"/>
              <a:t>Est</a:t>
            </a:r>
            <a:r>
              <a:rPr lang="es-CO" dirty="0"/>
              <a:t> </a:t>
            </a:r>
            <a:r>
              <a:rPr lang="es-CO" dirty="0" err="1"/>
              <a:t>Pacific</a:t>
            </a:r>
            <a:r>
              <a:rPr lang="es-CO" dirty="0"/>
              <a:t> Regional </a:t>
            </a:r>
            <a:r>
              <a:rPr lang="es-CO" dirty="0" err="1"/>
              <a:t>Hydrographic</a:t>
            </a:r>
            <a:r>
              <a:rPr lang="es-CO" dirty="0"/>
              <a:t> </a:t>
            </a:r>
            <a:r>
              <a:rPr lang="es-CO" dirty="0" err="1"/>
              <a:t>Commission</a:t>
            </a:r>
            <a:r>
              <a:rPr lang="es-CO" dirty="0"/>
              <a:t> </a:t>
            </a:r>
            <a:r>
              <a:rPr lang="es-CO" dirty="0" err="1"/>
              <a:t>chair</a:t>
            </a:r>
            <a:r>
              <a:rPr lang="es-CO" dirty="0"/>
              <a:t>.</a:t>
            </a:r>
          </a:p>
        </p:txBody>
      </p:sp>
      <p:sp>
        <p:nvSpPr>
          <p:cNvPr id="4" name="Marcador de número de diapositiva 3"/>
          <p:cNvSpPr>
            <a:spLocks noGrp="1"/>
          </p:cNvSpPr>
          <p:nvPr>
            <p:ph type="sldNum" sz="quarter" idx="10"/>
          </p:nvPr>
        </p:nvSpPr>
        <p:spPr/>
        <p:txBody>
          <a:bodyPr/>
          <a:lstStyle/>
          <a:p>
            <a:fld id="{A25753BA-2D4B-4C65-A3F4-75968AF09C01}" type="slidenum">
              <a:rPr lang="es-CO" smtClean="0"/>
              <a:t>1</a:t>
            </a:fld>
            <a:endParaRPr lang="es-CO" dirty="0"/>
          </a:p>
        </p:txBody>
      </p:sp>
    </p:spTree>
    <p:extLst>
      <p:ext uri="{BB962C8B-B14F-4D97-AF65-F5344CB8AC3E}">
        <p14:creationId xmlns:p14="http://schemas.microsoft.com/office/powerpoint/2010/main" val="3544131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endParaRPr lang="es-CO" dirty="0"/>
          </a:p>
        </p:txBody>
      </p:sp>
      <p:sp>
        <p:nvSpPr>
          <p:cNvPr id="4" name="Marcador de número de diapositiva 3"/>
          <p:cNvSpPr>
            <a:spLocks noGrp="1"/>
          </p:cNvSpPr>
          <p:nvPr>
            <p:ph type="sldNum" sz="quarter" idx="10"/>
          </p:nvPr>
        </p:nvSpPr>
        <p:spPr/>
        <p:txBody>
          <a:bodyPr/>
          <a:lstStyle/>
          <a:p>
            <a:fld id="{A25753BA-2D4B-4C65-A3F4-75968AF09C01}" type="slidenum">
              <a:rPr lang="es-CO" smtClean="0"/>
              <a:t>10</a:t>
            </a:fld>
            <a:endParaRPr lang="es-CO" dirty="0"/>
          </a:p>
        </p:txBody>
      </p:sp>
    </p:spTree>
    <p:extLst>
      <p:ext uri="{BB962C8B-B14F-4D97-AF65-F5344CB8AC3E}">
        <p14:creationId xmlns:p14="http://schemas.microsoft.com/office/powerpoint/2010/main" val="1595209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endParaRPr lang="es-CO" dirty="0"/>
          </a:p>
        </p:txBody>
      </p:sp>
      <p:sp>
        <p:nvSpPr>
          <p:cNvPr id="4" name="Marcador de número de diapositiva 3"/>
          <p:cNvSpPr>
            <a:spLocks noGrp="1"/>
          </p:cNvSpPr>
          <p:nvPr>
            <p:ph type="sldNum" sz="quarter" idx="10"/>
          </p:nvPr>
        </p:nvSpPr>
        <p:spPr/>
        <p:txBody>
          <a:bodyPr/>
          <a:lstStyle/>
          <a:p>
            <a:fld id="{A25753BA-2D4B-4C65-A3F4-75968AF09C01}" type="slidenum">
              <a:rPr lang="es-CO" smtClean="0"/>
              <a:t>11</a:t>
            </a:fld>
            <a:endParaRPr lang="es-CO" dirty="0"/>
          </a:p>
        </p:txBody>
      </p:sp>
    </p:spTree>
    <p:extLst>
      <p:ext uri="{BB962C8B-B14F-4D97-AF65-F5344CB8AC3E}">
        <p14:creationId xmlns:p14="http://schemas.microsoft.com/office/powerpoint/2010/main" val="205502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CO" dirty="0" err="1"/>
              <a:t>We</a:t>
            </a:r>
            <a:r>
              <a:rPr lang="es-CO" dirty="0"/>
              <a:t> are </a:t>
            </a:r>
            <a:r>
              <a:rPr lang="es-CO" dirty="0" err="1"/>
              <a:t>goint</a:t>
            </a:r>
            <a:r>
              <a:rPr lang="es-CO" dirty="0"/>
              <a:t> </a:t>
            </a:r>
            <a:r>
              <a:rPr lang="es-CO" dirty="0" err="1"/>
              <a:t>to</a:t>
            </a:r>
            <a:r>
              <a:rPr lang="es-CO" dirty="0"/>
              <a:t> </a:t>
            </a:r>
            <a:r>
              <a:rPr lang="es-CO" dirty="0" err="1"/>
              <a:t>follow</a:t>
            </a:r>
            <a:r>
              <a:rPr lang="es-CO" dirty="0"/>
              <a:t> </a:t>
            </a:r>
            <a:r>
              <a:rPr lang="es-CO" dirty="0" err="1"/>
              <a:t>the</a:t>
            </a:r>
            <a:r>
              <a:rPr lang="es-CO" dirty="0"/>
              <a:t> </a:t>
            </a:r>
            <a:r>
              <a:rPr lang="es-CO" dirty="0" err="1"/>
              <a:t>next</a:t>
            </a:r>
            <a:r>
              <a:rPr lang="es-CO" dirty="0"/>
              <a:t> agenda.</a:t>
            </a:r>
          </a:p>
        </p:txBody>
      </p:sp>
      <p:sp>
        <p:nvSpPr>
          <p:cNvPr id="4" name="Marcador de número de diapositiva 3"/>
          <p:cNvSpPr>
            <a:spLocks noGrp="1"/>
          </p:cNvSpPr>
          <p:nvPr>
            <p:ph type="sldNum" sz="quarter" idx="10"/>
          </p:nvPr>
        </p:nvSpPr>
        <p:spPr/>
        <p:txBody>
          <a:bodyPr/>
          <a:lstStyle/>
          <a:p>
            <a:fld id="{A25753BA-2D4B-4C65-A3F4-75968AF09C01}" type="slidenum">
              <a:rPr lang="es-CO" smtClean="0"/>
              <a:t>2</a:t>
            </a:fld>
            <a:endParaRPr lang="es-CO" dirty="0"/>
          </a:p>
        </p:txBody>
      </p:sp>
    </p:spTree>
    <p:extLst>
      <p:ext uri="{BB962C8B-B14F-4D97-AF65-F5344CB8AC3E}">
        <p14:creationId xmlns:p14="http://schemas.microsoft.com/office/powerpoint/2010/main" val="2750102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noProof="0" dirty="0"/>
              <a:t>We are a small hydrographic commission, because is integrated only by four members states and we have the privilege of have to Panamá as observer state.  Nevertheless, in this region there are more than 8500 of Coast, we have more than 71 between terminals and ports and 3 NAVAREAS among other aspects.  In this way and considering the increase of maritime activities in our region, the capacity building program of IHO is a great help to try provide each time better hydrographic products and services.</a:t>
            </a:r>
          </a:p>
        </p:txBody>
      </p:sp>
      <p:sp>
        <p:nvSpPr>
          <p:cNvPr id="4" name="Marcador de número de diapositiva 3"/>
          <p:cNvSpPr>
            <a:spLocks noGrp="1"/>
          </p:cNvSpPr>
          <p:nvPr>
            <p:ph type="sldNum" sz="quarter" idx="10"/>
          </p:nvPr>
        </p:nvSpPr>
        <p:spPr/>
        <p:txBody>
          <a:bodyPr/>
          <a:lstStyle/>
          <a:p>
            <a:fld id="{A25753BA-2D4B-4C65-A3F4-75968AF09C01}" type="slidenum">
              <a:rPr lang="es-CO" smtClean="0"/>
              <a:t>3</a:t>
            </a:fld>
            <a:endParaRPr lang="es-CO" dirty="0"/>
          </a:p>
        </p:txBody>
      </p:sp>
    </p:spTree>
    <p:extLst>
      <p:ext uri="{BB962C8B-B14F-4D97-AF65-F5344CB8AC3E}">
        <p14:creationId xmlns:p14="http://schemas.microsoft.com/office/powerpoint/2010/main" val="739986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dirty="0"/>
              <a:t>I take advantage this opportunity to thank to IHO CBSC for the unconditional Support for this hydrographic commission, without doubt its has been a valuable Support to promote the maritime development in our region, and this is the feel of all members of this hydrographic commission.</a:t>
            </a:r>
            <a:endParaRPr lang="es-CO" dirty="0"/>
          </a:p>
        </p:txBody>
      </p:sp>
      <p:sp>
        <p:nvSpPr>
          <p:cNvPr id="4" name="Marcador de número de diapositiva 3"/>
          <p:cNvSpPr>
            <a:spLocks noGrp="1"/>
          </p:cNvSpPr>
          <p:nvPr>
            <p:ph type="sldNum" sz="quarter" idx="10"/>
          </p:nvPr>
        </p:nvSpPr>
        <p:spPr/>
        <p:txBody>
          <a:bodyPr/>
          <a:lstStyle/>
          <a:p>
            <a:fld id="{A25753BA-2D4B-4C65-A3F4-75968AF09C01}" type="slidenum">
              <a:rPr lang="es-CO" smtClean="0"/>
              <a:t>4</a:t>
            </a:fld>
            <a:endParaRPr lang="es-CO" dirty="0"/>
          </a:p>
        </p:txBody>
      </p:sp>
    </p:spTree>
    <p:extLst>
      <p:ext uri="{BB962C8B-B14F-4D97-AF65-F5344CB8AC3E}">
        <p14:creationId xmlns:p14="http://schemas.microsoft.com/office/powerpoint/2010/main" val="3257881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dirty="0"/>
              <a:t>For this year in the Capacity Building Working Plan are including two workshop.  The first one about MSDI is planned to be develop in Colombia and the Second one of LIDAR is planned to be development in Ecuador.  This last workshop like you can see in the slide have financial resources assigned.  In the MSDI workshop we don't have economic resources yet, but we as Commission chair hope help with some resources to impulse this workshop, that is very important for our region.  The specific proposal Will be to presented to all distinguished members in the point 9.1 of the meeting agenda.</a:t>
            </a:r>
            <a:endParaRPr lang="es-CO" dirty="0"/>
          </a:p>
        </p:txBody>
      </p:sp>
      <p:sp>
        <p:nvSpPr>
          <p:cNvPr id="4" name="Marcador de número de diapositiva 3"/>
          <p:cNvSpPr>
            <a:spLocks noGrp="1"/>
          </p:cNvSpPr>
          <p:nvPr>
            <p:ph type="sldNum" sz="quarter" idx="10"/>
          </p:nvPr>
        </p:nvSpPr>
        <p:spPr/>
        <p:txBody>
          <a:bodyPr/>
          <a:lstStyle/>
          <a:p>
            <a:fld id="{A25753BA-2D4B-4C65-A3F4-75968AF09C01}" type="slidenum">
              <a:rPr lang="es-CO" smtClean="0"/>
              <a:t>5</a:t>
            </a:fld>
            <a:endParaRPr lang="es-CO" dirty="0"/>
          </a:p>
        </p:txBody>
      </p:sp>
    </p:spTree>
    <p:extLst>
      <p:ext uri="{BB962C8B-B14F-4D97-AF65-F5344CB8AC3E}">
        <p14:creationId xmlns:p14="http://schemas.microsoft.com/office/powerpoint/2010/main" val="1048845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noProof="0" dirty="0"/>
              <a:t>About the NON IHO FOUNDED CB ACTIVITIES, the countries continue working in organize and develop CB events.  For example you can see in the slide two workshops developed in Colombia, Ecuador finished some days ago the </a:t>
            </a:r>
            <a:r>
              <a:rPr lang="en-US" noProof="0" dirty="0" err="1"/>
              <a:t>AtoN</a:t>
            </a:r>
            <a:r>
              <a:rPr lang="en-US" noProof="0" dirty="0"/>
              <a:t> workshop with a duration of 1 month, and with Peru we have a great opportunity to take advantage the new research ship BAP Carrasco to conduct hydrographic surveys specially in polar areas.  These invitations has been send from Peru to the Commission members to participate in this methodology and with the possibility of work the same for the next three years.</a:t>
            </a:r>
          </a:p>
        </p:txBody>
      </p:sp>
      <p:sp>
        <p:nvSpPr>
          <p:cNvPr id="4" name="Marcador de número de diapositiva 3"/>
          <p:cNvSpPr>
            <a:spLocks noGrp="1"/>
          </p:cNvSpPr>
          <p:nvPr>
            <p:ph type="sldNum" sz="quarter" idx="10"/>
          </p:nvPr>
        </p:nvSpPr>
        <p:spPr/>
        <p:txBody>
          <a:bodyPr/>
          <a:lstStyle/>
          <a:p>
            <a:fld id="{A25753BA-2D4B-4C65-A3F4-75968AF09C01}" type="slidenum">
              <a:rPr lang="es-CO" smtClean="0"/>
              <a:t>6</a:t>
            </a:fld>
            <a:endParaRPr lang="es-CO" dirty="0"/>
          </a:p>
        </p:txBody>
      </p:sp>
    </p:spTree>
    <p:extLst>
      <p:ext uri="{BB962C8B-B14F-4D97-AF65-F5344CB8AC3E}">
        <p14:creationId xmlns:p14="http://schemas.microsoft.com/office/powerpoint/2010/main" val="4150794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CO" dirty="0" err="1"/>
              <a:t>About</a:t>
            </a:r>
            <a:r>
              <a:rPr lang="es-CO" dirty="0"/>
              <a:t> </a:t>
            </a:r>
            <a:r>
              <a:rPr lang="es-CO" dirty="0" err="1"/>
              <a:t>the</a:t>
            </a:r>
            <a:r>
              <a:rPr lang="es-CO" dirty="0"/>
              <a:t> SEPRHC </a:t>
            </a:r>
            <a:r>
              <a:rPr lang="es-CO" dirty="0" err="1"/>
              <a:t>activities</a:t>
            </a:r>
            <a:r>
              <a:rPr lang="es-CO" dirty="0"/>
              <a:t> </a:t>
            </a:r>
            <a:r>
              <a:rPr lang="es-CO" dirty="0" err="1"/>
              <a:t>we</a:t>
            </a:r>
            <a:r>
              <a:rPr lang="es-CO" dirty="0"/>
              <a:t> are </a:t>
            </a:r>
            <a:r>
              <a:rPr lang="es-CO" dirty="0" err="1"/>
              <a:t>planning</a:t>
            </a:r>
            <a:r>
              <a:rPr lang="es-CO" dirty="0"/>
              <a:t> </a:t>
            </a:r>
            <a:r>
              <a:rPr lang="es-CO" dirty="0" err="1"/>
              <a:t>some</a:t>
            </a:r>
            <a:r>
              <a:rPr lang="es-CO" dirty="0"/>
              <a:t> </a:t>
            </a:r>
            <a:r>
              <a:rPr lang="es-CO" dirty="0" err="1"/>
              <a:t>activities</a:t>
            </a:r>
            <a:r>
              <a:rPr lang="es-CO" dirty="0"/>
              <a:t> </a:t>
            </a:r>
            <a:r>
              <a:rPr lang="es-CO" dirty="0" err="1"/>
              <a:t>for</a:t>
            </a:r>
            <a:r>
              <a:rPr lang="es-CO" dirty="0"/>
              <a:t> </a:t>
            </a:r>
            <a:r>
              <a:rPr lang="es-CO" dirty="0" err="1"/>
              <a:t>the</a:t>
            </a:r>
            <a:r>
              <a:rPr lang="es-CO" dirty="0"/>
              <a:t> </a:t>
            </a:r>
            <a:r>
              <a:rPr lang="es-CO" dirty="0" err="1"/>
              <a:t>next</a:t>
            </a:r>
            <a:r>
              <a:rPr lang="es-CO" dirty="0"/>
              <a:t> </a:t>
            </a:r>
            <a:r>
              <a:rPr lang="es-CO" dirty="0" err="1"/>
              <a:t>two</a:t>
            </a:r>
            <a:r>
              <a:rPr lang="es-CO" dirty="0"/>
              <a:t> </a:t>
            </a:r>
            <a:r>
              <a:rPr lang="es-CO" dirty="0" err="1"/>
              <a:t>years</a:t>
            </a:r>
            <a:r>
              <a:rPr lang="es-CO" dirty="0"/>
              <a:t> </a:t>
            </a:r>
            <a:r>
              <a:rPr lang="es-CO" dirty="0" err="1"/>
              <a:t>like</a:t>
            </a:r>
            <a:r>
              <a:rPr lang="es-CO" dirty="0"/>
              <a:t> </a:t>
            </a:r>
            <a:r>
              <a:rPr lang="es-CO" dirty="0" err="1"/>
              <a:t>you</a:t>
            </a:r>
            <a:r>
              <a:rPr lang="es-CO" dirty="0"/>
              <a:t> can </a:t>
            </a:r>
            <a:r>
              <a:rPr lang="es-CO" dirty="0" err="1"/>
              <a:t>see</a:t>
            </a:r>
            <a:r>
              <a:rPr lang="es-CO" dirty="0"/>
              <a:t> in </a:t>
            </a:r>
            <a:r>
              <a:rPr lang="es-CO" dirty="0" err="1"/>
              <a:t>the</a:t>
            </a:r>
            <a:r>
              <a:rPr lang="es-CO" dirty="0"/>
              <a:t> </a:t>
            </a:r>
            <a:r>
              <a:rPr lang="es-CO" dirty="0" err="1"/>
              <a:t>slide</a:t>
            </a:r>
            <a:r>
              <a:rPr lang="es-CO" dirty="0"/>
              <a:t>.  </a:t>
            </a:r>
            <a:r>
              <a:rPr lang="es-CO" dirty="0" err="1"/>
              <a:t>We</a:t>
            </a:r>
            <a:r>
              <a:rPr lang="es-CO" dirty="0"/>
              <a:t> are </a:t>
            </a:r>
            <a:r>
              <a:rPr lang="es-CO" dirty="0" err="1"/>
              <a:t>considering</a:t>
            </a:r>
            <a:r>
              <a:rPr lang="es-CO" dirty="0"/>
              <a:t> </a:t>
            </a:r>
            <a:r>
              <a:rPr lang="es-CO" dirty="0" err="1"/>
              <a:t>aspects</a:t>
            </a:r>
            <a:r>
              <a:rPr lang="es-CO" dirty="0"/>
              <a:t> in </a:t>
            </a:r>
            <a:r>
              <a:rPr lang="es-CO" dirty="0" err="1"/>
              <a:t>law</a:t>
            </a:r>
            <a:r>
              <a:rPr lang="es-CO" dirty="0"/>
              <a:t> of </a:t>
            </a:r>
            <a:r>
              <a:rPr lang="es-CO" dirty="0" err="1"/>
              <a:t>the</a:t>
            </a:r>
            <a:r>
              <a:rPr lang="es-CO" dirty="0"/>
              <a:t> sea, MSDI, ENC </a:t>
            </a:r>
            <a:r>
              <a:rPr lang="es-CO" dirty="0" err="1"/>
              <a:t>production</a:t>
            </a:r>
            <a:r>
              <a:rPr lang="es-CO" dirty="0"/>
              <a:t>, Tsunami, </a:t>
            </a:r>
            <a:r>
              <a:rPr lang="es-CO" dirty="0" err="1"/>
              <a:t>Satellite</a:t>
            </a:r>
            <a:r>
              <a:rPr lang="es-CO" dirty="0"/>
              <a:t> </a:t>
            </a:r>
            <a:r>
              <a:rPr lang="es-CO" dirty="0" err="1"/>
              <a:t>Derived</a:t>
            </a:r>
            <a:r>
              <a:rPr lang="es-CO" dirty="0"/>
              <a:t> </a:t>
            </a:r>
            <a:r>
              <a:rPr lang="es-CO" dirty="0" err="1"/>
              <a:t>Bathymetry</a:t>
            </a:r>
            <a:r>
              <a:rPr lang="es-CO" dirty="0"/>
              <a:t>, CSB, and </a:t>
            </a:r>
            <a:r>
              <a:rPr lang="es-CO" dirty="0" err="1"/>
              <a:t>Antarctic</a:t>
            </a:r>
            <a:r>
              <a:rPr lang="es-CO" dirty="0"/>
              <a:t> Charts.</a:t>
            </a:r>
          </a:p>
        </p:txBody>
      </p:sp>
      <p:sp>
        <p:nvSpPr>
          <p:cNvPr id="4" name="Marcador de número de diapositiva 3"/>
          <p:cNvSpPr>
            <a:spLocks noGrp="1"/>
          </p:cNvSpPr>
          <p:nvPr>
            <p:ph type="sldNum" sz="quarter" idx="10"/>
          </p:nvPr>
        </p:nvSpPr>
        <p:spPr/>
        <p:txBody>
          <a:bodyPr/>
          <a:lstStyle/>
          <a:p>
            <a:fld id="{A25753BA-2D4B-4C65-A3F4-75968AF09C01}" type="slidenum">
              <a:rPr lang="es-CO" smtClean="0"/>
              <a:t>7</a:t>
            </a:fld>
            <a:endParaRPr lang="es-CO" dirty="0"/>
          </a:p>
        </p:txBody>
      </p:sp>
    </p:spTree>
    <p:extLst>
      <p:ext uri="{BB962C8B-B14F-4D97-AF65-F5344CB8AC3E}">
        <p14:creationId xmlns:p14="http://schemas.microsoft.com/office/powerpoint/2010/main" val="1598674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noProof="0" dirty="0"/>
              <a:t>Aware of the importance to show the capacity building program to promote the hydrographic development in our region, we need improve the relationship with the other stakeholders different to the member states, like universities, industry, NGO´s, among others, looking for new information about current needs and potential financial sources.</a:t>
            </a:r>
          </a:p>
        </p:txBody>
      </p:sp>
      <p:sp>
        <p:nvSpPr>
          <p:cNvPr id="4" name="Marcador de número de diapositiva 3"/>
          <p:cNvSpPr>
            <a:spLocks noGrp="1"/>
          </p:cNvSpPr>
          <p:nvPr>
            <p:ph type="sldNum" sz="quarter" idx="10"/>
          </p:nvPr>
        </p:nvSpPr>
        <p:spPr/>
        <p:txBody>
          <a:bodyPr/>
          <a:lstStyle/>
          <a:p>
            <a:fld id="{A25753BA-2D4B-4C65-A3F4-75968AF09C01}" type="slidenum">
              <a:rPr lang="es-CO" smtClean="0"/>
              <a:t>8</a:t>
            </a:fld>
            <a:endParaRPr lang="es-CO" dirty="0"/>
          </a:p>
        </p:txBody>
      </p:sp>
    </p:spTree>
    <p:extLst>
      <p:ext uri="{BB962C8B-B14F-4D97-AF65-F5344CB8AC3E}">
        <p14:creationId xmlns:p14="http://schemas.microsoft.com/office/powerpoint/2010/main" val="2087075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noProof="0" dirty="0"/>
              <a:t>It´s important consider that each day there are more hydrographic requirements, from National and international organizations, and other agencies.  </a:t>
            </a:r>
            <a:r>
              <a:rPr lang="en-US" noProof="0"/>
              <a:t>Then is very important strengthen this program.</a:t>
            </a:r>
            <a:endParaRPr lang="en-US" noProof="0" dirty="0"/>
          </a:p>
        </p:txBody>
      </p:sp>
      <p:sp>
        <p:nvSpPr>
          <p:cNvPr id="4" name="Marcador de número de diapositiva 3"/>
          <p:cNvSpPr>
            <a:spLocks noGrp="1"/>
          </p:cNvSpPr>
          <p:nvPr>
            <p:ph type="sldNum" sz="quarter" idx="10"/>
          </p:nvPr>
        </p:nvSpPr>
        <p:spPr/>
        <p:txBody>
          <a:bodyPr/>
          <a:lstStyle/>
          <a:p>
            <a:fld id="{A25753BA-2D4B-4C65-A3F4-75968AF09C01}" type="slidenum">
              <a:rPr lang="es-CO" smtClean="0"/>
              <a:t>9</a:t>
            </a:fld>
            <a:endParaRPr lang="es-CO" dirty="0"/>
          </a:p>
        </p:txBody>
      </p:sp>
    </p:spTree>
    <p:extLst>
      <p:ext uri="{BB962C8B-B14F-4D97-AF65-F5344CB8AC3E}">
        <p14:creationId xmlns:p14="http://schemas.microsoft.com/office/powerpoint/2010/main" val="2484847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92D326F6-1134-40E1-A3B4-040A448F20DB}" type="datetimeFigureOut">
              <a:rPr lang="es-CO" smtClean="0"/>
              <a:t>30/05/2018</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FA048903-0417-4945-99B4-2C2D00CBEE1A}" type="slidenum">
              <a:rPr lang="es-CO" smtClean="0"/>
              <a:t>‹#›</a:t>
            </a:fld>
            <a:endParaRPr lang="es-CO" dirty="0"/>
          </a:p>
        </p:txBody>
      </p:sp>
    </p:spTree>
    <p:extLst>
      <p:ext uri="{BB962C8B-B14F-4D97-AF65-F5344CB8AC3E}">
        <p14:creationId xmlns:p14="http://schemas.microsoft.com/office/powerpoint/2010/main" val="643077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92D326F6-1134-40E1-A3B4-040A448F20DB}" type="datetimeFigureOut">
              <a:rPr lang="es-CO" smtClean="0"/>
              <a:t>30/05/2018</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FA048903-0417-4945-99B4-2C2D00CBEE1A}" type="slidenum">
              <a:rPr lang="es-CO" smtClean="0"/>
              <a:t>‹#›</a:t>
            </a:fld>
            <a:endParaRPr lang="es-CO" dirty="0"/>
          </a:p>
        </p:txBody>
      </p:sp>
    </p:spTree>
    <p:extLst>
      <p:ext uri="{BB962C8B-B14F-4D97-AF65-F5344CB8AC3E}">
        <p14:creationId xmlns:p14="http://schemas.microsoft.com/office/powerpoint/2010/main" val="2176456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92D326F6-1134-40E1-A3B4-040A448F20DB}" type="datetimeFigureOut">
              <a:rPr lang="es-CO" smtClean="0"/>
              <a:t>30/05/2018</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FA048903-0417-4945-99B4-2C2D00CBEE1A}" type="slidenum">
              <a:rPr lang="es-CO" smtClean="0"/>
              <a:t>‹#›</a:t>
            </a:fld>
            <a:endParaRPr lang="es-CO" dirty="0"/>
          </a:p>
        </p:txBody>
      </p:sp>
    </p:spTree>
    <p:extLst>
      <p:ext uri="{BB962C8B-B14F-4D97-AF65-F5344CB8AC3E}">
        <p14:creationId xmlns:p14="http://schemas.microsoft.com/office/powerpoint/2010/main" val="198406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92D326F6-1134-40E1-A3B4-040A448F20DB}" type="datetimeFigureOut">
              <a:rPr lang="es-CO" smtClean="0"/>
              <a:t>30/05/2018</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FA048903-0417-4945-99B4-2C2D00CBEE1A}" type="slidenum">
              <a:rPr lang="es-CO" smtClean="0"/>
              <a:t>‹#›</a:t>
            </a:fld>
            <a:endParaRPr lang="es-CO" dirty="0"/>
          </a:p>
        </p:txBody>
      </p:sp>
    </p:spTree>
    <p:extLst>
      <p:ext uri="{BB962C8B-B14F-4D97-AF65-F5344CB8AC3E}">
        <p14:creationId xmlns:p14="http://schemas.microsoft.com/office/powerpoint/2010/main" val="2714572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92D326F6-1134-40E1-A3B4-040A448F20DB}" type="datetimeFigureOut">
              <a:rPr lang="es-CO" smtClean="0"/>
              <a:t>30/05/2018</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FA048903-0417-4945-99B4-2C2D00CBEE1A}" type="slidenum">
              <a:rPr lang="es-CO" smtClean="0"/>
              <a:t>‹#›</a:t>
            </a:fld>
            <a:endParaRPr lang="es-CO" dirty="0"/>
          </a:p>
        </p:txBody>
      </p:sp>
    </p:spTree>
    <p:extLst>
      <p:ext uri="{BB962C8B-B14F-4D97-AF65-F5344CB8AC3E}">
        <p14:creationId xmlns:p14="http://schemas.microsoft.com/office/powerpoint/2010/main" val="46752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92D326F6-1134-40E1-A3B4-040A448F20DB}" type="datetimeFigureOut">
              <a:rPr lang="es-CO" smtClean="0"/>
              <a:t>30/05/2018</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FA048903-0417-4945-99B4-2C2D00CBEE1A}" type="slidenum">
              <a:rPr lang="es-CO" smtClean="0"/>
              <a:t>‹#›</a:t>
            </a:fld>
            <a:endParaRPr lang="es-CO" dirty="0"/>
          </a:p>
        </p:txBody>
      </p:sp>
    </p:spTree>
    <p:extLst>
      <p:ext uri="{BB962C8B-B14F-4D97-AF65-F5344CB8AC3E}">
        <p14:creationId xmlns:p14="http://schemas.microsoft.com/office/powerpoint/2010/main" val="67701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92D326F6-1134-40E1-A3B4-040A448F20DB}" type="datetimeFigureOut">
              <a:rPr lang="es-CO" smtClean="0"/>
              <a:t>30/05/2018</a:t>
            </a:fld>
            <a:endParaRPr lang="es-CO" dirty="0"/>
          </a:p>
        </p:txBody>
      </p:sp>
      <p:sp>
        <p:nvSpPr>
          <p:cNvPr id="8" name="7 Marcador de pie de página"/>
          <p:cNvSpPr>
            <a:spLocks noGrp="1"/>
          </p:cNvSpPr>
          <p:nvPr>
            <p:ph type="ftr" sz="quarter" idx="11"/>
          </p:nvPr>
        </p:nvSpPr>
        <p:spPr/>
        <p:txBody>
          <a:bodyPr/>
          <a:lstStyle/>
          <a:p>
            <a:endParaRPr lang="es-CO" dirty="0"/>
          </a:p>
        </p:txBody>
      </p:sp>
      <p:sp>
        <p:nvSpPr>
          <p:cNvPr id="9" name="8 Marcador de número de diapositiva"/>
          <p:cNvSpPr>
            <a:spLocks noGrp="1"/>
          </p:cNvSpPr>
          <p:nvPr>
            <p:ph type="sldNum" sz="quarter" idx="12"/>
          </p:nvPr>
        </p:nvSpPr>
        <p:spPr/>
        <p:txBody>
          <a:bodyPr/>
          <a:lstStyle/>
          <a:p>
            <a:fld id="{FA048903-0417-4945-99B4-2C2D00CBEE1A}" type="slidenum">
              <a:rPr lang="es-CO" smtClean="0"/>
              <a:t>‹#›</a:t>
            </a:fld>
            <a:endParaRPr lang="es-CO" dirty="0"/>
          </a:p>
        </p:txBody>
      </p:sp>
    </p:spTree>
    <p:extLst>
      <p:ext uri="{BB962C8B-B14F-4D97-AF65-F5344CB8AC3E}">
        <p14:creationId xmlns:p14="http://schemas.microsoft.com/office/powerpoint/2010/main" val="326357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92D326F6-1134-40E1-A3B4-040A448F20DB}" type="datetimeFigureOut">
              <a:rPr lang="es-CO" smtClean="0"/>
              <a:t>30/05/2018</a:t>
            </a:fld>
            <a:endParaRPr lang="es-CO" dirty="0"/>
          </a:p>
        </p:txBody>
      </p:sp>
      <p:sp>
        <p:nvSpPr>
          <p:cNvPr id="4" name="3 Marcador de pie de página"/>
          <p:cNvSpPr>
            <a:spLocks noGrp="1"/>
          </p:cNvSpPr>
          <p:nvPr>
            <p:ph type="ftr" sz="quarter" idx="11"/>
          </p:nvPr>
        </p:nvSpPr>
        <p:spPr/>
        <p:txBody>
          <a:bodyPr/>
          <a:lstStyle/>
          <a:p>
            <a:endParaRPr lang="es-CO" dirty="0"/>
          </a:p>
        </p:txBody>
      </p:sp>
      <p:sp>
        <p:nvSpPr>
          <p:cNvPr id="5" name="4 Marcador de número de diapositiva"/>
          <p:cNvSpPr>
            <a:spLocks noGrp="1"/>
          </p:cNvSpPr>
          <p:nvPr>
            <p:ph type="sldNum" sz="quarter" idx="12"/>
          </p:nvPr>
        </p:nvSpPr>
        <p:spPr/>
        <p:txBody>
          <a:bodyPr/>
          <a:lstStyle/>
          <a:p>
            <a:fld id="{FA048903-0417-4945-99B4-2C2D00CBEE1A}" type="slidenum">
              <a:rPr lang="es-CO" smtClean="0"/>
              <a:t>‹#›</a:t>
            </a:fld>
            <a:endParaRPr lang="es-CO" dirty="0"/>
          </a:p>
        </p:txBody>
      </p:sp>
    </p:spTree>
    <p:extLst>
      <p:ext uri="{BB962C8B-B14F-4D97-AF65-F5344CB8AC3E}">
        <p14:creationId xmlns:p14="http://schemas.microsoft.com/office/powerpoint/2010/main" val="4021613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2D326F6-1134-40E1-A3B4-040A448F20DB}" type="datetimeFigureOut">
              <a:rPr lang="es-CO" smtClean="0"/>
              <a:t>30/05/2018</a:t>
            </a:fld>
            <a:endParaRPr lang="es-CO" dirty="0"/>
          </a:p>
        </p:txBody>
      </p:sp>
      <p:sp>
        <p:nvSpPr>
          <p:cNvPr id="3" name="2 Marcador de pie de página"/>
          <p:cNvSpPr>
            <a:spLocks noGrp="1"/>
          </p:cNvSpPr>
          <p:nvPr>
            <p:ph type="ftr" sz="quarter" idx="11"/>
          </p:nvPr>
        </p:nvSpPr>
        <p:spPr/>
        <p:txBody>
          <a:bodyPr/>
          <a:lstStyle/>
          <a:p>
            <a:endParaRPr lang="es-CO" dirty="0"/>
          </a:p>
        </p:txBody>
      </p:sp>
      <p:sp>
        <p:nvSpPr>
          <p:cNvPr id="4" name="3 Marcador de número de diapositiva"/>
          <p:cNvSpPr>
            <a:spLocks noGrp="1"/>
          </p:cNvSpPr>
          <p:nvPr>
            <p:ph type="sldNum" sz="quarter" idx="12"/>
          </p:nvPr>
        </p:nvSpPr>
        <p:spPr/>
        <p:txBody>
          <a:bodyPr/>
          <a:lstStyle/>
          <a:p>
            <a:fld id="{FA048903-0417-4945-99B4-2C2D00CBEE1A}" type="slidenum">
              <a:rPr lang="es-CO" smtClean="0"/>
              <a:t>‹#›</a:t>
            </a:fld>
            <a:endParaRPr lang="es-CO" dirty="0"/>
          </a:p>
        </p:txBody>
      </p:sp>
    </p:spTree>
    <p:extLst>
      <p:ext uri="{BB962C8B-B14F-4D97-AF65-F5344CB8AC3E}">
        <p14:creationId xmlns:p14="http://schemas.microsoft.com/office/powerpoint/2010/main" val="2141494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2D326F6-1134-40E1-A3B4-040A448F20DB}" type="datetimeFigureOut">
              <a:rPr lang="es-CO" smtClean="0"/>
              <a:t>30/05/2018</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FA048903-0417-4945-99B4-2C2D00CBEE1A}" type="slidenum">
              <a:rPr lang="es-CO" smtClean="0"/>
              <a:t>‹#›</a:t>
            </a:fld>
            <a:endParaRPr lang="es-CO" dirty="0"/>
          </a:p>
        </p:txBody>
      </p:sp>
    </p:spTree>
    <p:extLst>
      <p:ext uri="{BB962C8B-B14F-4D97-AF65-F5344CB8AC3E}">
        <p14:creationId xmlns:p14="http://schemas.microsoft.com/office/powerpoint/2010/main" val="210047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2D326F6-1134-40E1-A3B4-040A448F20DB}" type="datetimeFigureOut">
              <a:rPr lang="es-CO" smtClean="0"/>
              <a:t>30/05/2018</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FA048903-0417-4945-99B4-2C2D00CBEE1A}" type="slidenum">
              <a:rPr lang="es-CO" smtClean="0"/>
              <a:t>‹#›</a:t>
            </a:fld>
            <a:endParaRPr lang="es-CO" dirty="0"/>
          </a:p>
        </p:txBody>
      </p:sp>
    </p:spTree>
    <p:extLst>
      <p:ext uri="{BB962C8B-B14F-4D97-AF65-F5344CB8AC3E}">
        <p14:creationId xmlns:p14="http://schemas.microsoft.com/office/powerpoint/2010/main" val="3387468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326F6-1134-40E1-A3B4-040A448F20DB}" type="datetimeFigureOut">
              <a:rPr lang="es-CO" smtClean="0"/>
              <a:t>30/05/2018</a:t>
            </a:fld>
            <a:endParaRPr lang="es-CO"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48903-0417-4945-99B4-2C2D00CBEE1A}" type="slidenum">
              <a:rPr lang="es-CO" smtClean="0"/>
              <a:t>‹#›</a:t>
            </a:fld>
            <a:endParaRPr lang="es-CO" dirty="0"/>
          </a:p>
        </p:txBody>
      </p:sp>
    </p:spTree>
    <p:extLst>
      <p:ext uri="{BB962C8B-B14F-4D97-AF65-F5344CB8AC3E}">
        <p14:creationId xmlns:p14="http://schemas.microsoft.com/office/powerpoint/2010/main" val="126638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jpeg"/><Relationship Id="rId4" Type="http://schemas.openxmlformats.org/officeDocument/2006/relationships/image" Target="../media/image7.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jpeg"/><Relationship Id="rId4" Type="http://schemas.openxmlformats.org/officeDocument/2006/relationships/image" Target="../media/image7.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png"/><Relationship Id="rId3" Type="http://schemas.openxmlformats.org/officeDocument/2006/relationships/image" Target="../media/image6.png"/><Relationship Id="rId7" Type="http://schemas.microsoft.com/office/2007/relationships/hdphoto" Target="../media/hdphoto1.wdp"/><Relationship Id="rId12"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9.png"/><Relationship Id="rId11" Type="http://schemas.openxmlformats.org/officeDocument/2006/relationships/image" Target="../media/image5.gif"/><Relationship Id="rId5" Type="http://schemas.openxmlformats.org/officeDocument/2006/relationships/image" Target="../media/image8.png"/><Relationship Id="rId10" Type="http://schemas.openxmlformats.org/officeDocument/2006/relationships/image" Target="../media/image12.jpeg"/><Relationship Id="rId4" Type="http://schemas.openxmlformats.org/officeDocument/2006/relationships/image" Target="../media/image7.png"/><Relationship Id="rId9" Type="http://schemas.openxmlformats.org/officeDocument/2006/relationships/image" Target="../media/image11.png"/><Relationship Id="rId1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2.jpeg"/><Relationship Id="rId4" Type="http://schemas.openxmlformats.org/officeDocument/2006/relationships/image" Target="../media/image7.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jpeg"/><Relationship Id="rId4" Type="http://schemas.openxmlformats.org/officeDocument/2006/relationships/image" Target="../media/image7.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jpeg"/><Relationship Id="rId4" Type="http://schemas.openxmlformats.org/officeDocument/2006/relationships/image" Target="../media/image7.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jpeg"/><Relationship Id="rId4" Type="http://schemas.openxmlformats.org/officeDocument/2006/relationships/image" Target="../media/image7.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jpeg"/><Relationship Id="rId4" Type="http://schemas.openxmlformats.org/officeDocument/2006/relationships/image" Target="../media/image7.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jpeg"/><Relationship Id="rId4" Type="http://schemas.openxmlformats.org/officeDocument/2006/relationships/image" Target="../media/image7.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8864" y="3487115"/>
            <a:ext cx="8229600" cy="1143000"/>
          </a:xfrm>
        </p:spPr>
        <p:txBody>
          <a:bodyPr>
            <a:noAutofit/>
          </a:bodyPr>
          <a:lstStyle/>
          <a:p>
            <a:r>
              <a:rPr lang="en-US" sz="2000" b="1" dirty="0"/>
              <a:t>International Hydrographic Organization</a:t>
            </a:r>
            <a:br>
              <a:rPr lang="en-US" sz="2000" b="1" dirty="0"/>
            </a:br>
            <a:r>
              <a:rPr lang="en-US" sz="2000" b="1" dirty="0"/>
              <a:t/>
            </a:r>
            <a:br>
              <a:rPr lang="en-US" sz="2000" b="1" dirty="0"/>
            </a:br>
            <a:r>
              <a:rPr lang="en-US" sz="2000" b="1" dirty="0"/>
              <a:t>Capacity Building Subcommittee</a:t>
            </a:r>
            <a:br>
              <a:rPr lang="en-US" sz="2000" b="1" dirty="0"/>
            </a:br>
            <a:r>
              <a:rPr lang="en-US" sz="2000" b="1" dirty="0"/>
              <a:t/>
            </a:r>
            <a:br>
              <a:rPr lang="en-US" sz="2000" b="1" dirty="0"/>
            </a:br>
            <a:r>
              <a:rPr lang="en-US" sz="3200" b="1" dirty="0"/>
              <a:t>SOUTH EAST PACIFIC REGIONAL HYDROGRAPHIC COMISSION (SEPRHC)</a:t>
            </a:r>
            <a:br>
              <a:rPr lang="en-US" sz="3200" b="1" dirty="0"/>
            </a:br>
            <a:r>
              <a:rPr lang="en-US" sz="3200" b="1" dirty="0">
                <a:solidFill>
                  <a:srgbClr val="0F0FED"/>
                </a:solidFill>
                <a:effectLst>
                  <a:glow rad="63500">
                    <a:schemeClr val="tx1">
                      <a:lumMod val="95000"/>
                      <a:lumOff val="5000"/>
                      <a:alpha val="86000"/>
                    </a:schemeClr>
                  </a:glow>
                </a:effectLst>
              </a:rPr>
              <a:t>REPORT</a:t>
            </a:r>
            <a:r>
              <a:rPr lang="en-US" sz="2000" b="1" dirty="0"/>
              <a:t/>
            </a:r>
            <a:br>
              <a:rPr lang="en-US" sz="2000" b="1" dirty="0"/>
            </a:br>
            <a:r>
              <a:rPr lang="en-US" sz="2000" b="1" dirty="0"/>
              <a:t/>
            </a:r>
            <a:br>
              <a:rPr lang="en-US" sz="2000" b="1" dirty="0"/>
            </a:br>
            <a:endParaRPr lang="en-US" sz="2000" b="1" dirty="0">
              <a:effectLst>
                <a:outerShdw blurRad="38100" dist="38100" dir="2700000" algn="tl">
                  <a:srgbClr val="000000">
                    <a:alpha val="43137"/>
                  </a:srgbClr>
                </a:outerShdw>
              </a:effectLst>
            </a:endParaRPr>
          </a:p>
        </p:txBody>
      </p:sp>
      <p:sp>
        <p:nvSpPr>
          <p:cNvPr id="6" name="1 Título"/>
          <p:cNvSpPr txBox="1">
            <a:spLocks/>
          </p:cNvSpPr>
          <p:nvPr/>
        </p:nvSpPr>
        <p:spPr>
          <a:xfrm>
            <a:off x="460573" y="5215307"/>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a:t>Commander Navy of Colombia</a:t>
            </a:r>
          </a:p>
          <a:p>
            <a:r>
              <a:rPr lang="en-US" sz="1400" b="1" dirty="0"/>
              <a:t>GUSTAVO ADOLFO GUTIÉRREZ LEONES</a:t>
            </a:r>
          </a:p>
          <a:p>
            <a:r>
              <a:rPr lang="en-US" sz="1400" dirty="0"/>
              <a:t>National Hydrographic Service of Colombia (DIMAR-CIOH)</a:t>
            </a:r>
          </a:p>
          <a:p>
            <a:r>
              <a:rPr lang="en-US" sz="1400" dirty="0"/>
              <a:t>On behalf SEPRHC (chair)</a:t>
            </a:r>
          </a:p>
        </p:txBody>
      </p:sp>
      <p:sp>
        <p:nvSpPr>
          <p:cNvPr id="8" name="1 Título"/>
          <p:cNvSpPr txBox="1">
            <a:spLocks/>
          </p:cNvSpPr>
          <p:nvPr/>
        </p:nvSpPr>
        <p:spPr>
          <a:xfrm>
            <a:off x="539616" y="6184411"/>
            <a:ext cx="8229600" cy="60594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1400" dirty="0"/>
              <a:t>Goa, INDIA 30th April – 1th June 2018 </a:t>
            </a:r>
          </a:p>
        </p:txBody>
      </p:sp>
      <p:pic>
        <p:nvPicPr>
          <p:cNvPr id="21" name="Imagen 20">
            <a:extLst>
              <a:ext uri="{FF2B5EF4-FFF2-40B4-BE49-F238E27FC236}">
                <a16:creationId xmlns:a16="http://schemas.microsoft.com/office/drawing/2014/main" xmlns="" id="{BC6D7E9F-6A14-47DA-8A41-34D9D458D6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4821" y="277881"/>
            <a:ext cx="1814358" cy="1814358"/>
          </a:xfrm>
          <a:prstGeom prst="rect">
            <a:avLst/>
          </a:prstGeom>
          <a:effectLst>
            <a:outerShdw blurRad="50800" dist="38100" dir="18900000" algn="bl" rotWithShape="0">
              <a:prstClr val="black">
                <a:alpha val="40000"/>
              </a:prstClr>
            </a:outerShdw>
          </a:effectLst>
        </p:spPr>
      </p:pic>
      <p:pic>
        <p:nvPicPr>
          <p:cNvPr id="25" name="Imagen 24">
            <a:extLst>
              <a:ext uri="{FF2B5EF4-FFF2-40B4-BE49-F238E27FC236}">
                <a16:creationId xmlns:a16="http://schemas.microsoft.com/office/drawing/2014/main" xmlns="" id="{8030C2B6-C431-4F35-AF6E-9BED5C797F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48604" y="840123"/>
            <a:ext cx="934549" cy="623033"/>
          </a:xfrm>
          <a:prstGeom prst="rect">
            <a:avLst/>
          </a:prstGeom>
          <a:effectLst>
            <a:outerShdw blurRad="50800" dist="38100" dir="18900000" algn="bl" rotWithShape="0">
              <a:prstClr val="black">
                <a:alpha val="40000"/>
              </a:prstClr>
            </a:outerShdw>
          </a:effectLst>
        </p:spPr>
      </p:pic>
      <p:pic>
        <p:nvPicPr>
          <p:cNvPr id="27" name="Imagen 26">
            <a:extLst>
              <a:ext uri="{FF2B5EF4-FFF2-40B4-BE49-F238E27FC236}">
                <a16:creationId xmlns:a16="http://schemas.microsoft.com/office/drawing/2014/main" xmlns="" id="{BEF1B417-7C62-4E7B-B5E6-87870779C1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44941" y="838845"/>
            <a:ext cx="938618" cy="625589"/>
          </a:xfrm>
          <a:prstGeom prst="rect">
            <a:avLst/>
          </a:prstGeom>
          <a:effectLst>
            <a:outerShdw blurRad="50800" dist="38100" dir="18900000" algn="bl" rotWithShape="0">
              <a:prstClr val="black">
                <a:alpha val="40000"/>
              </a:prstClr>
            </a:outerShdw>
          </a:effectLst>
        </p:spPr>
      </p:pic>
      <p:pic>
        <p:nvPicPr>
          <p:cNvPr id="29" name="Imagen 28">
            <a:extLst>
              <a:ext uri="{FF2B5EF4-FFF2-40B4-BE49-F238E27FC236}">
                <a16:creationId xmlns:a16="http://schemas.microsoft.com/office/drawing/2014/main" xmlns="" id="{AD755223-EE63-4FBB-B3AC-32BE9708F0D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81980" y="838845"/>
            <a:ext cx="938618" cy="625589"/>
          </a:xfrm>
          <a:prstGeom prst="rect">
            <a:avLst/>
          </a:prstGeom>
          <a:effectLst>
            <a:outerShdw blurRad="50800" dist="38100" dir="18900000" algn="bl" rotWithShape="0">
              <a:prstClr val="black">
                <a:alpha val="40000"/>
              </a:prstClr>
            </a:outerShdw>
          </a:effectLst>
        </p:spPr>
      </p:pic>
      <p:pic>
        <p:nvPicPr>
          <p:cNvPr id="31" name="Imagen 30">
            <a:extLst>
              <a:ext uri="{FF2B5EF4-FFF2-40B4-BE49-F238E27FC236}">
                <a16:creationId xmlns:a16="http://schemas.microsoft.com/office/drawing/2014/main" xmlns="" id="{FA6E68B1-919C-44D1-8869-A7595803CA4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17302" y="840123"/>
            <a:ext cx="935484" cy="623033"/>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14737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xmlns="" id="{7DC0EEF1-D0DB-44CA-8687-C3E00579FF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352312"/>
            <a:ext cx="9144001" cy="505687"/>
          </a:xfrm>
          <a:prstGeom prst="rect">
            <a:avLst/>
          </a:prstGeom>
          <a:ln>
            <a:noFill/>
          </a:ln>
          <a:effectLst>
            <a:outerShdw blurRad="190500" algn="tl" rotWithShape="0">
              <a:srgbClr val="000000">
                <a:alpha val="70000"/>
              </a:srgbClr>
            </a:outerShdw>
          </a:effectLst>
        </p:spPr>
      </p:pic>
      <p:pic>
        <p:nvPicPr>
          <p:cNvPr id="17" name="Imagen 16">
            <a:extLst>
              <a:ext uri="{FF2B5EF4-FFF2-40B4-BE49-F238E27FC236}">
                <a16:creationId xmlns:a16="http://schemas.microsoft.com/office/drawing/2014/main" xmlns="" id="{4F1436DE-AD63-4293-9EBC-F2CC8AEAD6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5082" y="6345133"/>
            <a:ext cx="503409" cy="503409"/>
          </a:xfrm>
          <a:prstGeom prst="rect">
            <a:avLst/>
          </a:prstGeom>
        </p:spPr>
      </p:pic>
      <p:pic>
        <p:nvPicPr>
          <p:cNvPr id="18" name="Imagen 17">
            <a:extLst>
              <a:ext uri="{FF2B5EF4-FFF2-40B4-BE49-F238E27FC236}">
                <a16:creationId xmlns:a16="http://schemas.microsoft.com/office/drawing/2014/main" xmlns="" id="{DE718568-AA21-4F97-9B83-AE35F296BA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76530" y="6373733"/>
            <a:ext cx="500732" cy="492618"/>
          </a:xfrm>
          <a:prstGeom prst="rect">
            <a:avLst/>
          </a:prstGeom>
        </p:spPr>
      </p:pic>
      <p:pic>
        <p:nvPicPr>
          <p:cNvPr id="22" name="Imagen 21">
            <a:extLst>
              <a:ext uri="{FF2B5EF4-FFF2-40B4-BE49-F238E27FC236}">
                <a16:creationId xmlns:a16="http://schemas.microsoft.com/office/drawing/2014/main" xmlns="" id="{83093A84-5970-46FF-9CF7-4553A7C5FFE4}"/>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p:blipFill>
        <p:spPr>
          <a:xfrm>
            <a:off x="65210" y="51317"/>
            <a:ext cx="1554462" cy="2923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Imagen 25">
            <a:extLst>
              <a:ext uri="{FF2B5EF4-FFF2-40B4-BE49-F238E27FC236}">
                <a16:creationId xmlns:a16="http://schemas.microsoft.com/office/drawing/2014/main" xmlns="" id="{AF755FCE-6ACE-4480-B1F8-F0920B78B6A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818710" y="6385592"/>
            <a:ext cx="295309" cy="450722"/>
          </a:xfrm>
          <a:prstGeom prst="rect">
            <a:avLst/>
          </a:prstGeom>
        </p:spPr>
      </p:pic>
      <p:pic>
        <p:nvPicPr>
          <p:cNvPr id="30" name="Imagen 29">
            <a:extLst>
              <a:ext uri="{FF2B5EF4-FFF2-40B4-BE49-F238E27FC236}">
                <a16:creationId xmlns:a16="http://schemas.microsoft.com/office/drawing/2014/main" xmlns="" id="{E1AC6AFD-CF1A-4EF3-829E-BD3AEBE23B1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43177" y="6370191"/>
            <a:ext cx="448796" cy="450722"/>
          </a:xfrm>
          <a:prstGeom prst="rect">
            <a:avLst/>
          </a:prstGeom>
        </p:spPr>
      </p:pic>
      <p:pic>
        <p:nvPicPr>
          <p:cNvPr id="1030" name="Picture 6" descr="Related image">
            <a:extLst>
              <a:ext uri="{FF2B5EF4-FFF2-40B4-BE49-F238E27FC236}">
                <a16:creationId xmlns:a16="http://schemas.microsoft.com/office/drawing/2014/main" xmlns="" id="{9ED4E84E-4B09-4ACC-B4AD-F66EC3BA958C}"/>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1763688" y="66244"/>
            <a:ext cx="7380312" cy="2625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Marcador de texto 1"/>
          <p:cNvSpPr>
            <a:spLocks noGrp="1"/>
          </p:cNvSpPr>
          <p:nvPr>
            <p:ph type="body" sz="half" idx="2"/>
          </p:nvPr>
        </p:nvSpPr>
        <p:spPr>
          <a:xfrm>
            <a:off x="601216" y="1772816"/>
            <a:ext cx="8003232" cy="3650084"/>
          </a:xfrm>
        </p:spPr>
        <p:txBody>
          <a:bodyPr>
            <a:normAutofit/>
          </a:bodyPr>
          <a:lstStyle/>
          <a:p>
            <a:pPr marL="514350" indent="-514350" algn="just">
              <a:buAutoNum type="alphaLcPeriod"/>
            </a:pPr>
            <a:r>
              <a:rPr lang="en-GB" sz="3200" dirty="0"/>
              <a:t>The CBSC is invited to take note of this report.</a:t>
            </a:r>
          </a:p>
          <a:p>
            <a:pPr marL="514350" indent="-514350" algn="just">
              <a:buAutoNum type="alphaLcPeriod"/>
            </a:pPr>
            <a:endParaRPr lang="en-GB" sz="3200" dirty="0"/>
          </a:p>
          <a:p>
            <a:pPr marL="514350" indent="-514350" algn="just">
              <a:buAutoNum type="alphaLcPeriod"/>
            </a:pPr>
            <a:r>
              <a:rPr lang="en-GB" sz="3200" dirty="0"/>
              <a:t>The SEPRHC respectfully requests consider the approval of resources to carry out the MSDI implementation workshop.</a:t>
            </a:r>
            <a:endParaRPr lang="es-CO" sz="3200" dirty="0"/>
          </a:p>
        </p:txBody>
      </p:sp>
      <p:sp>
        <p:nvSpPr>
          <p:cNvPr id="10" name="CuadroTexto 9">
            <a:extLst>
              <a:ext uri="{FF2B5EF4-FFF2-40B4-BE49-F238E27FC236}">
                <a16:creationId xmlns:a16="http://schemas.microsoft.com/office/drawing/2014/main" xmlns="" id="{1581A681-A394-4245-B8D8-437162AF79E6}"/>
              </a:ext>
            </a:extLst>
          </p:cNvPr>
          <p:cNvSpPr txBox="1"/>
          <p:nvPr/>
        </p:nvSpPr>
        <p:spPr>
          <a:xfrm>
            <a:off x="1763688" y="336710"/>
            <a:ext cx="4995855" cy="584775"/>
          </a:xfrm>
          <a:prstGeom prst="rect">
            <a:avLst/>
          </a:prstGeom>
          <a:noFill/>
        </p:spPr>
        <p:txBody>
          <a:bodyPr wrap="none" rtlCol="0">
            <a:spAutoFit/>
          </a:bodyPr>
          <a:lstStyle/>
          <a:p>
            <a:r>
              <a:rPr lang="en-US" sz="3200" b="1" dirty="0">
                <a:latin typeface="Arial Narrow" panose="020B0606020202030204" pitchFamily="34" charset="0"/>
                <a:cs typeface="Arial" panose="020B0604020202020204" pitchFamily="34" charset="0"/>
              </a:rPr>
              <a:t>VI. Action required of CBSC16</a:t>
            </a:r>
          </a:p>
        </p:txBody>
      </p:sp>
    </p:spTree>
    <p:extLst>
      <p:ext uri="{BB962C8B-B14F-4D97-AF65-F5344CB8AC3E}">
        <p14:creationId xmlns:p14="http://schemas.microsoft.com/office/powerpoint/2010/main" val="4109025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8864" y="3487115"/>
            <a:ext cx="8229600" cy="1143000"/>
          </a:xfrm>
        </p:spPr>
        <p:txBody>
          <a:bodyPr>
            <a:noAutofit/>
          </a:bodyPr>
          <a:lstStyle/>
          <a:p>
            <a:r>
              <a:rPr lang="en-US" sz="2000" b="1" dirty="0"/>
              <a:t>International Hydrographic Organization</a:t>
            </a:r>
            <a:br>
              <a:rPr lang="en-US" sz="2000" b="1" dirty="0"/>
            </a:br>
            <a:r>
              <a:rPr lang="en-US" sz="2000" b="1" dirty="0"/>
              <a:t/>
            </a:r>
            <a:br>
              <a:rPr lang="en-US" sz="2000" b="1" dirty="0"/>
            </a:br>
            <a:r>
              <a:rPr lang="en-US" sz="2000" b="1" dirty="0"/>
              <a:t>Capacity Building Subcommittee</a:t>
            </a:r>
            <a:br>
              <a:rPr lang="en-US" sz="2000" b="1" dirty="0"/>
            </a:br>
            <a:r>
              <a:rPr lang="en-US" sz="2000" b="1" dirty="0"/>
              <a:t/>
            </a:r>
            <a:br>
              <a:rPr lang="en-US" sz="2000" b="1" dirty="0"/>
            </a:br>
            <a:r>
              <a:rPr lang="en-US" sz="3200" b="1" dirty="0"/>
              <a:t>SOUTH EAST PACIFIC REGIONAL HYDROGRAPHIC COMISSION (SEPRHC)</a:t>
            </a:r>
            <a:br>
              <a:rPr lang="en-US" sz="3200" b="1" dirty="0"/>
            </a:br>
            <a:r>
              <a:rPr lang="en-US" sz="3200" dirty="0">
                <a:solidFill>
                  <a:srgbClr val="0F0FED"/>
                </a:solidFill>
                <a:effectLst>
                  <a:glow rad="63500">
                    <a:schemeClr val="tx1">
                      <a:lumMod val="95000"/>
                      <a:lumOff val="5000"/>
                      <a:alpha val="86000"/>
                    </a:schemeClr>
                  </a:glow>
                </a:effectLst>
              </a:rPr>
              <a:t>Thanks</a:t>
            </a:r>
            <a:r>
              <a:rPr lang="en-US" sz="2000" b="1" dirty="0"/>
              <a:t/>
            </a:r>
            <a:br>
              <a:rPr lang="en-US" sz="2000" b="1" dirty="0"/>
            </a:br>
            <a:r>
              <a:rPr lang="en-US" sz="2000" b="1" dirty="0"/>
              <a:t/>
            </a:r>
            <a:br>
              <a:rPr lang="en-US" sz="2000" b="1" dirty="0"/>
            </a:br>
            <a:endParaRPr lang="en-US" sz="2000" b="1" dirty="0">
              <a:effectLst>
                <a:outerShdw blurRad="38100" dist="38100" dir="2700000" algn="tl">
                  <a:srgbClr val="000000">
                    <a:alpha val="43137"/>
                  </a:srgbClr>
                </a:outerShdw>
              </a:effectLst>
            </a:endParaRPr>
          </a:p>
        </p:txBody>
      </p:sp>
      <p:sp>
        <p:nvSpPr>
          <p:cNvPr id="6" name="1 Título"/>
          <p:cNvSpPr txBox="1">
            <a:spLocks/>
          </p:cNvSpPr>
          <p:nvPr/>
        </p:nvSpPr>
        <p:spPr>
          <a:xfrm>
            <a:off x="460573" y="5215307"/>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a:t>Commander Navy of Colombia</a:t>
            </a:r>
          </a:p>
          <a:p>
            <a:r>
              <a:rPr lang="en-US" sz="1400" b="1" dirty="0"/>
              <a:t>GUSTAVO ADOLFO GUTIÉRREZ LEONES</a:t>
            </a:r>
          </a:p>
          <a:p>
            <a:r>
              <a:rPr lang="en-US" sz="1400" dirty="0"/>
              <a:t>National Hydrographic Service of Colombia (DIMAR-CIOH)</a:t>
            </a:r>
          </a:p>
          <a:p>
            <a:r>
              <a:rPr lang="en-US" sz="1400" dirty="0"/>
              <a:t>On behalf SEPRHC (chair)</a:t>
            </a:r>
          </a:p>
        </p:txBody>
      </p:sp>
      <p:sp>
        <p:nvSpPr>
          <p:cNvPr id="8" name="1 Título"/>
          <p:cNvSpPr txBox="1">
            <a:spLocks/>
          </p:cNvSpPr>
          <p:nvPr/>
        </p:nvSpPr>
        <p:spPr>
          <a:xfrm>
            <a:off x="539616" y="6184411"/>
            <a:ext cx="8229600" cy="60594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1400" dirty="0"/>
              <a:t>Goa, INDIA 30th April – 1th June 2018 </a:t>
            </a:r>
          </a:p>
        </p:txBody>
      </p:sp>
      <p:pic>
        <p:nvPicPr>
          <p:cNvPr id="21" name="Imagen 20">
            <a:extLst>
              <a:ext uri="{FF2B5EF4-FFF2-40B4-BE49-F238E27FC236}">
                <a16:creationId xmlns:a16="http://schemas.microsoft.com/office/drawing/2014/main" xmlns="" id="{BC6D7E9F-6A14-47DA-8A41-34D9D458D6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4821" y="277881"/>
            <a:ext cx="1814358" cy="1814358"/>
          </a:xfrm>
          <a:prstGeom prst="rect">
            <a:avLst/>
          </a:prstGeom>
          <a:effectLst>
            <a:outerShdw blurRad="50800" dist="38100" dir="18900000" algn="bl" rotWithShape="0">
              <a:prstClr val="black">
                <a:alpha val="40000"/>
              </a:prstClr>
            </a:outerShdw>
          </a:effectLst>
        </p:spPr>
      </p:pic>
      <p:pic>
        <p:nvPicPr>
          <p:cNvPr id="25" name="Imagen 24">
            <a:extLst>
              <a:ext uri="{FF2B5EF4-FFF2-40B4-BE49-F238E27FC236}">
                <a16:creationId xmlns:a16="http://schemas.microsoft.com/office/drawing/2014/main" xmlns="" id="{8030C2B6-C431-4F35-AF6E-9BED5C797F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48604" y="840123"/>
            <a:ext cx="934549" cy="623033"/>
          </a:xfrm>
          <a:prstGeom prst="rect">
            <a:avLst/>
          </a:prstGeom>
          <a:effectLst>
            <a:outerShdw blurRad="50800" dist="38100" dir="18900000" algn="bl" rotWithShape="0">
              <a:prstClr val="black">
                <a:alpha val="40000"/>
              </a:prstClr>
            </a:outerShdw>
          </a:effectLst>
        </p:spPr>
      </p:pic>
      <p:pic>
        <p:nvPicPr>
          <p:cNvPr id="27" name="Imagen 26">
            <a:extLst>
              <a:ext uri="{FF2B5EF4-FFF2-40B4-BE49-F238E27FC236}">
                <a16:creationId xmlns:a16="http://schemas.microsoft.com/office/drawing/2014/main" xmlns="" id="{BEF1B417-7C62-4E7B-B5E6-87870779C1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44941" y="838845"/>
            <a:ext cx="938618" cy="625589"/>
          </a:xfrm>
          <a:prstGeom prst="rect">
            <a:avLst/>
          </a:prstGeom>
          <a:effectLst>
            <a:outerShdw blurRad="50800" dist="38100" dir="18900000" algn="bl" rotWithShape="0">
              <a:prstClr val="black">
                <a:alpha val="40000"/>
              </a:prstClr>
            </a:outerShdw>
          </a:effectLst>
        </p:spPr>
      </p:pic>
      <p:pic>
        <p:nvPicPr>
          <p:cNvPr id="29" name="Imagen 28">
            <a:extLst>
              <a:ext uri="{FF2B5EF4-FFF2-40B4-BE49-F238E27FC236}">
                <a16:creationId xmlns:a16="http://schemas.microsoft.com/office/drawing/2014/main" xmlns="" id="{AD755223-EE63-4FBB-B3AC-32BE9708F0D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81980" y="838845"/>
            <a:ext cx="938618" cy="625589"/>
          </a:xfrm>
          <a:prstGeom prst="rect">
            <a:avLst/>
          </a:prstGeom>
          <a:effectLst>
            <a:outerShdw blurRad="50800" dist="38100" dir="18900000" algn="bl" rotWithShape="0">
              <a:prstClr val="black">
                <a:alpha val="40000"/>
              </a:prstClr>
            </a:outerShdw>
          </a:effectLst>
        </p:spPr>
      </p:pic>
      <p:pic>
        <p:nvPicPr>
          <p:cNvPr id="31" name="Imagen 30">
            <a:extLst>
              <a:ext uri="{FF2B5EF4-FFF2-40B4-BE49-F238E27FC236}">
                <a16:creationId xmlns:a16="http://schemas.microsoft.com/office/drawing/2014/main" xmlns="" id="{FA6E68B1-919C-44D1-8869-A7595803CA4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17302" y="840123"/>
            <a:ext cx="935484" cy="623033"/>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567288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xmlns="" id="{7DC0EEF1-D0DB-44CA-8687-C3E00579FF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352312"/>
            <a:ext cx="9144001" cy="505687"/>
          </a:xfrm>
          <a:prstGeom prst="rect">
            <a:avLst/>
          </a:prstGeom>
          <a:ln>
            <a:noFill/>
          </a:ln>
          <a:effectLst>
            <a:outerShdw blurRad="190500" algn="tl" rotWithShape="0">
              <a:srgbClr val="000000">
                <a:alpha val="70000"/>
              </a:srgbClr>
            </a:outerShdw>
          </a:effectLst>
        </p:spPr>
      </p:pic>
      <p:pic>
        <p:nvPicPr>
          <p:cNvPr id="17" name="Imagen 16">
            <a:extLst>
              <a:ext uri="{FF2B5EF4-FFF2-40B4-BE49-F238E27FC236}">
                <a16:creationId xmlns:a16="http://schemas.microsoft.com/office/drawing/2014/main" xmlns="" id="{4F1436DE-AD63-4293-9EBC-F2CC8AEAD6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5082" y="6345133"/>
            <a:ext cx="503409" cy="503409"/>
          </a:xfrm>
          <a:prstGeom prst="rect">
            <a:avLst/>
          </a:prstGeom>
        </p:spPr>
      </p:pic>
      <p:pic>
        <p:nvPicPr>
          <p:cNvPr id="18" name="Imagen 17">
            <a:extLst>
              <a:ext uri="{FF2B5EF4-FFF2-40B4-BE49-F238E27FC236}">
                <a16:creationId xmlns:a16="http://schemas.microsoft.com/office/drawing/2014/main" xmlns="" id="{DE718568-AA21-4F97-9B83-AE35F296BA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76530" y="6373733"/>
            <a:ext cx="500732" cy="492618"/>
          </a:xfrm>
          <a:prstGeom prst="rect">
            <a:avLst/>
          </a:prstGeom>
        </p:spPr>
      </p:pic>
      <p:pic>
        <p:nvPicPr>
          <p:cNvPr id="22" name="Imagen 21">
            <a:extLst>
              <a:ext uri="{FF2B5EF4-FFF2-40B4-BE49-F238E27FC236}">
                <a16:creationId xmlns:a16="http://schemas.microsoft.com/office/drawing/2014/main" xmlns="" id="{83093A84-5970-46FF-9CF7-4553A7C5FFE4}"/>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p:blipFill>
        <p:spPr>
          <a:xfrm>
            <a:off x="65210" y="51317"/>
            <a:ext cx="1554462" cy="2923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Imagen 25">
            <a:extLst>
              <a:ext uri="{FF2B5EF4-FFF2-40B4-BE49-F238E27FC236}">
                <a16:creationId xmlns:a16="http://schemas.microsoft.com/office/drawing/2014/main" xmlns="" id="{AF755FCE-6ACE-4480-B1F8-F0920B78B6A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818710" y="6385592"/>
            <a:ext cx="295309" cy="450722"/>
          </a:xfrm>
          <a:prstGeom prst="rect">
            <a:avLst/>
          </a:prstGeom>
        </p:spPr>
      </p:pic>
      <p:pic>
        <p:nvPicPr>
          <p:cNvPr id="30" name="Imagen 29">
            <a:extLst>
              <a:ext uri="{FF2B5EF4-FFF2-40B4-BE49-F238E27FC236}">
                <a16:creationId xmlns:a16="http://schemas.microsoft.com/office/drawing/2014/main" xmlns="" id="{E1AC6AFD-CF1A-4EF3-829E-BD3AEBE23B1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43177" y="6370191"/>
            <a:ext cx="448796" cy="450722"/>
          </a:xfrm>
          <a:prstGeom prst="rect">
            <a:avLst/>
          </a:prstGeom>
        </p:spPr>
      </p:pic>
      <p:sp>
        <p:nvSpPr>
          <p:cNvPr id="32" name="CuadroTexto 31">
            <a:extLst>
              <a:ext uri="{FF2B5EF4-FFF2-40B4-BE49-F238E27FC236}">
                <a16:creationId xmlns:a16="http://schemas.microsoft.com/office/drawing/2014/main" xmlns="" id="{1581A681-A394-4245-B8D8-437162AF79E6}"/>
              </a:ext>
            </a:extLst>
          </p:cNvPr>
          <p:cNvSpPr txBox="1"/>
          <p:nvPr/>
        </p:nvSpPr>
        <p:spPr>
          <a:xfrm>
            <a:off x="3540307" y="554484"/>
            <a:ext cx="1725152" cy="707886"/>
          </a:xfrm>
          <a:prstGeom prst="rect">
            <a:avLst/>
          </a:prstGeom>
          <a:noFill/>
        </p:spPr>
        <p:txBody>
          <a:bodyPr wrap="none" rtlCol="0">
            <a:spAutoFit/>
          </a:bodyPr>
          <a:lstStyle/>
          <a:p>
            <a:r>
              <a:rPr lang="es-CO" sz="4000" b="1" dirty="0">
                <a:latin typeface="Arial Narrow" panose="020B0606020202030204" pitchFamily="34" charset="0"/>
                <a:cs typeface="Arial" panose="020B0604020202020204" pitchFamily="34" charset="0"/>
              </a:rPr>
              <a:t>Agenda</a:t>
            </a:r>
          </a:p>
        </p:txBody>
      </p:sp>
      <p:pic>
        <p:nvPicPr>
          <p:cNvPr id="1030" name="Picture 6" descr="Related image">
            <a:extLst>
              <a:ext uri="{FF2B5EF4-FFF2-40B4-BE49-F238E27FC236}">
                <a16:creationId xmlns:a16="http://schemas.microsoft.com/office/drawing/2014/main" xmlns="" id="{9ED4E84E-4B09-4ACC-B4AD-F66EC3BA958C}"/>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1763688" y="66244"/>
            <a:ext cx="7380312" cy="2625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AutoShape 12"/>
          <p:cNvSpPr>
            <a:spLocks noChangeArrowheads="1"/>
          </p:cNvSpPr>
          <p:nvPr/>
        </p:nvSpPr>
        <p:spPr bwMode="auto">
          <a:xfrm rot="10800000">
            <a:off x="1619672" y="1396247"/>
            <a:ext cx="5586413" cy="571500"/>
          </a:xfrm>
          <a:prstGeom prst="roundRect">
            <a:avLst>
              <a:gd name="adj" fmla="val 5000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t="100000" r="100000"/>
            </a:path>
            <a:tileRect l="-100000" b="-100000"/>
          </a:gradFill>
          <a:ln w="9525">
            <a:noFill/>
            <a:round/>
            <a:headEnd/>
            <a:tailEnd/>
          </a:ln>
          <a:effectLst/>
        </p:spPr>
        <p:txBody>
          <a:bodyPr rot="10800000" wrap="none" anchor="ctr"/>
          <a:lstStyle/>
          <a:p>
            <a:pPr algn="ctr">
              <a:spcBef>
                <a:spcPct val="0"/>
              </a:spcBef>
              <a:defRPr/>
            </a:pPr>
            <a:endParaRPr lang="ko-KR" altLang="ko-KR" sz="1800" baseline="-25000">
              <a:solidFill>
                <a:schemeClr val="tx1"/>
              </a:solidFill>
              <a:effectLst/>
              <a:latin typeface="Arial" panose="020B0604020202020204" pitchFamily="34" charset="0"/>
              <a:ea typeface="Rix모던고딕 EB" pitchFamily="18" charset="-127"/>
              <a:cs typeface="Arial" panose="020B0604020202020204" pitchFamily="34" charset="0"/>
            </a:endParaRPr>
          </a:p>
        </p:txBody>
      </p:sp>
      <p:sp>
        <p:nvSpPr>
          <p:cNvPr id="13" name="AutoShape 13"/>
          <p:cNvSpPr>
            <a:spLocks noChangeArrowheads="1"/>
          </p:cNvSpPr>
          <p:nvPr/>
        </p:nvSpPr>
        <p:spPr bwMode="auto">
          <a:xfrm>
            <a:off x="2300100" y="1435516"/>
            <a:ext cx="4865688" cy="492960"/>
          </a:xfrm>
          <a:prstGeom prst="roundRect">
            <a:avLst>
              <a:gd name="adj"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a:noFill/>
            <a:round/>
            <a:headEnd/>
            <a:tailEnd/>
          </a:ln>
          <a:effectLst/>
        </p:spPr>
        <p:txBody>
          <a:bodyPr wrap="none" anchor="ctr"/>
          <a:lstStyle/>
          <a:p>
            <a:pPr>
              <a:defRPr/>
            </a:pPr>
            <a:endParaRPr lang="ko-KR" altLang="en-US">
              <a:latin typeface="Arial" panose="020B0604020202020204" pitchFamily="34" charset="0"/>
              <a:ea typeface="Rix모던고딕 EB" pitchFamily="18" charset="-127"/>
              <a:cs typeface="Arial" panose="020B0604020202020204" pitchFamily="34" charset="0"/>
            </a:endParaRPr>
          </a:p>
        </p:txBody>
      </p:sp>
      <p:sp>
        <p:nvSpPr>
          <p:cNvPr id="14" name="Text Box 39"/>
          <p:cNvSpPr txBox="1">
            <a:spLocks noChangeArrowheads="1"/>
          </p:cNvSpPr>
          <p:nvPr/>
        </p:nvSpPr>
        <p:spPr bwMode="auto">
          <a:xfrm>
            <a:off x="2311932" y="1438428"/>
            <a:ext cx="4368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bg1"/>
                </a:solidFill>
                <a:latin typeface="휴먼모음T" pitchFamily="18" charset="-127"/>
                <a:ea typeface="휴먼모음T" pitchFamily="18" charset="-127"/>
              </a:defRPr>
            </a:lvl1pPr>
            <a:lvl2pPr marL="742950" indent="-285750" eaLnBrk="0" hangingPunct="0">
              <a:defRPr kumimoji="1" sz="3600">
                <a:solidFill>
                  <a:schemeClr val="bg1"/>
                </a:solidFill>
                <a:latin typeface="휴먼모음T" pitchFamily="18" charset="-127"/>
                <a:ea typeface="휴먼모음T" pitchFamily="18" charset="-127"/>
              </a:defRPr>
            </a:lvl2pPr>
            <a:lvl3pPr marL="1143000" indent="-228600" eaLnBrk="0" hangingPunct="0">
              <a:defRPr kumimoji="1" sz="3600">
                <a:solidFill>
                  <a:schemeClr val="bg1"/>
                </a:solidFill>
                <a:latin typeface="휴먼모음T" pitchFamily="18" charset="-127"/>
                <a:ea typeface="휴먼모음T" pitchFamily="18" charset="-127"/>
              </a:defRPr>
            </a:lvl3pPr>
            <a:lvl4pPr marL="1600200" indent="-228600" eaLnBrk="0" hangingPunct="0">
              <a:defRPr kumimoji="1" sz="3600">
                <a:solidFill>
                  <a:schemeClr val="bg1"/>
                </a:solidFill>
                <a:latin typeface="휴먼모음T" pitchFamily="18" charset="-127"/>
                <a:ea typeface="휴먼모음T" pitchFamily="18" charset="-127"/>
              </a:defRPr>
            </a:lvl4pPr>
            <a:lvl5pPr marL="2057400" indent="-228600" eaLnBrk="0" hangingPunct="0">
              <a:defRPr kumimoji="1" sz="3600">
                <a:solidFill>
                  <a:schemeClr val="bg1"/>
                </a:solidFill>
                <a:latin typeface="휴먼모음T" pitchFamily="18" charset="-127"/>
                <a:ea typeface="휴먼모음T" pitchFamily="18" charset="-127"/>
              </a:defRPr>
            </a:lvl5pPr>
            <a:lvl6pPr marL="25146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6pPr>
            <a:lvl7pPr marL="29718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7pPr>
            <a:lvl8pPr marL="34290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8pPr>
            <a:lvl9pPr marL="38862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9pPr>
          </a:lstStyle>
          <a:p>
            <a:pPr eaLnBrk="1" hangingPunct="1">
              <a:spcBef>
                <a:spcPct val="0"/>
              </a:spcBef>
            </a:pPr>
            <a:r>
              <a:rPr lang="en-US" altLang="ko-KR" sz="1800" dirty="0">
                <a:solidFill>
                  <a:schemeClr val="tx1"/>
                </a:solidFill>
                <a:effectLst/>
                <a:latin typeface="Arial" panose="020B0604020202020204" pitchFamily="34" charset="0"/>
                <a:ea typeface="Rix모던고딕 EB" pitchFamily="18" charset="-127"/>
                <a:cs typeface="Arial" panose="020B0604020202020204" pitchFamily="34" charset="0"/>
              </a:rPr>
              <a:t>Introduction</a:t>
            </a:r>
            <a:r>
              <a:rPr lang="en-US" altLang="ko-KR" sz="2200" dirty="0">
                <a:solidFill>
                  <a:schemeClr val="tx1"/>
                </a:solidFill>
                <a:effectLst/>
                <a:latin typeface="Arial" panose="020B0604020202020204" pitchFamily="34" charset="0"/>
                <a:ea typeface="Rix모던고딕 EB" pitchFamily="18" charset="-127"/>
                <a:cs typeface="Arial" panose="020B0604020202020204" pitchFamily="34" charset="0"/>
              </a:rPr>
              <a:t> </a:t>
            </a:r>
            <a:endParaRPr lang="ko-KR" altLang="en-US" sz="2200" dirty="0">
              <a:solidFill>
                <a:schemeClr val="tx1"/>
              </a:solidFill>
              <a:effectLst/>
              <a:latin typeface="Arial" panose="020B0604020202020204" pitchFamily="34" charset="0"/>
              <a:ea typeface="Rix모던고딕 EB" pitchFamily="18" charset="-127"/>
              <a:cs typeface="Arial" panose="020B0604020202020204" pitchFamily="34" charset="0"/>
            </a:endParaRPr>
          </a:p>
        </p:txBody>
      </p:sp>
      <p:pic>
        <p:nvPicPr>
          <p:cNvPr id="15" name="Picture 20" descr="Untitled-24-copy"/>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761328" y="1426325"/>
            <a:ext cx="498475" cy="51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21"/>
          <p:cNvSpPr txBox="1">
            <a:spLocks noChangeArrowheads="1"/>
          </p:cNvSpPr>
          <p:nvPr/>
        </p:nvSpPr>
        <p:spPr bwMode="auto">
          <a:xfrm>
            <a:off x="1854196" y="1433559"/>
            <a:ext cx="312738" cy="519697"/>
          </a:xfrm>
          <a:prstGeom prst="rect">
            <a:avLst/>
          </a:prstGeom>
          <a:noFill/>
          <a:ln w="9525">
            <a:noFill/>
            <a:miter lim="800000"/>
            <a:headEnd/>
            <a:tailEnd/>
          </a:ln>
          <a:effectLst>
            <a:outerShdw dist="17961" dir="2700000" algn="ctr" rotWithShape="0">
              <a:schemeClr val="bg1"/>
            </a:outerShdw>
          </a:effectLst>
        </p:spPr>
        <p:txBody>
          <a:bodyPr>
            <a:spAutoFit/>
          </a:bodyPr>
          <a:lstStyle>
            <a:lvl1pPr eaLnBrk="0" hangingPunct="0">
              <a:defRPr kumimoji="1" sz="3600">
                <a:solidFill>
                  <a:schemeClr val="bg1"/>
                </a:solidFill>
                <a:latin typeface="휴먼모음T" pitchFamily="18" charset="-127"/>
                <a:ea typeface="휴먼모음T" pitchFamily="18" charset="-127"/>
              </a:defRPr>
            </a:lvl1pPr>
            <a:lvl2pPr marL="742950" indent="-285750" eaLnBrk="0" hangingPunct="0">
              <a:defRPr kumimoji="1" sz="3600">
                <a:solidFill>
                  <a:schemeClr val="bg1"/>
                </a:solidFill>
                <a:latin typeface="휴먼모음T" pitchFamily="18" charset="-127"/>
                <a:ea typeface="휴먼모음T" pitchFamily="18" charset="-127"/>
              </a:defRPr>
            </a:lvl2pPr>
            <a:lvl3pPr marL="1143000" indent="-228600" eaLnBrk="0" hangingPunct="0">
              <a:defRPr kumimoji="1" sz="3600">
                <a:solidFill>
                  <a:schemeClr val="bg1"/>
                </a:solidFill>
                <a:latin typeface="휴먼모음T" pitchFamily="18" charset="-127"/>
                <a:ea typeface="휴먼모음T" pitchFamily="18" charset="-127"/>
              </a:defRPr>
            </a:lvl3pPr>
            <a:lvl4pPr marL="1600200" indent="-228600" eaLnBrk="0" hangingPunct="0">
              <a:defRPr kumimoji="1" sz="3600">
                <a:solidFill>
                  <a:schemeClr val="bg1"/>
                </a:solidFill>
                <a:latin typeface="휴먼모음T" pitchFamily="18" charset="-127"/>
                <a:ea typeface="휴먼모음T" pitchFamily="18" charset="-127"/>
              </a:defRPr>
            </a:lvl4pPr>
            <a:lvl5pPr marL="2057400" indent="-228600" eaLnBrk="0" hangingPunct="0">
              <a:defRPr kumimoji="1" sz="3600">
                <a:solidFill>
                  <a:schemeClr val="bg1"/>
                </a:solidFill>
                <a:latin typeface="휴먼모음T" pitchFamily="18" charset="-127"/>
                <a:ea typeface="휴먼모음T" pitchFamily="18" charset="-127"/>
              </a:defRPr>
            </a:lvl5pPr>
            <a:lvl6pPr marL="25146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6pPr>
            <a:lvl7pPr marL="29718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7pPr>
            <a:lvl8pPr marL="34290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8pPr>
            <a:lvl9pPr marL="38862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9pPr>
          </a:lstStyle>
          <a:p>
            <a:pPr eaLnBrk="1" hangingPunct="1">
              <a:spcBef>
                <a:spcPct val="0"/>
              </a:spcBef>
            </a:pPr>
            <a:r>
              <a:rPr lang="en-US" altLang="ko-KR" sz="2800" b="1" dirty="0">
                <a:solidFill>
                  <a:schemeClr val="tx1"/>
                </a:solidFill>
                <a:latin typeface="Arial" panose="020B0604020202020204" pitchFamily="34" charset="0"/>
                <a:ea typeface="Rix모던고딕 EB" pitchFamily="18" charset="-127"/>
                <a:cs typeface="Arial" panose="020B0604020202020204" pitchFamily="34" charset="0"/>
              </a:rPr>
              <a:t>I</a:t>
            </a:r>
            <a:endParaRPr lang="en-US" altLang="ko-KR" sz="2800" b="1" dirty="0">
              <a:solidFill>
                <a:schemeClr val="tx1"/>
              </a:solidFill>
              <a:effectLst/>
              <a:latin typeface="Arial" panose="020B0604020202020204" pitchFamily="34" charset="0"/>
              <a:ea typeface="Rix모던고딕 EB" pitchFamily="18" charset="-127"/>
              <a:cs typeface="Arial" panose="020B0604020202020204" pitchFamily="34" charset="0"/>
            </a:endParaRPr>
          </a:p>
        </p:txBody>
      </p:sp>
      <p:sp>
        <p:nvSpPr>
          <p:cNvPr id="19" name="AutoShape 12"/>
          <p:cNvSpPr>
            <a:spLocks noChangeArrowheads="1"/>
          </p:cNvSpPr>
          <p:nvPr/>
        </p:nvSpPr>
        <p:spPr bwMode="auto">
          <a:xfrm rot="10800000">
            <a:off x="1647131" y="2213069"/>
            <a:ext cx="5586413" cy="571500"/>
          </a:xfrm>
          <a:prstGeom prst="roundRect">
            <a:avLst>
              <a:gd name="adj" fmla="val 5000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t="100000" r="100000"/>
            </a:path>
            <a:tileRect l="-100000" b="-100000"/>
          </a:gradFill>
          <a:ln w="9525">
            <a:noFill/>
            <a:round/>
            <a:headEnd/>
            <a:tailEnd/>
          </a:ln>
          <a:effectLst/>
        </p:spPr>
        <p:txBody>
          <a:bodyPr rot="10800000" wrap="none" anchor="ctr"/>
          <a:lstStyle/>
          <a:p>
            <a:pPr algn="ctr">
              <a:spcBef>
                <a:spcPct val="0"/>
              </a:spcBef>
              <a:defRPr/>
            </a:pPr>
            <a:endParaRPr lang="ko-KR" altLang="ko-KR" sz="1800" baseline="-25000">
              <a:solidFill>
                <a:schemeClr val="tx1"/>
              </a:solidFill>
              <a:effectLst/>
              <a:latin typeface="Arial" panose="020B0604020202020204" pitchFamily="34" charset="0"/>
              <a:ea typeface="Rix모던고딕 EB" pitchFamily="18" charset="-127"/>
              <a:cs typeface="Arial" panose="020B0604020202020204" pitchFamily="34" charset="0"/>
            </a:endParaRPr>
          </a:p>
        </p:txBody>
      </p:sp>
      <p:sp>
        <p:nvSpPr>
          <p:cNvPr id="20" name="AutoShape 12"/>
          <p:cNvSpPr>
            <a:spLocks noChangeArrowheads="1"/>
          </p:cNvSpPr>
          <p:nvPr/>
        </p:nvSpPr>
        <p:spPr bwMode="auto">
          <a:xfrm rot="10800000">
            <a:off x="1647131" y="3026392"/>
            <a:ext cx="5586413" cy="571500"/>
          </a:xfrm>
          <a:prstGeom prst="roundRect">
            <a:avLst>
              <a:gd name="adj" fmla="val 5000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t="100000" r="100000"/>
            </a:path>
            <a:tileRect l="-100000" b="-100000"/>
          </a:gradFill>
          <a:ln w="9525">
            <a:noFill/>
            <a:round/>
            <a:headEnd/>
            <a:tailEnd/>
          </a:ln>
          <a:effectLst/>
        </p:spPr>
        <p:txBody>
          <a:bodyPr rot="10800000" wrap="none" anchor="ctr"/>
          <a:lstStyle/>
          <a:p>
            <a:pPr algn="ctr">
              <a:spcBef>
                <a:spcPct val="0"/>
              </a:spcBef>
              <a:defRPr/>
            </a:pPr>
            <a:endParaRPr lang="ko-KR" altLang="ko-KR" sz="1800" baseline="-25000">
              <a:solidFill>
                <a:schemeClr val="tx1"/>
              </a:solidFill>
              <a:effectLst/>
              <a:latin typeface="Arial" panose="020B0604020202020204" pitchFamily="34" charset="0"/>
              <a:ea typeface="Rix모던고딕 EB" pitchFamily="18" charset="-127"/>
              <a:cs typeface="Arial" panose="020B0604020202020204" pitchFamily="34" charset="0"/>
            </a:endParaRPr>
          </a:p>
        </p:txBody>
      </p:sp>
      <p:sp>
        <p:nvSpPr>
          <p:cNvPr id="21" name="AutoShape 12"/>
          <p:cNvSpPr>
            <a:spLocks noChangeArrowheads="1"/>
          </p:cNvSpPr>
          <p:nvPr/>
        </p:nvSpPr>
        <p:spPr bwMode="auto">
          <a:xfrm rot="10800000">
            <a:off x="1626018" y="3839715"/>
            <a:ext cx="5586413" cy="571500"/>
          </a:xfrm>
          <a:prstGeom prst="roundRect">
            <a:avLst>
              <a:gd name="adj" fmla="val 5000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t="100000" r="100000"/>
            </a:path>
            <a:tileRect l="-100000" b="-100000"/>
          </a:gradFill>
          <a:ln w="9525">
            <a:noFill/>
            <a:round/>
            <a:headEnd/>
            <a:tailEnd/>
          </a:ln>
          <a:effectLst/>
        </p:spPr>
        <p:txBody>
          <a:bodyPr rot="10800000" wrap="none" anchor="ctr"/>
          <a:lstStyle/>
          <a:p>
            <a:pPr algn="ctr">
              <a:spcBef>
                <a:spcPct val="0"/>
              </a:spcBef>
              <a:defRPr/>
            </a:pPr>
            <a:endParaRPr lang="ko-KR" altLang="ko-KR" sz="1800" baseline="-25000">
              <a:solidFill>
                <a:schemeClr val="tx1"/>
              </a:solidFill>
              <a:effectLst/>
              <a:latin typeface="Arial" panose="020B0604020202020204" pitchFamily="34" charset="0"/>
              <a:ea typeface="Rix모던고딕 EB" pitchFamily="18" charset="-127"/>
              <a:cs typeface="Arial" panose="020B0604020202020204" pitchFamily="34" charset="0"/>
            </a:endParaRPr>
          </a:p>
        </p:txBody>
      </p:sp>
      <p:sp>
        <p:nvSpPr>
          <p:cNvPr id="24" name="AutoShape 13"/>
          <p:cNvSpPr>
            <a:spLocks noChangeArrowheads="1"/>
          </p:cNvSpPr>
          <p:nvPr/>
        </p:nvSpPr>
        <p:spPr bwMode="auto">
          <a:xfrm>
            <a:off x="2329841" y="2253673"/>
            <a:ext cx="4865688" cy="492960"/>
          </a:xfrm>
          <a:prstGeom prst="roundRect">
            <a:avLst>
              <a:gd name="adj"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a:noFill/>
            <a:round/>
            <a:headEnd/>
            <a:tailEnd/>
          </a:ln>
          <a:effectLst/>
        </p:spPr>
        <p:txBody>
          <a:bodyPr wrap="none" anchor="ctr"/>
          <a:lstStyle/>
          <a:p>
            <a:pPr>
              <a:defRPr/>
            </a:pPr>
            <a:endParaRPr lang="ko-KR" altLang="en-US">
              <a:latin typeface="Arial" panose="020B0604020202020204" pitchFamily="34" charset="0"/>
              <a:ea typeface="Rix모던고딕 EB" pitchFamily="18" charset="-127"/>
              <a:cs typeface="Arial" panose="020B0604020202020204" pitchFamily="34" charset="0"/>
            </a:endParaRPr>
          </a:p>
        </p:txBody>
      </p:sp>
      <p:sp>
        <p:nvSpPr>
          <p:cNvPr id="25" name="AutoShape 13"/>
          <p:cNvSpPr>
            <a:spLocks noChangeArrowheads="1"/>
          </p:cNvSpPr>
          <p:nvPr/>
        </p:nvSpPr>
        <p:spPr bwMode="auto">
          <a:xfrm>
            <a:off x="2326790" y="3068431"/>
            <a:ext cx="4865688" cy="492960"/>
          </a:xfrm>
          <a:prstGeom prst="roundRect">
            <a:avLst>
              <a:gd name="adj"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a:noFill/>
            <a:round/>
            <a:headEnd/>
            <a:tailEnd/>
          </a:ln>
          <a:effectLst/>
        </p:spPr>
        <p:txBody>
          <a:bodyPr wrap="none" anchor="ctr"/>
          <a:lstStyle/>
          <a:p>
            <a:pPr>
              <a:defRPr/>
            </a:pPr>
            <a:endParaRPr lang="ko-KR" altLang="en-US">
              <a:latin typeface="Arial" panose="020B0604020202020204" pitchFamily="34" charset="0"/>
              <a:ea typeface="Rix모던고딕 EB" pitchFamily="18" charset="-127"/>
              <a:cs typeface="Arial" panose="020B0604020202020204" pitchFamily="34" charset="0"/>
            </a:endParaRPr>
          </a:p>
        </p:txBody>
      </p:sp>
      <p:sp>
        <p:nvSpPr>
          <p:cNvPr id="27" name="AutoShape 13"/>
          <p:cNvSpPr>
            <a:spLocks noChangeArrowheads="1"/>
          </p:cNvSpPr>
          <p:nvPr/>
        </p:nvSpPr>
        <p:spPr bwMode="auto">
          <a:xfrm>
            <a:off x="2300100" y="3878985"/>
            <a:ext cx="4865688" cy="492960"/>
          </a:xfrm>
          <a:prstGeom prst="roundRect">
            <a:avLst>
              <a:gd name="adj"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a:noFill/>
            <a:round/>
            <a:headEnd/>
            <a:tailEnd/>
          </a:ln>
          <a:effectLst/>
        </p:spPr>
        <p:txBody>
          <a:bodyPr wrap="none" anchor="ctr"/>
          <a:lstStyle/>
          <a:p>
            <a:pPr>
              <a:defRPr/>
            </a:pPr>
            <a:endParaRPr lang="ko-KR" altLang="en-US">
              <a:latin typeface="Arial" panose="020B0604020202020204" pitchFamily="34" charset="0"/>
              <a:ea typeface="Rix모던고딕 EB" pitchFamily="18" charset="-127"/>
              <a:cs typeface="Arial" panose="020B0604020202020204" pitchFamily="34" charset="0"/>
            </a:endParaRPr>
          </a:p>
        </p:txBody>
      </p:sp>
      <p:pic>
        <p:nvPicPr>
          <p:cNvPr id="28" name="Picture 20" descr="Untitled-24-copy"/>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761328" y="2243148"/>
            <a:ext cx="498475" cy="51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0" descr="Untitled-24-copy"/>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761328" y="3066743"/>
            <a:ext cx="498475" cy="51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0" descr="Untitled-24-copy"/>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754982" y="3869794"/>
            <a:ext cx="498475" cy="51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 Box 39"/>
          <p:cNvSpPr txBox="1">
            <a:spLocks noChangeArrowheads="1"/>
          </p:cNvSpPr>
          <p:nvPr/>
        </p:nvSpPr>
        <p:spPr bwMode="auto">
          <a:xfrm>
            <a:off x="2326790" y="2312404"/>
            <a:ext cx="4368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bg1"/>
                </a:solidFill>
                <a:latin typeface="휴먼모음T" pitchFamily="18" charset="-127"/>
                <a:ea typeface="휴먼모음T" pitchFamily="18" charset="-127"/>
              </a:defRPr>
            </a:lvl1pPr>
            <a:lvl2pPr marL="742950" indent="-285750" eaLnBrk="0" hangingPunct="0">
              <a:defRPr kumimoji="1" sz="3600">
                <a:solidFill>
                  <a:schemeClr val="bg1"/>
                </a:solidFill>
                <a:latin typeface="휴먼모음T" pitchFamily="18" charset="-127"/>
                <a:ea typeface="휴먼모음T" pitchFamily="18" charset="-127"/>
              </a:defRPr>
            </a:lvl2pPr>
            <a:lvl3pPr marL="1143000" indent="-228600" eaLnBrk="0" hangingPunct="0">
              <a:defRPr kumimoji="1" sz="3600">
                <a:solidFill>
                  <a:schemeClr val="bg1"/>
                </a:solidFill>
                <a:latin typeface="휴먼모음T" pitchFamily="18" charset="-127"/>
                <a:ea typeface="휴먼모음T" pitchFamily="18" charset="-127"/>
              </a:defRPr>
            </a:lvl3pPr>
            <a:lvl4pPr marL="1600200" indent="-228600" eaLnBrk="0" hangingPunct="0">
              <a:defRPr kumimoji="1" sz="3600">
                <a:solidFill>
                  <a:schemeClr val="bg1"/>
                </a:solidFill>
                <a:latin typeface="휴먼모음T" pitchFamily="18" charset="-127"/>
                <a:ea typeface="휴먼모음T" pitchFamily="18" charset="-127"/>
              </a:defRPr>
            </a:lvl4pPr>
            <a:lvl5pPr marL="2057400" indent="-228600" eaLnBrk="0" hangingPunct="0">
              <a:defRPr kumimoji="1" sz="3600">
                <a:solidFill>
                  <a:schemeClr val="bg1"/>
                </a:solidFill>
                <a:latin typeface="휴먼모음T" pitchFamily="18" charset="-127"/>
                <a:ea typeface="휴먼모음T" pitchFamily="18" charset="-127"/>
              </a:defRPr>
            </a:lvl5pPr>
            <a:lvl6pPr marL="25146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6pPr>
            <a:lvl7pPr marL="29718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7pPr>
            <a:lvl8pPr marL="34290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8pPr>
            <a:lvl9pPr marL="38862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9pPr>
          </a:lstStyle>
          <a:p>
            <a:pPr eaLnBrk="1" hangingPunct="1">
              <a:spcBef>
                <a:spcPct val="0"/>
              </a:spcBef>
            </a:pPr>
            <a:r>
              <a:rPr lang="en-US" altLang="ko-KR" sz="1800" dirty="0">
                <a:solidFill>
                  <a:schemeClr val="tx1"/>
                </a:solidFill>
                <a:effectLst/>
                <a:latin typeface="Arial" panose="020B0604020202020204" pitchFamily="34" charset="0"/>
                <a:ea typeface="Rix모던고딕 EB" pitchFamily="18" charset="-127"/>
                <a:cs typeface="Arial" panose="020B0604020202020204" pitchFamily="34" charset="0"/>
              </a:rPr>
              <a:t>Capacity Building Activities </a:t>
            </a:r>
            <a:endParaRPr lang="ko-KR" altLang="en-US" sz="1800" dirty="0">
              <a:solidFill>
                <a:schemeClr val="tx1"/>
              </a:solidFill>
              <a:effectLst/>
              <a:latin typeface="Arial" panose="020B0604020202020204" pitchFamily="34" charset="0"/>
              <a:ea typeface="Rix모던고딕 EB" pitchFamily="18" charset="-127"/>
              <a:cs typeface="Arial" panose="020B0604020202020204" pitchFamily="34" charset="0"/>
            </a:endParaRPr>
          </a:p>
        </p:txBody>
      </p:sp>
      <p:sp>
        <p:nvSpPr>
          <p:cNvPr id="34" name="Text Box 39"/>
          <p:cNvSpPr txBox="1">
            <a:spLocks noChangeArrowheads="1"/>
          </p:cNvSpPr>
          <p:nvPr/>
        </p:nvSpPr>
        <p:spPr bwMode="auto">
          <a:xfrm>
            <a:off x="2350883" y="3099399"/>
            <a:ext cx="49968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600">
                <a:solidFill>
                  <a:schemeClr val="bg1"/>
                </a:solidFill>
                <a:latin typeface="휴먼모음T" pitchFamily="18" charset="-127"/>
                <a:ea typeface="휴먼모음T" pitchFamily="18" charset="-127"/>
              </a:defRPr>
            </a:lvl1pPr>
            <a:lvl2pPr marL="742950" indent="-285750" eaLnBrk="0" hangingPunct="0">
              <a:defRPr kumimoji="1" sz="3600">
                <a:solidFill>
                  <a:schemeClr val="bg1"/>
                </a:solidFill>
                <a:latin typeface="휴먼모음T" pitchFamily="18" charset="-127"/>
                <a:ea typeface="휴먼모음T" pitchFamily="18" charset="-127"/>
              </a:defRPr>
            </a:lvl2pPr>
            <a:lvl3pPr marL="1143000" indent="-228600" eaLnBrk="0" hangingPunct="0">
              <a:defRPr kumimoji="1" sz="3600">
                <a:solidFill>
                  <a:schemeClr val="bg1"/>
                </a:solidFill>
                <a:latin typeface="휴먼모음T" pitchFamily="18" charset="-127"/>
                <a:ea typeface="휴먼모음T" pitchFamily="18" charset="-127"/>
              </a:defRPr>
            </a:lvl3pPr>
            <a:lvl4pPr marL="1600200" indent="-228600" eaLnBrk="0" hangingPunct="0">
              <a:defRPr kumimoji="1" sz="3600">
                <a:solidFill>
                  <a:schemeClr val="bg1"/>
                </a:solidFill>
                <a:latin typeface="휴먼모음T" pitchFamily="18" charset="-127"/>
                <a:ea typeface="휴먼모음T" pitchFamily="18" charset="-127"/>
              </a:defRPr>
            </a:lvl4pPr>
            <a:lvl5pPr marL="2057400" indent="-228600" eaLnBrk="0" hangingPunct="0">
              <a:defRPr kumimoji="1" sz="3600">
                <a:solidFill>
                  <a:schemeClr val="bg1"/>
                </a:solidFill>
                <a:latin typeface="휴먼모음T" pitchFamily="18" charset="-127"/>
                <a:ea typeface="휴먼모음T" pitchFamily="18" charset="-127"/>
              </a:defRPr>
            </a:lvl5pPr>
            <a:lvl6pPr marL="25146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6pPr>
            <a:lvl7pPr marL="29718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7pPr>
            <a:lvl8pPr marL="34290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8pPr>
            <a:lvl9pPr marL="38862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9pPr>
          </a:lstStyle>
          <a:p>
            <a:pPr eaLnBrk="1" hangingPunct="1">
              <a:spcBef>
                <a:spcPct val="0"/>
              </a:spcBef>
            </a:pPr>
            <a:r>
              <a:rPr lang="en-US" altLang="ko-KR" sz="1800" dirty="0">
                <a:solidFill>
                  <a:schemeClr val="tx1"/>
                </a:solidFill>
                <a:effectLst/>
                <a:latin typeface="Arial" panose="020B0604020202020204" pitchFamily="34" charset="0"/>
                <a:ea typeface="Rix모던고딕 EB" pitchFamily="18" charset="-127"/>
                <a:cs typeface="Arial" panose="020B0604020202020204" pitchFamily="34" charset="0"/>
              </a:rPr>
              <a:t>Proposed 2019-20 Cap. Building Programmes  </a:t>
            </a:r>
            <a:endParaRPr lang="ko-KR" altLang="en-US" sz="1800" dirty="0">
              <a:solidFill>
                <a:schemeClr val="tx1"/>
              </a:solidFill>
              <a:effectLst/>
              <a:latin typeface="Arial" panose="020B0604020202020204" pitchFamily="34" charset="0"/>
              <a:ea typeface="Rix모던고딕 EB" pitchFamily="18" charset="-127"/>
              <a:cs typeface="Arial" panose="020B0604020202020204" pitchFamily="34" charset="0"/>
            </a:endParaRPr>
          </a:p>
        </p:txBody>
      </p:sp>
      <p:sp>
        <p:nvSpPr>
          <p:cNvPr id="35" name="AutoShape 12"/>
          <p:cNvSpPr>
            <a:spLocks noChangeArrowheads="1"/>
          </p:cNvSpPr>
          <p:nvPr/>
        </p:nvSpPr>
        <p:spPr bwMode="auto">
          <a:xfrm rot="10800000">
            <a:off x="1626018" y="4647088"/>
            <a:ext cx="5586413" cy="571500"/>
          </a:xfrm>
          <a:prstGeom prst="roundRect">
            <a:avLst>
              <a:gd name="adj" fmla="val 5000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t="100000" r="100000"/>
            </a:path>
            <a:tileRect l="-100000" b="-100000"/>
          </a:gradFill>
          <a:ln w="9525">
            <a:noFill/>
            <a:round/>
            <a:headEnd/>
            <a:tailEnd/>
          </a:ln>
          <a:effectLst/>
        </p:spPr>
        <p:txBody>
          <a:bodyPr rot="10800000" wrap="none" anchor="ctr"/>
          <a:lstStyle/>
          <a:p>
            <a:pPr algn="ctr">
              <a:spcBef>
                <a:spcPct val="0"/>
              </a:spcBef>
              <a:defRPr/>
            </a:pPr>
            <a:endParaRPr lang="ko-KR" altLang="ko-KR" sz="1800" baseline="-25000">
              <a:solidFill>
                <a:schemeClr val="tx1"/>
              </a:solidFill>
              <a:effectLst/>
              <a:latin typeface="Arial" panose="020B0604020202020204" pitchFamily="34" charset="0"/>
              <a:ea typeface="Rix모던고딕 EB" pitchFamily="18" charset="-127"/>
              <a:cs typeface="Arial" panose="020B0604020202020204" pitchFamily="34" charset="0"/>
            </a:endParaRPr>
          </a:p>
        </p:txBody>
      </p:sp>
      <p:sp>
        <p:nvSpPr>
          <p:cNvPr id="36" name="AutoShape 13"/>
          <p:cNvSpPr>
            <a:spLocks noChangeArrowheads="1"/>
          </p:cNvSpPr>
          <p:nvPr/>
        </p:nvSpPr>
        <p:spPr bwMode="auto">
          <a:xfrm>
            <a:off x="2300100" y="4686358"/>
            <a:ext cx="4865688" cy="492960"/>
          </a:xfrm>
          <a:prstGeom prst="roundRect">
            <a:avLst>
              <a:gd name="adj"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a:noFill/>
            <a:round/>
            <a:headEnd/>
            <a:tailEnd/>
          </a:ln>
          <a:effectLst/>
        </p:spPr>
        <p:txBody>
          <a:bodyPr wrap="none" anchor="ctr"/>
          <a:lstStyle/>
          <a:p>
            <a:pPr>
              <a:defRPr/>
            </a:pPr>
            <a:endParaRPr lang="ko-KR" altLang="en-US">
              <a:latin typeface="Arial" panose="020B0604020202020204" pitchFamily="34" charset="0"/>
              <a:ea typeface="Rix모던고딕 EB" pitchFamily="18" charset="-127"/>
              <a:cs typeface="Arial" panose="020B0604020202020204" pitchFamily="34" charset="0"/>
            </a:endParaRPr>
          </a:p>
        </p:txBody>
      </p:sp>
      <p:pic>
        <p:nvPicPr>
          <p:cNvPr id="37" name="Picture 20" descr="Untitled-24-copy"/>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754982" y="4677167"/>
            <a:ext cx="498475" cy="51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21"/>
          <p:cNvSpPr txBox="1">
            <a:spLocks noChangeArrowheads="1"/>
          </p:cNvSpPr>
          <p:nvPr/>
        </p:nvSpPr>
        <p:spPr bwMode="auto">
          <a:xfrm>
            <a:off x="1803775" y="2223340"/>
            <a:ext cx="405607" cy="523220"/>
          </a:xfrm>
          <a:prstGeom prst="rect">
            <a:avLst/>
          </a:prstGeom>
          <a:noFill/>
          <a:ln w="9525">
            <a:noFill/>
            <a:miter lim="800000"/>
            <a:headEnd/>
            <a:tailEnd/>
          </a:ln>
          <a:effectLst>
            <a:outerShdw dist="17961" dir="2700000" algn="ctr" rotWithShape="0">
              <a:schemeClr val="bg1"/>
            </a:outerShdw>
          </a:effectLst>
        </p:spPr>
        <p:txBody>
          <a:bodyPr wrap="square">
            <a:spAutoFit/>
          </a:bodyPr>
          <a:lstStyle>
            <a:lvl1pPr eaLnBrk="0" hangingPunct="0">
              <a:defRPr kumimoji="1" sz="3600">
                <a:solidFill>
                  <a:schemeClr val="bg1"/>
                </a:solidFill>
                <a:latin typeface="휴먼모음T" pitchFamily="18" charset="-127"/>
                <a:ea typeface="휴먼모음T" pitchFamily="18" charset="-127"/>
              </a:defRPr>
            </a:lvl1pPr>
            <a:lvl2pPr marL="742950" indent="-285750" eaLnBrk="0" hangingPunct="0">
              <a:defRPr kumimoji="1" sz="3600">
                <a:solidFill>
                  <a:schemeClr val="bg1"/>
                </a:solidFill>
                <a:latin typeface="휴먼모음T" pitchFamily="18" charset="-127"/>
                <a:ea typeface="휴먼모음T" pitchFamily="18" charset="-127"/>
              </a:defRPr>
            </a:lvl2pPr>
            <a:lvl3pPr marL="1143000" indent="-228600" eaLnBrk="0" hangingPunct="0">
              <a:defRPr kumimoji="1" sz="3600">
                <a:solidFill>
                  <a:schemeClr val="bg1"/>
                </a:solidFill>
                <a:latin typeface="휴먼모음T" pitchFamily="18" charset="-127"/>
                <a:ea typeface="휴먼모음T" pitchFamily="18" charset="-127"/>
              </a:defRPr>
            </a:lvl3pPr>
            <a:lvl4pPr marL="1600200" indent="-228600" eaLnBrk="0" hangingPunct="0">
              <a:defRPr kumimoji="1" sz="3600">
                <a:solidFill>
                  <a:schemeClr val="bg1"/>
                </a:solidFill>
                <a:latin typeface="휴먼모음T" pitchFamily="18" charset="-127"/>
                <a:ea typeface="휴먼모음T" pitchFamily="18" charset="-127"/>
              </a:defRPr>
            </a:lvl4pPr>
            <a:lvl5pPr marL="2057400" indent="-228600" eaLnBrk="0" hangingPunct="0">
              <a:defRPr kumimoji="1" sz="3600">
                <a:solidFill>
                  <a:schemeClr val="bg1"/>
                </a:solidFill>
                <a:latin typeface="휴먼모음T" pitchFamily="18" charset="-127"/>
                <a:ea typeface="휴먼모음T" pitchFamily="18" charset="-127"/>
              </a:defRPr>
            </a:lvl5pPr>
            <a:lvl6pPr marL="25146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6pPr>
            <a:lvl7pPr marL="29718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7pPr>
            <a:lvl8pPr marL="34290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8pPr>
            <a:lvl9pPr marL="38862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9pPr>
          </a:lstStyle>
          <a:p>
            <a:pPr eaLnBrk="1" hangingPunct="1">
              <a:spcBef>
                <a:spcPct val="0"/>
              </a:spcBef>
            </a:pPr>
            <a:r>
              <a:rPr lang="en-US" altLang="ko-KR" sz="2800" b="1" dirty="0">
                <a:solidFill>
                  <a:schemeClr val="tx1"/>
                </a:solidFill>
                <a:latin typeface="Arial" panose="020B0604020202020204" pitchFamily="34" charset="0"/>
                <a:ea typeface="Rix모던고딕 EB" pitchFamily="18" charset="-127"/>
                <a:cs typeface="Arial" panose="020B0604020202020204" pitchFamily="34" charset="0"/>
              </a:rPr>
              <a:t>II</a:t>
            </a:r>
            <a:endParaRPr lang="en-US" altLang="ko-KR" sz="2800" b="1" dirty="0">
              <a:solidFill>
                <a:schemeClr val="tx1"/>
              </a:solidFill>
              <a:effectLst/>
              <a:latin typeface="Arial" panose="020B0604020202020204" pitchFamily="34" charset="0"/>
              <a:ea typeface="Rix모던고딕 EB" pitchFamily="18" charset="-127"/>
              <a:cs typeface="Arial" panose="020B0604020202020204" pitchFamily="34" charset="0"/>
            </a:endParaRPr>
          </a:p>
        </p:txBody>
      </p:sp>
      <p:sp>
        <p:nvSpPr>
          <p:cNvPr id="39" name="Text Box 21"/>
          <p:cNvSpPr txBox="1">
            <a:spLocks noChangeArrowheads="1"/>
          </p:cNvSpPr>
          <p:nvPr/>
        </p:nvSpPr>
        <p:spPr bwMode="auto">
          <a:xfrm>
            <a:off x="1757829" y="3073116"/>
            <a:ext cx="581007" cy="523220"/>
          </a:xfrm>
          <a:prstGeom prst="rect">
            <a:avLst/>
          </a:prstGeom>
          <a:noFill/>
          <a:ln w="9525">
            <a:noFill/>
            <a:miter lim="800000"/>
            <a:headEnd/>
            <a:tailEnd/>
          </a:ln>
          <a:effectLst>
            <a:outerShdw dist="17961" dir="2700000" algn="ctr" rotWithShape="0">
              <a:schemeClr val="bg1"/>
            </a:outerShdw>
          </a:effectLst>
        </p:spPr>
        <p:txBody>
          <a:bodyPr wrap="square">
            <a:spAutoFit/>
          </a:bodyPr>
          <a:lstStyle>
            <a:lvl1pPr eaLnBrk="0" hangingPunct="0">
              <a:defRPr kumimoji="1" sz="3600">
                <a:solidFill>
                  <a:schemeClr val="bg1"/>
                </a:solidFill>
                <a:latin typeface="휴먼모음T" pitchFamily="18" charset="-127"/>
                <a:ea typeface="휴먼모음T" pitchFamily="18" charset="-127"/>
              </a:defRPr>
            </a:lvl1pPr>
            <a:lvl2pPr marL="742950" indent="-285750" eaLnBrk="0" hangingPunct="0">
              <a:defRPr kumimoji="1" sz="3600">
                <a:solidFill>
                  <a:schemeClr val="bg1"/>
                </a:solidFill>
                <a:latin typeface="휴먼모음T" pitchFamily="18" charset="-127"/>
                <a:ea typeface="휴먼모음T" pitchFamily="18" charset="-127"/>
              </a:defRPr>
            </a:lvl2pPr>
            <a:lvl3pPr marL="1143000" indent="-228600" eaLnBrk="0" hangingPunct="0">
              <a:defRPr kumimoji="1" sz="3600">
                <a:solidFill>
                  <a:schemeClr val="bg1"/>
                </a:solidFill>
                <a:latin typeface="휴먼모음T" pitchFamily="18" charset="-127"/>
                <a:ea typeface="휴먼모음T" pitchFamily="18" charset="-127"/>
              </a:defRPr>
            </a:lvl3pPr>
            <a:lvl4pPr marL="1600200" indent="-228600" eaLnBrk="0" hangingPunct="0">
              <a:defRPr kumimoji="1" sz="3600">
                <a:solidFill>
                  <a:schemeClr val="bg1"/>
                </a:solidFill>
                <a:latin typeface="휴먼모음T" pitchFamily="18" charset="-127"/>
                <a:ea typeface="휴먼모음T" pitchFamily="18" charset="-127"/>
              </a:defRPr>
            </a:lvl4pPr>
            <a:lvl5pPr marL="2057400" indent="-228600" eaLnBrk="0" hangingPunct="0">
              <a:defRPr kumimoji="1" sz="3600">
                <a:solidFill>
                  <a:schemeClr val="bg1"/>
                </a:solidFill>
                <a:latin typeface="휴먼모음T" pitchFamily="18" charset="-127"/>
                <a:ea typeface="휴먼모음T" pitchFamily="18" charset="-127"/>
              </a:defRPr>
            </a:lvl5pPr>
            <a:lvl6pPr marL="25146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6pPr>
            <a:lvl7pPr marL="29718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7pPr>
            <a:lvl8pPr marL="34290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8pPr>
            <a:lvl9pPr marL="38862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9pPr>
          </a:lstStyle>
          <a:p>
            <a:pPr eaLnBrk="1" hangingPunct="1">
              <a:spcBef>
                <a:spcPct val="0"/>
              </a:spcBef>
            </a:pPr>
            <a:r>
              <a:rPr lang="en-US" altLang="ko-KR" sz="2800" b="1" dirty="0">
                <a:solidFill>
                  <a:schemeClr val="tx1"/>
                </a:solidFill>
                <a:latin typeface="Arial" panose="020B0604020202020204" pitchFamily="34" charset="0"/>
                <a:ea typeface="Rix모던고딕 EB" pitchFamily="18" charset="-127"/>
                <a:cs typeface="Arial" panose="020B0604020202020204" pitchFamily="34" charset="0"/>
              </a:rPr>
              <a:t>III</a:t>
            </a:r>
            <a:endParaRPr lang="en-US" altLang="ko-KR" sz="2800" b="1" dirty="0">
              <a:solidFill>
                <a:schemeClr val="tx1"/>
              </a:solidFill>
              <a:effectLst/>
              <a:latin typeface="Arial" panose="020B0604020202020204" pitchFamily="34" charset="0"/>
              <a:ea typeface="Rix모던고딕 EB" pitchFamily="18" charset="-127"/>
              <a:cs typeface="Arial" panose="020B0604020202020204" pitchFamily="34" charset="0"/>
            </a:endParaRPr>
          </a:p>
        </p:txBody>
      </p:sp>
      <p:sp>
        <p:nvSpPr>
          <p:cNvPr id="40" name="Text Box 21"/>
          <p:cNvSpPr txBox="1">
            <a:spLocks noChangeArrowheads="1"/>
          </p:cNvSpPr>
          <p:nvPr/>
        </p:nvSpPr>
        <p:spPr bwMode="auto">
          <a:xfrm>
            <a:off x="1754551" y="3863855"/>
            <a:ext cx="581007" cy="523220"/>
          </a:xfrm>
          <a:prstGeom prst="rect">
            <a:avLst/>
          </a:prstGeom>
          <a:noFill/>
          <a:ln w="9525">
            <a:noFill/>
            <a:miter lim="800000"/>
            <a:headEnd/>
            <a:tailEnd/>
          </a:ln>
          <a:effectLst>
            <a:outerShdw dist="17961" dir="2700000" algn="ctr" rotWithShape="0">
              <a:schemeClr val="bg1"/>
            </a:outerShdw>
          </a:effectLst>
        </p:spPr>
        <p:txBody>
          <a:bodyPr wrap="square">
            <a:spAutoFit/>
          </a:bodyPr>
          <a:lstStyle>
            <a:lvl1pPr eaLnBrk="0" hangingPunct="0">
              <a:defRPr kumimoji="1" sz="3600">
                <a:solidFill>
                  <a:schemeClr val="bg1"/>
                </a:solidFill>
                <a:latin typeface="휴먼모음T" pitchFamily="18" charset="-127"/>
                <a:ea typeface="휴먼모음T" pitchFamily="18" charset="-127"/>
              </a:defRPr>
            </a:lvl1pPr>
            <a:lvl2pPr marL="742950" indent="-285750" eaLnBrk="0" hangingPunct="0">
              <a:defRPr kumimoji="1" sz="3600">
                <a:solidFill>
                  <a:schemeClr val="bg1"/>
                </a:solidFill>
                <a:latin typeface="휴먼모음T" pitchFamily="18" charset="-127"/>
                <a:ea typeface="휴먼모음T" pitchFamily="18" charset="-127"/>
              </a:defRPr>
            </a:lvl2pPr>
            <a:lvl3pPr marL="1143000" indent="-228600" eaLnBrk="0" hangingPunct="0">
              <a:defRPr kumimoji="1" sz="3600">
                <a:solidFill>
                  <a:schemeClr val="bg1"/>
                </a:solidFill>
                <a:latin typeface="휴먼모음T" pitchFamily="18" charset="-127"/>
                <a:ea typeface="휴먼모음T" pitchFamily="18" charset="-127"/>
              </a:defRPr>
            </a:lvl3pPr>
            <a:lvl4pPr marL="1600200" indent="-228600" eaLnBrk="0" hangingPunct="0">
              <a:defRPr kumimoji="1" sz="3600">
                <a:solidFill>
                  <a:schemeClr val="bg1"/>
                </a:solidFill>
                <a:latin typeface="휴먼모음T" pitchFamily="18" charset="-127"/>
                <a:ea typeface="휴먼모음T" pitchFamily="18" charset="-127"/>
              </a:defRPr>
            </a:lvl4pPr>
            <a:lvl5pPr marL="2057400" indent="-228600" eaLnBrk="0" hangingPunct="0">
              <a:defRPr kumimoji="1" sz="3600">
                <a:solidFill>
                  <a:schemeClr val="bg1"/>
                </a:solidFill>
                <a:latin typeface="휴먼모음T" pitchFamily="18" charset="-127"/>
                <a:ea typeface="휴먼모음T" pitchFamily="18" charset="-127"/>
              </a:defRPr>
            </a:lvl5pPr>
            <a:lvl6pPr marL="25146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6pPr>
            <a:lvl7pPr marL="29718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7pPr>
            <a:lvl8pPr marL="34290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8pPr>
            <a:lvl9pPr marL="38862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9pPr>
          </a:lstStyle>
          <a:p>
            <a:pPr eaLnBrk="1" hangingPunct="1">
              <a:spcBef>
                <a:spcPct val="0"/>
              </a:spcBef>
            </a:pPr>
            <a:r>
              <a:rPr lang="en-US" altLang="ko-KR" sz="2800" b="1" dirty="0">
                <a:solidFill>
                  <a:schemeClr val="tx1"/>
                </a:solidFill>
                <a:latin typeface="Arial" panose="020B0604020202020204" pitchFamily="34" charset="0"/>
                <a:ea typeface="Rix모던고딕 EB" pitchFamily="18" charset="-127"/>
                <a:cs typeface="Arial" panose="020B0604020202020204" pitchFamily="34" charset="0"/>
              </a:rPr>
              <a:t>IV</a:t>
            </a:r>
          </a:p>
        </p:txBody>
      </p:sp>
      <p:sp>
        <p:nvSpPr>
          <p:cNvPr id="41" name="Text Box 21"/>
          <p:cNvSpPr txBox="1">
            <a:spLocks noChangeArrowheads="1"/>
          </p:cNvSpPr>
          <p:nvPr/>
        </p:nvSpPr>
        <p:spPr bwMode="auto">
          <a:xfrm>
            <a:off x="1691270" y="4700399"/>
            <a:ext cx="581007" cy="523220"/>
          </a:xfrm>
          <a:prstGeom prst="rect">
            <a:avLst/>
          </a:prstGeom>
          <a:noFill/>
          <a:ln w="9525">
            <a:noFill/>
            <a:miter lim="800000"/>
            <a:headEnd/>
            <a:tailEnd/>
          </a:ln>
          <a:effectLst>
            <a:outerShdw dist="17961" dir="2700000" algn="ctr" rotWithShape="0">
              <a:schemeClr val="bg1"/>
            </a:outerShdw>
          </a:effectLst>
        </p:spPr>
        <p:txBody>
          <a:bodyPr wrap="square">
            <a:spAutoFit/>
          </a:bodyPr>
          <a:lstStyle>
            <a:lvl1pPr eaLnBrk="0" hangingPunct="0">
              <a:defRPr kumimoji="1" sz="3600">
                <a:solidFill>
                  <a:schemeClr val="bg1"/>
                </a:solidFill>
                <a:latin typeface="휴먼모음T" pitchFamily="18" charset="-127"/>
                <a:ea typeface="휴먼모음T" pitchFamily="18" charset="-127"/>
              </a:defRPr>
            </a:lvl1pPr>
            <a:lvl2pPr marL="742950" indent="-285750" eaLnBrk="0" hangingPunct="0">
              <a:defRPr kumimoji="1" sz="3600">
                <a:solidFill>
                  <a:schemeClr val="bg1"/>
                </a:solidFill>
                <a:latin typeface="휴먼모음T" pitchFamily="18" charset="-127"/>
                <a:ea typeface="휴먼모음T" pitchFamily="18" charset="-127"/>
              </a:defRPr>
            </a:lvl2pPr>
            <a:lvl3pPr marL="1143000" indent="-228600" eaLnBrk="0" hangingPunct="0">
              <a:defRPr kumimoji="1" sz="3600">
                <a:solidFill>
                  <a:schemeClr val="bg1"/>
                </a:solidFill>
                <a:latin typeface="휴먼모음T" pitchFamily="18" charset="-127"/>
                <a:ea typeface="휴먼모음T" pitchFamily="18" charset="-127"/>
              </a:defRPr>
            </a:lvl3pPr>
            <a:lvl4pPr marL="1600200" indent="-228600" eaLnBrk="0" hangingPunct="0">
              <a:defRPr kumimoji="1" sz="3600">
                <a:solidFill>
                  <a:schemeClr val="bg1"/>
                </a:solidFill>
                <a:latin typeface="휴먼모음T" pitchFamily="18" charset="-127"/>
                <a:ea typeface="휴먼모음T" pitchFamily="18" charset="-127"/>
              </a:defRPr>
            </a:lvl4pPr>
            <a:lvl5pPr marL="2057400" indent="-228600" eaLnBrk="0" hangingPunct="0">
              <a:defRPr kumimoji="1" sz="3600">
                <a:solidFill>
                  <a:schemeClr val="bg1"/>
                </a:solidFill>
                <a:latin typeface="휴먼모음T" pitchFamily="18" charset="-127"/>
                <a:ea typeface="휴먼모음T" pitchFamily="18" charset="-127"/>
              </a:defRPr>
            </a:lvl5pPr>
            <a:lvl6pPr marL="25146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6pPr>
            <a:lvl7pPr marL="29718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7pPr>
            <a:lvl8pPr marL="34290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8pPr>
            <a:lvl9pPr marL="38862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9pPr>
          </a:lstStyle>
          <a:p>
            <a:pPr eaLnBrk="1" hangingPunct="1">
              <a:spcBef>
                <a:spcPct val="0"/>
              </a:spcBef>
            </a:pPr>
            <a:r>
              <a:rPr lang="en-US" altLang="ko-KR" sz="2800" b="1" dirty="0">
                <a:solidFill>
                  <a:schemeClr val="tx1"/>
                </a:solidFill>
                <a:latin typeface="Arial" panose="020B0604020202020204" pitchFamily="34" charset="0"/>
                <a:ea typeface="Rix모던고딕 EB" pitchFamily="18" charset="-127"/>
                <a:cs typeface="Arial" panose="020B0604020202020204" pitchFamily="34" charset="0"/>
              </a:rPr>
              <a:t> V</a:t>
            </a:r>
          </a:p>
        </p:txBody>
      </p:sp>
      <p:sp>
        <p:nvSpPr>
          <p:cNvPr id="42" name="Text Box 39"/>
          <p:cNvSpPr txBox="1">
            <a:spLocks noChangeArrowheads="1"/>
          </p:cNvSpPr>
          <p:nvPr/>
        </p:nvSpPr>
        <p:spPr bwMode="auto">
          <a:xfrm>
            <a:off x="2277753" y="4757334"/>
            <a:ext cx="4368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bg1"/>
                </a:solidFill>
                <a:latin typeface="휴먼모음T" pitchFamily="18" charset="-127"/>
                <a:ea typeface="휴먼모음T" pitchFamily="18" charset="-127"/>
              </a:defRPr>
            </a:lvl1pPr>
            <a:lvl2pPr marL="742950" indent="-285750" eaLnBrk="0" hangingPunct="0">
              <a:defRPr kumimoji="1" sz="3600">
                <a:solidFill>
                  <a:schemeClr val="bg1"/>
                </a:solidFill>
                <a:latin typeface="휴먼모음T" pitchFamily="18" charset="-127"/>
                <a:ea typeface="휴먼모음T" pitchFamily="18" charset="-127"/>
              </a:defRPr>
            </a:lvl2pPr>
            <a:lvl3pPr marL="1143000" indent="-228600" eaLnBrk="0" hangingPunct="0">
              <a:defRPr kumimoji="1" sz="3600">
                <a:solidFill>
                  <a:schemeClr val="bg1"/>
                </a:solidFill>
                <a:latin typeface="휴먼모음T" pitchFamily="18" charset="-127"/>
                <a:ea typeface="휴먼모음T" pitchFamily="18" charset="-127"/>
              </a:defRPr>
            </a:lvl3pPr>
            <a:lvl4pPr marL="1600200" indent="-228600" eaLnBrk="0" hangingPunct="0">
              <a:defRPr kumimoji="1" sz="3600">
                <a:solidFill>
                  <a:schemeClr val="bg1"/>
                </a:solidFill>
                <a:latin typeface="휴먼모음T" pitchFamily="18" charset="-127"/>
                <a:ea typeface="휴먼모음T" pitchFamily="18" charset="-127"/>
              </a:defRPr>
            </a:lvl4pPr>
            <a:lvl5pPr marL="2057400" indent="-228600" eaLnBrk="0" hangingPunct="0">
              <a:defRPr kumimoji="1" sz="3600">
                <a:solidFill>
                  <a:schemeClr val="bg1"/>
                </a:solidFill>
                <a:latin typeface="휴먼모음T" pitchFamily="18" charset="-127"/>
                <a:ea typeface="휴먼모음T" pitchFamily="18" charset="-127"/>
              </a:defRPr>
            </a:lvl5pPr>
            <a:lvl6pPr marL="25146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6pPr>
            <a:lvl7pPr marL="29718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7pPr>
            <a:lvl8pPr marL="34290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8pPr>
            <a:lvl9pPr marL="38862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9pPr>
          </a:lstStyle>
          <a:p>
            <a:pPr eaLnBrk="1" hangingPunct="1">
              <a:spcBef>
                <a:spcPct val="0"/>
              </a:spcBef>
            </a:pPr>
            <a:r>
              <a:rPr lang="en-US" altLang="ko-KR" sz="1800" dirty="0">
                <a:solidFill>
                  <a:schemeClr val="tx1"/>
                </a:solidFill>
                <a:latin typeface="Arial" panose="020B0604020202020204" pitchFamily="34" charset="0"/>
                <a:ea typeface="Rix모던고딕 EB" pitchFamily="18" charset="-127"/>
                <a:cs typeface="Arial" panose="020B0604020202020204" pitchFamily="34" charset="0"/>
              </a:rPr>
              <a:t>Conclusions</a:t>
            </a:r>
            <a:endParaRPr lang="ko-KR" altLang="en-US" sz="1800" dirty="0">
              <a:solidFill>
                <a:schemeClr val="tx1"/>
              </a:solidFill>
              <a:latin typeface="Arial" panose="020B0604020202020204" pitchFamily="34" charset="0"/>
              <a:ea typeface="Rix모던고딕 EB" pitchFamily="18" charset="-127"/>
              <a:cs typeface="Arial" panose="020B0604020202020204" pitchFamily="34" charset="0"/>
            </a:endParaRPr>
          </a:p>
        </p:txBody>
      </p:sp>
      <p:sp>
        <p:nvSpPr>
          <p:cNvPr id="43" name="Text Box 39"/>
          <p:cNvSpPr txBox="1">
            <a:spLocks noChangeArrowheads="1"/>
          </p:cNvSpPr>
          <p:nvPr/>
        </p:nvSpPr>
        <p:spPr bwMode="auto">
          <a:xfrm>
            <a:off x="2300100" y="3951013"/>
            <a:ext cx="4368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bg1"/>
                </a:solidFill>
                <a:latin typeface="휴먼모음T" pitchFamily="18" charset="-127"/>
                <a:ea typeface="휴먼모음T" pitchFamily="18" charset="-127"/>
              </a:defRPr>
            </a:lvl1pPr>
            <a:lvl2pPr marL="742950" indent="-285750" eaLnBrk="0" hangingPunct="0">
              <a:defRPr kumimoji="1" sz="3600">
                <a:solidFill>
                  <a:schemeClr val="bg1"/>
                </a:solidFill>
                <a:latin typeface="휴먼모음T" pitchFamily="18" charset="-127"/>
                <a:ea typeface="휴먼모음T" pitchFamily="18" charset="-127"/>
              </a:defRPr>
            </a:lvl2pPr>
            <a:lvl3pPr marL="1143000" indent="-228600" eaLnBrk="0" hangingPunct="0">
              <a:defRPr kumimoji="1" sz="3600">
                <a:solidFill>
                  <a:schemeClr val="bg1"/>
                </a:solidFill>
                <a:latin typeface="휴먼모음T" pitchFamily="18" charset="-127"/>
                <a:ea typeface="휴먼모음T" pitchFamily="18" charset="-127"/>
              </a:defRPr>
            </a:lvl3pPr>
            <a:lvl4pPr marL="1600200" indent="-228600" eaLnBrk="0" hangingPunct="0">
              <a:defRPr kumimoji="1" sz="3600">
                <a:solidFill>
                  <a:schemeClr val="bg1"/>
                </a:solidFill>
                <a:latin typeface="휴먼모음T" pitchFamily="18" charset="-127"/>
                <a:ea typeface="휴먼모음T" pitchFamily="18" charset="-127"/>
              </a:defRPr>
            </a:lvl4pPr>
            <a:lvl5pPr marL="2057400" indent="-228600" eaLnBrk="0" hangingPunct="0">
              <a:defRPr kumimoji="1" sz="3600">
                <a:solidFill>
                  <a:schemeClr val="bg1"/>
                </a:solidFill>
                <a:latin typeface="휴먼모음T" pitchFamily="18" charset="-127"/>
                <a:ea typeface="휴먼모음T" pitchFamily="18" charset="-127"/>
              </a:defRPr>
            </a:lvl5pPr>
            <a:lvl6pPr marL="25146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6pPr>
            <a:lvl7pPr marL="29718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7pPr>
            <a:lvl8pPr marL="34290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8pPr>
            <a:lvl9pPr marL="38862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9pPr>
          </a:lstStyle>
          <a:p>
            <a:pPr eaLnBrk="1" hangingPunct="1">
              <a:spcBef>
                <a:spcPct val="0"/>
              </a:spcBef>
            </a:pPr>
            <a:r>
              <a:rPr lang="en-US" altLang="ko-KR" sz="1800" dirty="0">
                <a:solidFill>
                  <a:schemeClr val="tx1"/>
                </a:solidFill>
                <a:latin typeface="Arial" panose="020B0604020202020204" pitchFamily="34" charset="0"/>
                <a:ea typeface="Rix모던고딕 EB" pitchFamily="18" charset="-127"/>
                <a:cs typeface="Arial" panose="020B0604020202020204" pitchFamily="34" charset="0"/>
              </a:rPr>
              <a:t>Achievements and Lessons Learned</a:t>
            </a:r>
            <a:endParaRPr lang="ko-KR" altLang="en-US" sz="1800" dirty="0">
              <a:solidFill>
                <a:schemeClr val="tx1"/>
              </a:solidFill>
              <a:effectLst/>
              <a:latin typeface="Arial" panose="020B0604020202020204" pitchFamily="34" charset="0"/>
              <a:ea typeface="Rix모던고딕 EB" pitchFamily="18" charset="-127"/>
              <a:cs typeface="Arial" panose="020B0604020202020204" pitchFamily="34" charset="0"/>
            </a:endParaRPr>
          </a:p>
        </p:txBody>
      </p:sp>
      <p:sp>
        <p:nvSpPr>
          <p:cNvPr id="48" name="AutoShape 12"/>
          <p:cNvSpPr>
            <a:spLocks noChangeArrowheads="1"/>
          </p:cNvSpPr>
          <p:nvPr/>
        </p:nvSpPr>
        <p:spPr bwMode="auto">
          <a:xfrm rot="10800000">
            <a:off x="1629371" y="5449787"/>
            <a:ext cx="5586413" cy="571500"/>
          </a:xfrm>
          <a:prstGeom prst="roundRect">
            <a:avLst>
              <a:gd name="adj" fmla="val 5000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t="100000" r="100000"/>
            </a:path>
            <a:tileRect l="-100000" b="-100000"/>
          </a:gradFill>
          <a:ln w="9525">
            <a:noFill/>
            <a:round/>
            <a:headEnd/>
            <a:tailEnd/>
          </a:ln>
          <a:effectLst/>
        </p:spPr>
        <p:txBody>
          <a:bodyPr rot="10800000" wrap="none" anchor="ctr"/>
          <a:lstStyle/>
          <a:p>
            <a:pPr algn="ctr">
              <a:spcBef>
                <a:spcPct val="0"/>
              </a:spcBef>
              <a:defRPr/>
            </a:pPr>
            <a:endParaRPr lang="ko-KR" altLang="ko-KR" sz="1800" baseline="-25000">
              <a:solidFill>
                <a:schemeClr val="tx1"/>
              </a:solidFill>
              <a:effectLst/>
              <a:latin typeface="Arial" panose="020B0604020202020204" pitchFamily="34" charset="0"/>
              <a:ea typeface="Rix모던고딕 EB" pitchFamily="18" charset="-127"/>
              <a:cs typeface="Arial" panose="020B0604020202020204" pitchFamily="34" charset="0"/>
            </a:endParaRPr>
          </a:p>
        </p:txBody>
      </p:sp>
      <p:sp>
        <p:nvSpPr>
          <p:cNvPr id="49" name="AutoShape 13"/>
          <p:cNvSpPr>
            <a:spLocks noChangeArrowheads="1"/>
          </p:cNvSpPr>
          <p:nvPr/>
        </p:nvSpPr>
        <p:spPr bwMode="auto">
          <a:xfrm>
            <a:off x="2303453" y="5489057"/>
            <a:ext cx="4865688" cy="492960"/>
          </a:xfrm>
          <a:prstGeom prst="roundRect">
            <a:avLst>
              <a:gd name="adj"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a:noFill/>
            <a:round/>
            <a:headEnd/>
            <a:tailEnd/>
          </a:ln>
          <a:effectLst/>
        </p:spPr>
        <p:txBody>
          <a:bodyPr wrap="none" anchor="ctr"/>
          <a:lstStyle/>
          <a:p>
            <a:pPr>
              <a:defRPr/>
            </a:pPr>
            <a:endParaRPr lang="ko-KR" altLang="en-US">
              <a:latin typeface="Arial" panose="020B0604020202020204" pitchFamily="34" charset="0"/>
              <a:ea typeface="Rix모던고딕 EB" pitchFamily="18" charset="-127"/>
              <a:cs typeface="Arial" panose="020B0604020202020204" pitchFamily="34" charset="0"/>
            </a:endParaRPr>
          </a:p>
        </p:txBody>
      </p:sp>
      <p:sp>
        <p:nvSpPr>
          <p:cNvPr id="51" name="Text Box 39"/>
          <p:cNvSpPr txBox="1">
            <a:spLocks noChangeArrowheads="1"/>
          </p:cNvSpPr>
          <p:nvPr/>
        </p:nvSpPr>
        <p:spPr bwMode="auto">
          <a:xfrm>
            <a:off x="2281106" y="5560033"/>
            <a:ext cx="4368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bg1"/>
                </a:solidFill>
                <a:latin typeface="휴먼모음T" pitchFamily="18" charset="-127"/>
                <a:ea typeface="휴먼모음T" pitchFamily="18" charset="-127"/>
              </a:defRPr>
            </a:lvl1pPr>
            <a:lvl2pPr marL="742950" indent="-285750" eaLnBrk="0" hangingPunct="0">
              <a:defRPr kumimoji="1" sz="3600">
                <a:solidFill>
                  <a:schemeClr val="bg1"/>
                </a:solidFill>
                <a:latin typeface="휴먼모음T" pitchFamily="18" charset="-127"/>
                <a:ea typeface="휴먼모음T" pitchFamily="18" charset="-127"/>
              </a:defRPr>
            </a:lvl2pPr>
            <a:lvl3pPr marL="1143000" indent="-228600" eaLnBrk="0" hangingPunct="0">
              <a:defRPr kumimoji="1" sz="3600">
                <a:solidFill>
                  <a:schemeClr val="bg1"/>
                </a:solidFill>
                <a:latin typeface="휴먼모음T" pitchFamily="18" charset="-127"/>
                <a:ea typeface="휴먼모음T" pitchFamily="18" charset="-127"/>
              </a:defRPr>
            </a:lvl3pPr>
            <a:lvl4pPr marL="1600200" indent="-228600" eaLnBrk="0" hangingPunct="0">
              <a:defRPr kumimoji="1" sz="3600">
                <a:solidFill>
                  <a:schemeClr val="bg1"/>
                </a:solidFill>
                <a:latin typeface="휴먼모음T" pitchFamily="18" charset="-127"/>
                <a:ea typeface="휴먼모음T" pitchFamily="18" charset="-127"/>
              </a:defRPr>
            </a:lvl4pPr>
            <a:lvl5pPr marL="2057400" indent="-228600" eaLnBrk="0" hangingPunct="0">
              <a:defRPr kumimoji="1" sz="3600">
                <a:solidFill>
                  <a:schemeClr val="bg1"/>
                </a:solidFill>
                <a:latin typeface="휴먼모음T" pitchFamily="18" charset="-127"/>
                <a:ea typeface="휴먼모음T" pitchFamily="18" charset="-127"/>
              </a:defRPr>
            </a:lvl5pPr>
            <a:lvl6pPr marL="25146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6pPr>
            <a:lvl7pPr marL="29718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7pPr>
            <a:lvl8pPr marL="34290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8pPr>
            <a:lvl9pPr marL="38862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9pPr>
          </a:lstStyle>
          <a:p>
            <a:pPr eaLnBrk="1" hangingPunct="1">
              <a:spcBef>
                <a:spcPct val="0"/>
              </a:spcBef>
            </a:pPr>
            <a:r>
              <a:rPr lang="en-US" altLang="ko-KR" sz="1800" dirty="0">
                <a:solidFill>
                  <a:schemeClr val="tx1"/>
                </a:solidFill>
                <a:effectLst/>
                <a:latin typeface="Arial" panose="020B0604020202020204" pitchFamily="34" charset="0"/>
                <a:ea typeface="Rix모던고딕 EB" pitchFamily="18" charset="-127"/>
                <a:cs typeface="Arial" panose="020B0604020202020204" pitchFamily="34" charset="0"/>
              </a:rPr>
              <a:t>Action Required of CBSC</a:t>
            </a:r>
            <a:endParaRPr lang="ko-KR" altLang="en-US" sz="1800" dirty="0">
              <a:solidFill>
                <a:schemeClr val="tx1"/>
              </a:solidFill>
              <a:effectLst/>
              <a:latin typeface="Arial" panose="020B0604020202020204" pitchFamily="34" charset="0"/>
              <a:ea typeface="Rix모던고딕 EB" pitchFamily="18" charset="-127"/>
              <a:cs typeface="Arial" panose="020B0604020202020204" pitchFamily="34" charset="0"/>
            </a:endParaRPr>
          </a:p>
        </p:txBody>
      </p:sp>
      <p:pic>
        <p:nvPicPr>
          <p:cNvPr id="52" name="Picture 20" descr="Untitled-24-copy"/>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755888" y="5485511"/>
            <a:ext cx="498475" cy="51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 Box 21"/>
          <p:cNvSpPr txBox="1">
            <a:spLocks noChangeArrowheads="1"/>
          </p:cNvSpPr>
          <p:nvPr/>
        </p:nvSpPr>
        <p:spPr bwMode="auto">
          <a:xfrm>
            <a:off x="1624176" y="5485511"/>
            <a:ext cx="789145" cy="523220"/>
          </a:xfrm>
          <a:prstGeom prst="rect">
            <a:avLst/>
          </a:prstGeom>
          <a:noFill/>
          <a:ln w="9525">
            <a:noFill/>
            <a:miter lim="800000"/>
            <a:headEnd/>
            <a:tailEnd/>
          </a:ln>
          <a:effectLst>
            <a:outerShdw dist="17961" dir="2700000" algn="ctr" rotWithShape="0">
              <a:schemeClr val="bg1"/>
            </a:outerShdw>
          </a:effectLst>
        </p:spPr>
        <p:txBody>
          <a:bodyPr wrap="square">
            <a:spAutoFit/>
          </a:bodyPr>
          <a:lstStyle>
            <a:lvl1pPr eaLnBrk="0" hangingPunct="0">
              <a:defRPr kumimoji="1" sz="3600">
                <a:solidFill>
                  <a:schemeClr val="bg1"/>
                </a:solidFill>
                <a:latin typeface="휴먼모음T" pitchFamily="18" charset="-127"/>
                <a:ea typeface="휴먼모음T" pitchFamily="18" charset="-127"/>
              </a:defRPr>
            </a:lvl1pPr>
            <a:lvl2pPr marL="742950" indent="-285750" eaLnBrk="0" hangingPunct="0">
              <a:defRPr kumimoji="1" sz="3600">
                <a:solidFill>
                  <a:schemeClr val="bg1"/>
                </a:solidFill>
                <a:latin typeface="휴먼모음T" pitchFamily="18" charset="-127"/>
                <a:ea typeface="휴먼모음T" pitchFamily="18" charset="-127"/>
              </a:defRPr>
            </a:lvl2pPr>
            <a:lvl3pPr marL="1143000" indent="-228600" eaLnBrk="0" hangingPunct="0">
              <a:defRPr kumimoji="1" sz="3600">
                <a:solidFill>
                  <a:schemeClr val="bg1"/>
                </a:solidFill>
                <a:latin typeface="휴먼모음T" pitchFamily="18" charset="-127"/>
                <a:ea typeface="휴먼모음T" pitchFamily="18" charset="-127"/>
              </a:defRPr>
            </a:lvl3pPr>
            <a:lvl4pPr marL="1600200" indent="-228600" eaLnBrk="0" hangingPunct="0">
              <a:defRPr kumimoji="1" sz="3600">
                <a:solidFill>
                  <a:schemeClr val="bg1"/>
                </a:solidFill>
                <a:latin typeface="휴먼모음T" pitchFamily="18" charset="-127"/>
                <a:ea typeface="휴먼모음T" pitchFamily="18" charset="-127"/>
              </a:defRPr>
            </a:lvl4pPr>
            <a:lvl5pPr marL="2057400" indent="-228600" eaLnBrk="0" hangingPunct="0">
              <a:defRPr kumimoji="1" sz="3600">
                <a:solidFill>
                  <a:schemeClr val="bg1"/>
                </a:solidFill>
                <a:latin typeface="휴먼모음T" pitchFamily="18" charset="-127"/>
                <a:ea typeface="휴먼모음T" pitchFamily="18" charset="-127"/>
              </a:defRPr>
            </a:lvl5pPr>
            <a:lvl6pPr marL="25146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6pPr>
            <a:lvl7pPr marL="29718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7pPr>
            <a:lvl8pPr marL="34290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8pPr>
            <a:lvl9pPr marL="38862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9pPr>
          </a:lstStyle>
          <a:p>
            <a:pPr eaLnBrk="1" hangingPunct="1">
              <a:spcBef>
                <a:spcPct val="0"/>
              </a:spcBef>
            </a:pPr>
            <a:r>
              <a:rPr lang="en-US" altLang="ko-KR" sz="2800" b="1" dirty="0">
                <a:solidFill>
                  <a:schemeClr val="tx1"/>
                </a:solidFill>
                <a:latin typeface="Arial" panose="020B0604020202020204" pitchFamily="34" charset="0"/>
                <a:ea typeface="Rix모던고딕 EB" pitchFamily="18" charset="-127"/>
                <a:cs typeface="Arial" panose="020B0604020202020204" pitchFamily="34" charset="0"/>
              </a:rPr>
              <a:t> VI</a:t>
            </a:r>
          </a:p>
        </p:txBody>
      </p:sp>
    </p:spTree>
    <p:extLst>
      <p:ext uri="{BB962C8B-B14F-4D97-AF65-F5344CB8AC3E}">
        <p14:creationId xmlns:p14="http://schemas.microsoft.com/office/powerpoint/2010/main" val="3667137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xmlns="" id="{7DC0EEF1-D0DB-44CA-8687-C3E00579FF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352312"/>
            <a:ext cx="9144001" cy="505687"/>
          </a:xfrm>
          <a:prstGeom prst="rect">
            <a:avLst/>
          </a:prstGeom>
          <a:ln>
            <a:noFill/>
          </a:ln>
          <a:effectLst>
            <a:outerShdw blurRad="190500" algn="tl" rotWithShape="0">
              <a:srgbClr val="000000">
                <a:alpha val="70000"/>
              </a:srgbClr>
            </a:outerShdw>
          </a:effectLst>
        </p:spPr>
      </p:pic>
      <p:pic>
        <p:nvPicPr>
          <p:cNvPr id="17" name="Imagen 16">
            <a:extLst>
              <a:ext uri="{FF2B5EF4-FFF2-40B4-BE49-F238E27FC236}">
                <a16:creationId xmlns:a16="http://schemas.microsoft.com/office/drawing/2014/main" xmlns="" id="{4F1436DE-AD63-4293-9EBC-F2CC8AEAD6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5082" y="6345133"/>
            <a:ext cx="503409" cy="503409"/>
          </a:xfrm>
          <a:prstGeom prst="rect">
            <a:avLst/>
          </a:prstGeom>
        </p:spPr>
      </p:pic>
      <p:pic>
        <p:nvPicPr>
          <p:cNvPr id="18" name="Imagen 17">
            <a:extLst>
              <a:ext uri="{FF2B5EF4-FFF2-40B4-BE49-F238E27FC236}">
                <a16:creationId xmlns:a16="http://schemas.microsoft.com/office/drawing/2014/main" xmlns="" id="{DE718568-AA21-4F97-9B83-AE35F296BA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76530" y="6373733"/>
            <a:ext cx="500732" cy="492618"/>
          </a:xfrm>
          <a:prstGeom prst="rect">
            <a:avLst/>
          </a:prstGeom>
        </p:spPr>
      </p:pic>
      <p:pic>
        <p:nvPicPr>
          <p:cNvPr id="22" name="Imagen 21">
            <a:extLst>
              <a:ext uri="{FF2B5EF4-FFF2-40B4-BE49-F238E27FC236}">
                <a16:creationId xmlns:a16="http://schemas.microsoft.com/office/drawing/2014/main" xmlns="" id="{83093A84-5970-46FF-9CF7-4553A7C5FFE4}"/>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p:blipFill>
        <p:spPr>
          <a:xfrm>
            <a:off x="65210" y="51317"/>
            <a:ext cx="1554462" cy="2923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Imagen 25">
            <a:extLst>
              <a:ext uri="{FF2B5EF4-FFF2-40B4-BE49-F238E27FC236}">
                <a16:creationId xmlns:a16="http://schemas.microsoft.com/office/drawing/2014/main" xmlns="" id="{AF755FCE-6ACE-4480-B1F8-F0920B78B6A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818710" y="6385592"/>
            <a:ext cx="295309" cy="450722"/>
          </a:xfrm>
          <a:prstGeom prst="rect">
            <a:avLst/>
          </a:prstGeom>
        </p:spPr>
      </p:pic>
      <p:pic>
        <p:nvPicPr>
          <p:cNvPr id="30" name="Imagen 29">
            <a:extLst>
              <a:ext uri="{FF2B5EF4-FFF2-40B4-BE49-F238E27FC236}">
                <a16:creationId xmlns:a16="http://schemas.microsoft.com/office/drawing/2014/main" xmlns="" id="{E1AC6AFD-CF1A-4EF3-829E-BD3AEBE23B1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43177" y="6370191"/>
            <a:ext cx="448796" cy="450722"/>
          </a:xfrm>
          <a:prstGeom prst="rect">
            <a:avLst/>
          </a:prstGeom>
        </p:spPr>
      </p:pic>
      <p:pic>
        <p:nvPicPr>
          <p:cNvPr id="1030" name="Picture 6" descr="Related image">
            <a:extLst>
              <a:ext uri="{FF2B5EF4-FFF2-40B4-BE49-F238E27FC236}">
                <a16:creationId xmlns:a16="http://schemas.microsoft.com/office/drawing/2014/main" xmlns="" id="{9ED4E84E-4B09-4ACC-B4AD-F66EC3BA958C}"/>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1763688" y="66244"/>
            <a:ext cx="7380312" cy="2625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xmlns="" id="{1581A681-A394-4245-B8D8-437162AF79E6}"/>
              </a:ext>
            </a:extLst>
          </p:cNvPr>
          <p:cNvSpPr txBox="1"/>
          <p:nvPr/>
        </p:nvSpPr>
        <p:spPr>
          <a:xfrm>
            <a:off x="1763688" y="483149"/>
            <a:ext cx="2985113" cy="707886"/>
          </a:xfrm>
          <a:prstGeom prst="rect">
            <a:avLst/>
          </a:prstGeom>
          <a:noFill/>
        </p:spPr>
        <p:txBody>
          <a:bodyPr wrap="none" rtlCol="0">
            <a:spAutoFit/>
          </a:bodyPr>
          <a:lstStyle/>
          <a:p>
            <a:r>
              <a:rPr lang="en-US" sz="4000" b="1" dirty="0">
                <a:latin typeface="Arial Narrow" panose="020B0606020202030204" pitchFamily="34" charset="0"/>
                <a:cs typeface="Arial" panose="020B0604020202020204" pitchFamily="34" charset="0"/>
              </a:rPr>
              <a:t>I. Introduction</a:t>
            </a:r>
          </a:p>
        </p:txBody>
      </p:sp>
      <p:pic>
        <p:nvPicPr>
          <p:cNvPr id="12" name="Imagen 11">
            <a:extLst>
              <a:ext uri="{FF2B5EF4-FFF2-40B4-BE49-F238E27FC236}">
                <a16:creationId xmlns:a16="http://schemas.microsoft.com/office/drawing/2014/main" xmlns="" id="{FA6E68B1-919C-44D1-8869-A7595803CA4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580756" y="1939314"/>
            <a:ext cx="935484" cy="623033"/>
          </a:xfrm>
          <a:prstGeom prst="rect">
            <a:avLst/>
          </a:prstGeom>
          <a:effectLst>
            <a:outerShdw blurRad="50800" dist="38100" dir="18900000" algn="bl" rotWithShape="0">
              <a:prstClr val="black">
                <a:alpha val="40000"/>
              </a:prstClr>
            </a:outerShdw>
          </a:effectLst>
        </p:spPr>
      </p:pic>
      <p:pic>
        <p:nvPicPr>
          <p:cNvPr id="13" name="Imagen 12">
            <a:extLst>
              <a:ext uri="{FF2B5EF4-FFF2-40B4-BE49-F238E27FC236}">
                <a16:creationId xmlns:a16="http://schemas.microsoft.com/office/drawing/2014/main" xmlns="" id="{8030C2B6-C431-4F35-AF6E-9BED5C797F2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147211" y="1939315"/>
            <a:ext cx="934549" cy="623033"/>
          </a:xfrm>
          <a:prstGeom prst="rect">
            <a:avLst/>
          </a:prstGeom>
          <a:effectLst>
            <a:outerShdw blurRad="50800" dist="38100" dir="18900000" algn="bl" rotWithShape="0">
              <a:prstClr val="black">
                <a:alpha val="40000"/>
              </a:prstClr>
            </a:outerShdw>
          </a:effectLst>
        </p:spPr>
      </p:pic>
      <p:pic>
        <p:nvPicPr>
          <p:cNvPr id="14" name="Imagen 13">
            <a:extLst>
              <a:ext uri="{FF2B5EF4-FFF2-40B4-BE49-F238E27FC236}">
                <a16:creationId xmlns:a16="http://schemas.microsoft.com/office/drawing/2014/main" xmlns="" id="{BEF1B417-7C62-4E7B-B5E6-87870779C1C1}"/>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711164" y="1939315"/>
            <a:ext cx="938618" cy="625589"/>
          </a:xfrm>
          <a:prstGeom prst="rect">
            <a:avLst/>
          </a:prstGeom>
          <a:effectLst>
            <a:outerShdw blurRad="50800" dist="38100" dir="18900000" algn="bl" rotWithShape="0">
              <a:prstClr val="black">
                <a:alpha val="40000"/>
              </a:prstClr>
            </a:outerShdw>
          </a:effectLst>
        </p:spPr>
      </p:pic>
      <p:pic>
        <p:nvPicPr>
          <p:cNvPr id="15" name="Imagen 14">
            <a:extLst>
              <a:ext uri="{FF2B5EF4-FFF2-40B4-BE49-F238E27FC236}">
                <a16:creationId xmlns:a16="http://schemas.microsoft.com/office/drawing/2014/main" xmlns="" id="{AD755223-EE63-4FBB-B3AC-32BE9708F0D8}"/>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276684" y="1930790"/>
            <a:ext cx="938618" cy="625589"/>
          </a:xfrm>
          <a:prstGeom prst="rect">
            <a:avLst/>
          </a:prstGeom>
          <a:effectLst>
            <a:outerShdw blurRad="50800" dist="38100" dir="18900000" algn="bl" rotWithShape="0">
              <a:prstClr val="black">
                <a:alpha val="40000"/>
              </a:prstClr>
            </a:outerShdw>
          </a:effectLst>
        </p:spPr>
      </p:pic>
      <p:sp>
        <p:nvSpPr>
          <p:cNvPr id="6" name="Marcador de texto 5"/>
          <p:cNvSpPr>
            <a:spLocks noGrp="1"/>
          </p:cNvSpPr>
          <p:nvPr>
            <p:ph type="body" sz="half" idx="2"/>
          </p:nvPr>
        </p:nvSpPr>
        <p:spPr>
          <a:xfrm>
            <a:off x="1763688" y="3120977"/>
            <a:ext cx="5451614" cy="2535797"/>
          </a:xfrm>
        </p:spPr>
        <p:txBody>
          <a:bodyPr>
            <a:normAutofit/>
          </a:bodyPr>
          <a:lstStyle/>
          <a:p>
            <a:pPr algn="ctr"/>
            <a:r>
              <a:rPr lang="en-US" sz="2400"/>
              <a:t>04 Member States.</a:t>
            </a:r>
          </a:p>
          <a:p>
            <a:pPr algn="ctr"/>
            <a:endParaRPr lang="en-US" sz="2400"/>
          </a:p>
          <a:p>
            <a:pPr algn="ctr"/>
            <a:r>
              <a:rPr lang="en-US" sz="2400"/>
              <a:t>Chair: Colombia.</a:t>
            </a:r>
          </a:p>
          <a:p>
            <a:pPr algn="ctr"/>
            <a:endParaRPr lang="en-US" sz="2400"/>
          </a:p>
          <a:p>
            <a:pPr algn="ctr"/>
            <a:r>
              <a:rPr lang="en-US" sz="2400"/>
              <a:t>01 Observer State (Panama).</a:t>
            </a:r>
          </a:p>
          <a:p>
            <a:pPr algn="ctr"/>
            <a:endParaRPr lang="en-US" sz="2400"/>
          </a:p>
          <a:p>
            <a:pPr algn="ctr"/>
            <a:endParaRPr lang="en-US" sz="2400"/>
          </a:p>
          <a:p>
            <a:pPr algn="ctr"/>
            <a:endParaRPr lang="en-US" sz="2400"/>
          </a:p>
          <a:p>
            <a:pPr algn="ctr"/>
            <a:endParaRPr lang="en-US" sz="1600"/>
          </a:p>
          <a:p>
            <a:pPr marL="285750" indent="-285750" algn="ctr">
              <a:buFont typeface="Wingdings" panose="05000000000000000000" pitchFamily="2" charset="2"/>
              <a:buChar char="§"/>
            </a:pPr>
            <a:endParaRPr lang="en-US" sz="1600"/>
          </a:p>
        </p:txBody>
      </p:sp>
      <p:sp>
        <p:nvSpPr>
          <p:cNvPr id="25" name="Marcador de texto 5"/>
          <p:cNvSpPr txBox="1">
            <a:spLocks/>
          </p:cNvSpPr>
          <p:nvPr/>
        </p:nvSpPr>
        <p:spPr>
          <a:xfrm>
            <a:off x="3455380" y="4227431"/>
            <a:ext cx="2864598" cy="142934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endParaRPr lang="en-US" sz="2000" dirty="0"/>
          </a:p>
          <a:p>
            <a:endParaRPr lang="en-US" sz="2000" dirty="0"/>
          </a:p>
          <a:p>
            <a:endParaRPr lang="es-MX" dirty="0"/>
          </a:p>
          <a:p>
            <a:pPr marL="285750" indent="-285750">
              <a:buFont typeface="Wingdings" panose="05000000000000000000" pitchFamily="2" charset="2"/>
              <a:buChar char="§"/>
            </a:pPr>
            <a:endParaRPr lang="es-CO" dirty="0"/>
          </a:p>
        </p:txBody>
      </p:sp>
    </p:spTree>
    <p:extLst>
      <p:ext uri="{BB962C8B-B14F-4D97-AF65-F5344CB8AC3E}">
        <p14:creationId xmlns:p14="http://schemas.microsoft.com/office/powerpoint/2010/main" val="71646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xmlns="" id="{7DC0EEF1-D0DB-44CA-8687-C3E00579FF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352312"/>
            <a:ext cx="9144001" cy="505687"/>
          </a:xfrm>
          <a:prstGeom prst="rect">
            <a:avLst/>
          </a:prstGeom>
          <a:ln>
            <a:noFill/>
          </a:ln>
          <a:effectLst>
            <a:outerShdw blurRad="190500" algn="tl" rotWithShape="0">
              <a:srgbClr val="000000">
                <a:alpha val="70000"/>
              </a:srgbClr>
            </a:outerShdw>
          </a:effectLst>
        </p:spPr>
      </p:pic>
      <p:pic>
        <p:nvPicPr>
          <p:cNvPr id="17" name="Imagen 16">
            <a:extLst>
              <a:ext uri="{FF2B5EF4-FFF2-40B4-BE49-F238E27FC236}">
                <a16:creationId xmlns:a16="http://schemas.microsoft.com/office/drawing/2014/main" xmlns="" id="{4F1436DE-AD63-4293-9EBC-F2CC8AEAD6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5082" y="6345133"/>
            <a:ext cx="503409" cy="503409"/>
          </a:xfrm>
          <a:prstGeom prst="rect">
            <a:avLst/>
          </a:prstGeom>
        </p:spPr>
      </p:pic>
      <p:pic>
        <p:nvPicPr>
          <p:cNvPr id="18" name="Imagen 17">
            <a:extLst>
              <a:ext uri="{FF2B5EF4-FFF2-40B4-BE49-F238E27FC236}">
                <a16:creationId xmlns:a16="http://schemas.microsoft.com/office/drawing/2014/main" xmlns="" id="{DE718568-AA21-4F97-9B83-AE35F296BA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76530" y="6373733"/>
            <a:ext cx="500732" cy="492618"/>
          </a:xfrm>
          <a:prstGeom prst="rect">
            <a:avLst/>
          </a:prstGeom>
        </p:spPr>
      </p:pic>
      <p:pic>
        <p:nvPicPr>
          <p:cNvPr id="22" name="Imagen 21">
            <a:extLst>
              <a:ext uri="{FF2B5EF4-FFF2-40B4-BE49-F238E27FC236}">
                <a16:creationId xmlns:a16="http://schemas.microsoft.com/office/drawing/2014/main" xmlns="" id="{83093A84-5970-46FF-9CF7-4553A7C5FFE4}"/>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p:blipFill>
        <p:spPr>
          <a:xfrm>
            <a:off x="65210" y="51317"/>
            <a:ext cx="1554462" cy="2923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Imagen 25">
            <a:extLst>
              <a:ext uri="{FF2B5EF4-FFF2-40B4-BE49-F238E27FC236}">
                <a16:creationId xmlns:a16="http://schemas.microsoft.com/office/drawing/2014/main" xmlns="" id="{AF755FCE-6ACE-4480-B1F8-F0920B78B6A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818710" y="6385592"/>
            <a:ext cx="295309" cy="450722"/>
          </a:xfrm>
          <a:prstGeom prst="rect">
            <a:avLst/>
          </a:prstGeom>
        </p:spPr>
      </p:pic>
      <p:pic>
        <p:nvPicPr>
          <p:cNvPr id="30" name="Imagen 29">
            <a:extLst>
              <a:ext uri="{FF2B5EF4-FFF2-40B4-BE49-F238E27FC236}">
                <a16:creationId xmlns:a16="http://schemas.microsoft.com/office/drawing/2014/main" xmlns="" id="{E1AC6AFD-CF1A-4EF3-829E-BD3AEBE23B1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43177" y="6370191"/>
            <a:ext cx="448796" cy="450722"/>
          </a:xfrm>
          <a:prstGeom prst="rect">
            <a:avLst/>
          </a:prstGeom>
        </p:spPr>
      </p:pic>
      <p:pic>
        <p:nvPicPr>
          <p:cNvPr id="1030" name="Picture 6" descr="Related image">
            <a:extLst>
              <a:ext uri="{FF2B5EF4-FFF2-40B4-BE49-F238E27FC236}">
                <a16:creationId xmlns:a16="http://schemas.microsoft.com/office/drawing/2014/main" xmlns="" id="{9ED4E84E-4B09-4ACC-B4AD-F66EC3BA958C}"/>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1763688" y="66244"/>
            <a:ext cx="7380312" cy="2625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xmlns="" id="{1581A681-A394-4245-B8D8-437162AF79E6}"/>
              </a:ext>
            </a:extLst>
          </p:cNvPr>
          <p:cNvSpPr txBox="1"/>
          <p:nvPr/>
        </p:nvSpPr>
        <p:spPr>
          <a:xfrm>
            <a:off x="3059832" y="377961"/>
            <a:ext cx="2145139" cy="584775"/>
          </a:xfrm>
          <a:prstGeom prst="rect">
            <a:avLst/>
          </a:prstGeom>
          <a:noFill/>
        </p:spPr>
        <p:txBody>
          <a:bodyPr wrap="none" rtlCol="0">
            <a:spAutoFit/>
          </a:bodyPr>
          <a:lstStyle/>
          <a:p>
            <a:r>
              <a:rPr lang="en-US" sz="3200" b="1" dirty="0">
                <a:latin typeface="Arial Narrow" panose="020B0606020202030204" pitchFamily="34" charset="0"/>
                <a:cs typeface="Arial" panose="020B0604020202020204" pitchFamily="34" charset="0"/>
              </a:rPr>
              <a:t>Introduction</a:t>
            </a:r>
          </a:p>
        </p:txBody>
      </p:sp>
      <p:sp>
        <p:nvSpPr>
          <p:cNvPr id="2" name="Marcador de texto 1"/>
          <p:cNvSpPr>
            <a:spLocks noGrp="1"/>
          </p:cNvSpPr>
          <p:nvPr>
            <p:ph type="body" sz="half" idx="2"/>
          </p:nvPr>
        </p:nvSpPr>
        <p:spPr>
          <a:xfrm>
            <a:off x="647901" y="1456305"/>
            <a:ext cx="8003232" cy="697756"/>
          </a:xfrm>
        </p:spPr>
        <p:txBody>
          <a:bodyPr>
            <a:normAutofit lnSpcReduction="10000"/>
          </a:bodyPr>
          <a:lstStyle/>
          <a:p>
            <a:r>
              <a:rPr lang="en-US" sz="2000" dirty="0"/>
              <a:t>South East Pacific Regional Hydrographic Commission (SEPRHC) attended two events on the second semester of 2017:</a:t>
            </a:r>
          </a:p>
          <a:p>
            <a:endParaRPr lang="es-CO" dirty="0"/>
          </a:p>
        </p:txBody>
      </p:sp>
      <p:pic>
        <p:nvPicPr>
          <p:cNvPr id="16" name="Imagen 1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763688" y="2348880"/>
            <a:ext cx="5256584" cy="3504389"/>
          </a:xfrm>
          <a:prstGeom prst="rect">
            <a:avLst/>
          </a:prstGeom>
        </p:spPr>
      </p:pic>
    </p:spTree>
    <p:extLst>
      <p:ext uri="{BB962C8B-B14F-4D97-AF65-F5344CB8AC3E}">
        <p14:creationId xmlns:p14="http://schemas.microsoft.com/office/powerpoint/2010/main" val="331456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xmlns="" id="{7DC0EEF1-D0DB-44CA-8687-C3E00579FF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352312"/>
            <a:ext cx="9144001" cy="505687"/>
          </a:xfrm>
          <a:prstGeom prst="rect">
            <a:avLst/>
          </a:prstGeom>
          <a:ln>
            <a:noFill/>
          </a:ln>
          <a:effectLst>
            <a:outerShdw blurRad="190500" algn="tl" rotWithShape="0">
              <a:srgbClr val="000000">
                <a:alpha val="70000"/>
              </a:srgbClr>
            </a:outerShdw>
          </a:effectLst>
        </p:spPr>
      </p:pic>
      <p:pic>
        <p:nvPicPr>
          <p:cNvPr id="17" name="Imagen 16">
            <a:extLst>
              <a:ext uri="{FF2B5EF4-FFF2-40B4-BE49-F238E27FC236}">
                <a16:creationId xmlns:a16="http://schemas.microsoft.com/office/drawing/2014/main" xmlns="" id="{4F1436DE-AD63-4293-9EBC-F2CC8AEAD6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5082" y="6345133"/>
            <a:ext cx="503409" cy="503409"/>
          </a:xfrm>
          <a:prstGeom prst="rect">
            <a:avLst/>
          </a:prstGeom>
        </p:spPr>
      </p:pic>
      <p:pic>
        <p:nvPicPr>
          <p:cNvPr id="18" name="Imagen 17">
            <a:extLst>
              <a:ext uri="{FF2B5EF4-FFF2-40B4-BE49-F238E27FC236}">
                <a16:creationId xmlns:a16="http://schemas.microsoft.com/office/drawing/2014/main" xmlns="" id="{DE718568-AA21-4F97-9B83-AE35F296BA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76530" y="6373733"/>
            <a:ext cx="500732" cy="492618"/>
          </a:xfrm>
          <a:prstGeom prst="rect">
            <a:avLst/>
          </a:prstGeom>
        </p:spPr>
      </p:pic>
      <p:pic>
        <p:nvPicPr>
          <p:cNvPr id="22" name="Imagen 21">
            <a:extLst>
              <a:ext uri="{FF2B5EF4-FFF2-40B4-BE49-F238E27FC236}">
                <a16:creationId xmlns:a16="http://schemas.microsoft.com/office/drawing/2014/main" xmlns="" id="{83093A84-5970-46FF-9CF7-4553A7C5FFE4}"/>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p:blipFill>
        <p:spPr>
          <a:xfrm>
            <a:off x="65210" y="51317"/>
            <a:ext cx="1554462" cy="2923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Imagen 25">
            <a:extLst>
              <a:ext uri="{FF2B5EF4-FFF2-40B4-BE49-F238E27FC236}">
                <a16:creationId xmlns:a16="http://schemas.microsoft.com/office/drawing/2014/main" xmlns="" id="{AF755FCE-6ACE-4480-B1F8-F0920B78B6A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818710" y="6385592"/>
            <a:ext cx="295309" cy="450722"/>
          </a:xfrm>
          <a:prstGeom prst="rect">
            <a:avLst/>
          </a:prstGeom>
        </p:spPr>
      </p:pic>
      <p:pic>
        <p:nvPicPr>
          <p:cNvPr id="30" name="Imagen 29">
            <a:extLst>
              <a:ext uri="{FF2B5EF4-FFF2-40B4-BE49-F238E27FC236}">
                <a16:creationId xmlns:a16="http://schemas.microsoft.com/office/drawing/2014/main" xmlns="" id="{E1AC6AFD-CF1A-4EF3-829E-BD3AEBE23B1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43177" y="6370191"/>
            <a:ext cx="448796" cy="450722"/>
          </a:xfrm>
          <a:prstGeom prst="rect">
            <a:avLst/>
          </a:prstGeom>
        </p:spPr>
      </p:pic>
      <p:pic>
        <p:nvPicPr>
          <p:cNvPr id="1030" name="Picture 6" descr="Related image">
            <a:extLst>
              <a:ext uri="{FF2B5EF4-FFF2-40B4-BE49-F238E27FC236}">
                <a16:creationId xmlns:a16="http://schemas.microsoft.com/office/drawing/2014/main" xmlns="" id="{9ED4E84E-4B09-4ACC-B4AD-F66EC3BA958C}"/>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1763688" y="66244"/>
            <a:ext cx="7380312" cy="2625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xmlns="" id="{1581A681-A394-4245-B8D8-437162AF79E6}"/>
              </a:ext>
            </a:extLst>
          </p:cNvPr>
          <p:cNvSpPr txBox="1"/>
          <p:nvPr/>
        </p:nvSpPr>
        <p:spPr>
          <a:xfrm>
            <a:off x="1763688" y="336710"/>
            <a:ext cx="4975016" cy="584775"/>
          </a:xfrm>
          <a:prstGeom prst="rect">
            <a:avLst/>
          </a:prstGeom>
          <a:noFill/>
        </p:spPr>
        <p:txBody>
          <a:bodyPr wrap="none" rtlCol="0">
            <a:spAutoFit/>
          </a:bodyPr>
          <a:lstStyle/>
          <a:p>
            <a:r>
              <a:rPr lang="en-US" sz="3200" b="1" dirty="0">
                <a:latin typeface="Arial Narrow" panose="020B0606020202030204" pitchFamily="34" charset="0"/>
                <a:cs typeface="Arial" panose="020B0604020202020204" pitchFamily="34" charset="0"/>
              </a:rPr>
              <a:t>II. Capacity Building Activities</a:t>
            </a:r>
          </a:p>
        </p:txBody>
      </p:sp>
      <p:sp>
        <p:nvSpPr>
          <p:cNvPr id="11" name="AutoShape 12"/>
          <p:cNvSpPr>
            <a:spLocks noChangeArrowheads="1"/>
          </p:cNvSpPr>
          <p:nvPr/>
        </p:nvSpPr>
        <p:spPr bwMode="auto">
          <a:xfrm rot="10800000">
            <a:off x="286474" y="1347295"/>
            <a:ext cx="6120680" cy="504056"/>
          </a:xfrm>
          <a:prstGeom prst="roundRect">
            <a:avLst>
              <a:gd name="adj" fmla="val 50000"/>
            </a:avLst>
          </a:prstGeom>
          <a:solidFill>
            <a:srgbClr val="FFC000"/>
          </a:solidFill>
          <a:ln w="9525">
            <a:noFill/>
            <a:round/>
            <a:headEnd/>
            <a:tailEnd/>
          </a:ln>
          <a:effectLst/>
        </p:spPr>
        <p:txBody>
          <a:bodyPr rot="10800000" wrap="none" anchor="ctr"/>
          <a:lstStyle/>
          <a:p>
            <a:pPr algn="ctr">
              <a:spcBef>
                <a:spcPct val="0"/>
              </a:spcBef>
              <a:defRPr/>
            </a:pPr>
            <a:endParaRPr lang="ko-KR" altLang="ko-KR" sz="1800" baseline="-25000">
              <a:solidFill>
                <a:schemeClr val="tx1"/>
              </a:solidFill>
              <a:effectLst/>
              <a:latin typeface="Arial" panose="020B0604020202020204" pitchFamily="34" charset="0"/>
              <a:ea typeface="Rix모던고딕 EB" pitchFamily="18" charset="-127"/>
              <a:cs typeface="Arial" panose="020B0604020202020204" pitchFamily="34" charset="0"/>
            </a:endParaRPr>
          </a:p>
        </p:txBody>
      </p:sp>
      <p:sp>
        <p:nvSpPr>
          <p:cNvPr id="12" name="Text Box 39"/>
          <p:cNvSpPr txBox="1">
            <a:spLocks noChangeArrowheads="1"/>
          </p:cNvSpPr>
          <p:nvPr/>
        </p:nvSpPr>
        <p:spPr bwMode="auto">
          <a:xfrm>
            <a:off x="574506" y="1340768"/>
            <a:ext cx="4368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bg1"/>
                </a:solidFill>
                <a:latin typeface="휴먼모음T" pitchFamily="18" charset="-127"/>
                <a:ea typeface="휴먼모음T" pitchFamily="18" charset="-127"/>
              </a:defRPr>
            </a:lvl1pPr>
            <a:lvl2pPr marL="742950" indent="-285750" eaLnBrk="0" hangingPunct="0">
              <a:defRPr kumimoji="1" sz="3600">
                <a:solidFill>
                  <a:schemeClr val="bg1"/>
                </a:solidFill>
                <a:latin typeface="휴먼모음T" pitchFamily="18" charset="-127"/>
                <a:ea typeface="휴먼모음T" pitchFamily="18" charset="-127"/>
              </a:defRPr>
            </a:lvl2pPr>
            <a:lvl3pPr marL="1143000" indent="-228600" eaLnBrk="0" hangingPunct="0">
              <a:defRPr kumimoji="1" sz="3600">
                <a:solidFill>
                  <a:schemeClr val="bg1"/>
                </a:solidFill>
                <a:latin typeface="휴먼모음T" pitchFamily="18" charset="-127"/>
                <a:ea typeface="휴먼모음T" pitchFamily="18" charset="-127"/>
              </a:defRPr>
            </a:lvl3pPr>
            <a:lvl4pPr marL="1600200" indent="-228600" eaLnBrk="0" hangingPunct="0">
              <a:defRPr kumimoji="1" sz="3600">
                <a:solidFill>
                  <a:schemeClr val="bg1"/>
                </a:solidFill>
                <a:latin typeface="휴먼모음T" pitchFamily="18" charset="-127"/>
                <a:ea typeface="휴먼모음T" pitchFamily="18" charset="-127"/>
              </a:defRPr>
            </a:lvl4pPr>
            <a:lvl5pPr marL="2057400" indent="-228600" eaLnBrk="0" hangingPunct="0">
              <a:defRPr kumimoji="1" sz="3600">
                <a:solidFill>
                  <a:schemeClr val="bg1"/>
                </a:solidFill>
                <a:latin typeface="휴먼모음T" pitchFamily="18" charset="-127"/>
                <a:ea typeface="휴먼모음T" pitchFamily="18" charset="-127"/>
              </a:defRPr>
            </a:lvl5pPr>
            <a:lvl6pPr marL="25146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6pPr>
            <a:lvl7pPr marL="29718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7pPr>
            <a:lvl8pPr marL="34290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8pPr>
            <a:lvl9pPr marL="38862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9pPr>
          </a:lstStyle>
          <a:p>
            <a:pPr eaLnBrk="1" hangingPunct="1">
              <a:spcBef>
                <a:spcPct val="0"/>
              </a:spcBef>
            </a:pPr>
            <a:r>
              <a:rPr lang="en-US" altLang="ko-KR" sz="1800" dirty="0">
                <a:solidFill>
                  <a:schemeClr val="tx1"/>
                </a:solidFill>
                <a:latin typeface="Arial" panose="020B0604020202020204" pitchFamily="34" charset="0"/>
                <a:ea typeface="Rix모던고딕 EB" pitchFamily="18" charset="-127"/>
                <a:cs typeface="Arial" panose="020B0604020202020204" pitchFamily="34" charset="0"/>
              </a:rPr>
              <a:t>SEPRHC CB Activities since CBSC15</a:t>
            </a:r>
            <a:r>
              <a:rPr lang="en-US" altLang="ko-KR" sz="2200" dirty="0">
                <a:solidFill>
                  <a:schemeClr val="tx1"/>
                </a:solidFill>
                <a:effectLst/>
                <a:latin typeface="Arial" panose="020B0604020202020204" pitchFamily="34" charset="0"/>
                <a:ea typeface="Rix모던고딕 EB" pitchFamily="18" charset="-127"/>
                <a:cs typeface="Arial" panose="020B0604020202020204" pitchFamily="34" charset="0"/>
              </a:rPr>
              <a:t> </a:t>
            </a:r>
            <a:endParaRPr lang="ko-KR" altLang="en-US" sz="2200" dirty="0">
              <a:solidFill>
                <a:schemeClr val="tx1"/>
              </a:solidFill>
              <a:effectLst/>
              <a:latin typeface="Arial" panose="020B0604020202020204" pitchFamily="34" charset="0"/>
              <a:ea typeface="Rix모던고딕 EB" pitchFamily="18" charset="-127"/>
              <a:cs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4066173139"/>
              </p:ext>
            </p:extLst>
          </p:nvPr>
        </p:nvGraphicFramePr>
        <p:xfrm>
          <a:off x="325290" y="3606824"/>
          <a:ext cx="8495182" cy="1772920"/>
        </p:xfrm>
        <a:graphic>
          <a:graphicData uri="http://schemas.openxmlformats.org/drawingml/2006/table">
            <a:tbl>
              <a:tblPr firstRow="1" bandRow="1">
                <a:tableStyleId>{10A1B5D5-9B99-4C35-A422-299274C87663}</a:tableStyleId>
              </a:tblPr>
              <a:tblGrid>
                <a:gridCol w="576064">
                  <a:extLst>
                    <a:ext uri="{9D8B030D-6E8A-4147-A177-3AD203B41FA5}">
                      <a16:colId xmlns:a16="http://schemas.microsoft.com/office/drawing/2014/main" xmlns="" val="1188801539"/>
                    </a:ext>
                  </a:extLst>
                </a:gridCol>
                <a:gridCol w="4430026">
                  <a:extLst>
                    <a:ext uri="{9D8B030D-6E8A-4147-A177-3AD203B41FA5}">
                      <a16:colId xmlns:a16="http://schemas.microsoft.com/office/drawing/2014/main" xmlns="" val="2015039380"/>
                    </a:ext>
                  </a:extLst>
                </a:gridCol>
                <a:gridCol w="1219790">
                  <a:extLst>
                    <a:ext uri="{9D8B030D-6E8A-4147-A177-3AD203B41FA5}">
                      <a16:colId xmlns:a16="http://schemas.microsoft.com/office/drawing/2014/main" xmlns="" val="2595017897"/>
                    </a:ext>
                  </a:extLst>
                </a:gridCol>
                <a:gridCol w="1008112">
                  <a:extLst>
                    <a:ext uri="{9D8B030D-6E8A-4147-A177-3AD203B41FA5}">
                      <a16:colId xmlns:a16="http://schemas.microsoft.com/office/drawing/2014/main" xmlns="" val="1063592525"/>
                    </a:ext>
                  </a:extLst>
                </a:gridCol>
                <a:gridCol w="1261190">
                  <a:extLst>
                    <a:ext uri="{9D8B030D-6E8A-4147-A177-3AD203B41FA5}">
                      <a16:colId xmlns:a16="http://schemas.microsoft.com/office/drawing/2014/main" xmlns="" val="2349240157"/>
                    </a:ext>
                  </a:extLst>
                </a:gridCol>
              </a:tblGrid>
              <a:tr h="370840">
                <a:tc>
                  <a:txBody>
                    <a:bodyPr/>
                    <a:lstStyle/>
                    <a:p>
                      <a:pPr algn="ctr"/>
                      <a:r>
                        <a:rPr lang="es-MX" dirty="0"/>
                        <a:t>S/N</a:t>
                      </a:r>
                      <a:endParaRPr lang="es-CO" dirty="0"/>
                    </a:p>
                  </a:txBody>
                  <a:tcPr>
                    <a:solidFill>
                      <a:srgbClr val="FFC000"/>
                    </a:solidFill>
                  </a:tcPr>
                </a:tc>
                <a:tc>
                  <a:txBody>
                    <a:bodyPr/>
                    <a:lstStyle/>
                    <a:p>
                      <a:pPr algn="ctr"/>
                      <a:r>
                        <a:rPr lang="es-MX" dirty="0" err="1"/>
                        <a:t>Title</a:t>
                      </a:r>
                      <a:endParaRPr lang="es-CO" dirty="0"/>
                    </a:p>
                  </a:txBody>
                  <a:tcPr>
                    <a:solidFill>
                      <a:srgbClr val="FFC000"/>
                    </a:solidFill>
                  </a:tcPr>
                </a:tc>
                <a:tc>
                  <a:txBody>
                    <a:bodyPr/>
                    <a:lstStyle/>
                    <a:p>
                      <a:pPr algn="ctr"/>
                      <a:r>
                        <a:rPr lang="en-US" noProof="0" dirty="0"/>
                        <a:t>Venue</a:t>
                      </a:r>
                    </a:p>
                  </a:txBody>
                  <a:tcPr>
                    <a:solidFill>
                      <a:srgbClr val="FFC000"/>
                    </a:solidFill>
                  </a:tcPr>
                </a:tc>
                <a:tc>
                  <a:txBody>
                    <a:bodyPr/>
                    <a:lstStyle/>
                    <a:p>
                      <a:r>
                        <a:rPr lang="es-MX" dirty="0"/>
                        <a:t>Date</a:t>
                      </a:r>
                      <a:endParaRPr lang="es-CO" dirty="0"/>
                    </a:p>
                  </a:txBody>
                  <a:tcPr>
                    <a:solidFill>
                      <a:srgbClr val="FFC000"/>
                    </a:solidFill>
                  </a:tcPr>
                </a:tc>
                <a:tc>
                  <a:txBody>
                    <a:bodyPr/>
                    <a:lstStyle/>
                    <a:p>
                      <a:r>
                        <a:rPr lang="es-MX" dirty="0"/>
                        <a:t>Status</a:t>
                      </a:r>
                      <a:endParaRPr lang="es-CO" dirty="0"/>
                    </a:p>
                  </a:txBody>
                  <a:tcPr>
                    <a:solidFill>
                      <a:srgbClr val="FFC000"/>
                    </a:solidFill>
                  </a:tcPr>
                </a:tc>
                <a:extLst>
                  <a:ext uri="{0D108BD9-81ED-4DB2-BD59-A6C34878D82A}">
                    <a16:rowId xmlns:a16="http://schemas.microsoft.com/office/drawing/2014/main" xmlns="" val="959158865"/>
                  </a:ext>
                </a:extLst>
              </a:tr>
              <a:tr h="185420">
                <a:tc>
                  <a:txBody>
                    <a:bodyPr/>
                    <a:lstStyle/>
                    <a:p>
                      <a:pPr algn="ctr"/>
                      <a:r>
                        <a:rPr lang="es-MX" sz="1600" dirty="0"/>
                        <a:t>1</a:t>
                      </a:r>
                      <a:endParaRPr lang="es-CO" sz="1600" dirty="0"/>
                    </a:p>
                  </a:txBody>
                  <a:tcPr/>
                </a:tc>
                <a:tc>
                  <a:txBody>
                    <a:bodyPr/>
                    <a:lstStyle/>
                    <a:p>
                      <a:r>
                        <a:rPr lang="en-GB" sz="1600" kern="1200" dirty="0">
                          <a:solidFill>
                            <a:schemeClr val="dk1"/>
                          </a:solidFill>
                          <a:effectLst/>
                          <a:latin typeface="+mn-lt"/>
                          <a:ea typeface="+mn-ea"/>
                          <a:cs typeface="+mn-cs"/>
                        </a:rPr>
                        <a:t>Workshop on MSDI implementation </a:t>
                      </a:r>
                      <a:endParaRPr lang="es-CO"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a:t>Colombia</a:t>
                      </a:r>
                      <a:endParaRPr lang="es-CO" sz="1600" dirty="0"/>
                    </a:p>
                  </a:txBody>
                  <a:tcPr/>
                </a:tc>
                <a:tc>
                  <a:txBody>
                    <a:bodyPr/>
                    <a:lstStyle/>
                    <a:p>
                      <a:pPr algn="ctr"/>
                      <a:r>
                        <a:rPr lang="es-MX" sz="1400" dirty="0"/>
                        <a:t>Sept 2018</a:t>
                      </a:r>
                      <a:endParaRPr lang="es-CO"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err="1"/>
                        <a:t>Planned</a:t>
                      </a:r>
                      <a:endParaRPr lang="es-MX" sz="1600" dirty="0"/>
                    </a:p>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err="1"/>
                        <a:t>Not</a:t>
                      </a:r>
                      <a:r>
                        <a:rPr lang="es-MX" sz="1600" dirty="0"/>
                        <a:t> </a:t>
                      </a:r>
                      <a:r>
                        <a:rPr lang="es-MX" sz="1600" dirty="0" err="1"/>
                        <a:t>founded</a:t>
                      </a:r>
                      <a:endParaRPr lang="es-MX" sz="1600" dirty="0"/>
                    </a:p>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err="1"/>
                        <a:t>yet</a:t>
                      </a:r>
                      <a:endParaRPr lang="es-CO" sz="1600" dirty="0"/>
                    </a:p>
                  </a:txBody>
                  <a:tcPr/>
                </a:tc>
                <a:extLst>
                  <a:ext uri="{0D108BD9-81ED-4DB2-BD59-A6C34878D82A}">
                    <a16:rowId xmlns:a16="http://schemas.microsoft.com/office/drawing/2014/main" xmlns="" val="934236549"/>
                  </a:ext>
                </a:extLst>
              </a:tr>
              <a:tr h="185420">
                <a:tc>
                  <a:txBody>
                    <a:bodyPr/>
                    <a:lstStyle/>
                    <a:p>
                      <a:pPr algn="ctr"/>
                      <a:r>
                        <a:rPr lang="es-MX" sz="1600" dirty="0"/>
                        <a:t>2</a:t>
                      </a:r>
                      <a:endParaRPr lang="es-CO" sz="1600" dirty="0"/>
                    </a:p>
                  </a:txBody>
                  <a:tcPr/>
                </a:tc>
                <a:tc>
                  <a:txBody>
                    <a:bodyPr/>
                    <a:lstStyle/>
                    <a:p>
                      <a:r>
                        <a:rPr lang="en-GB" sz="1600" kern="1200" dirty="0">
                          <a:solidFill>
                            <a:schemeClr val="dk1"/>
                          </a:solidFill>
                          <a:effectLst/>
                          <a:latin typeface="+mn-lt"/>
                          <a:ea typeface="+mn-ea"/>
                          <a:cs typeface="+mn-cs"/>
                        </a:rPr>
                        <a:t>Workshop on LIDAR technology and methodology </a:t>
                      </a:r>
                      <a:endParaRPr lang="es-CO" sz="1600" dirty="0"/>
                    </a:p>
                  </a:txBody>
                  <a:tcPr/>
                </a:tc>
                <a:tc>
                  <a:txBody>
                    <a:bodyPr/>
                    <a:lstStyle/>
                    <a:p>
                      <a:pPr algn="ctr"/>
                      <a:r>
                        <a:rPr lang="es-MX" sz="1600" dirty="0"/>
                        <a:t>Ecuador</a:t>
                      </a:r>
                      <a:endParaRPr lang="es-CO"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dirty="0"/>
                        <a:t>Oct 2018</a:t>
                      </a:r>
                      <a:endParaRPr lang="es-CO"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err="1"/>
                        <a:t>Planned</a:t>
                      </a:r>
                      <a:endParaRPr lang="es-MX" sz="1600" dirty="0"/>
                    </a:p>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a:t>ROK</a:t>
                      </a:r>
                      <a:endParaRPr lang="es-CO" sz="1600" dirty="0"/>
                    </a:p>
                  </a:txBody>
                  <a:tcPr/>
                </a:tc>
                <a:extLst>
                  <a:ext uri="{0D108BD9-81ED-4DB2-BD59-A6C34878D82A}">
                    <a16:rowId xmlns:a16="http://schemas.microsoft.com/office/drawing/2014/main" xmlns="" val="1513680911"/>
                  </a:ext>
                </a:extLst>
              </a:tr>
            </a:tbl>
          </a:graphicData>
        </a:graphic>
      </p:graphicFrame>
      <p:sp>
        <p:nvSpPr>
          <p:cNvPr id="5" name="Rectángulo 4"/>
          <p:cNvSpPr/>
          <p:nvPr/>
        </p:nvSpPr>
        <p:spPr>
          <a:xfrm>
            <a:off x="286474" y="2886744"/>
            <a:ext cx="3816424" cy="3600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Text Box 39"/>
          <p:cNvSpPr txBox="1">
            <a:spLocks noChangeArrowheads="1"/>
          </p:cNvSpPr>
          <p:nvPr/>
        </p:nvSpPr>
        <p:spPr bwMode="auto">
          <a:xfrm>
            <a:off x="430490" y="2877790"/>
            <a:ext cx="30243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600">
                <a:solidFill>
                  <a:schemeClr val="bg1"/>
                </a:solidFill>
                <a:latin typeface="휴먼모음T" pitchFamily="18" charset="-127"/>
                <a:ea typeface="휴먼모음T" pitchFamily="18" charset="-127"/>
              </a:defRPr>
            </a:lvl1pPr>
            <a:lvl2pPr marL="742950" indent="-285750" eaLnBrk="0" hangingPunct="0">
              <a:defRPr kumimoji="1" sz="3600">
                <a:solidFill>
                  <a:schemeClr val="bg1"/>
                </a:solidFill>
                <a:latin typeface="휴먼모음T" pitchFamily="18" charset="-127"/>
                <a:ea typeface="휴먼모음T" pitchFamily="18" charset="-127"/>
              </a:defRPr>
            </a:lvl2pPr>
            <a:lvl3pPr marL="1143000" indent="-228600" eaLnBrk="0" hangingPunct="0">
              <a:defRPr kumimoji="1" sz="3600">
                <a:solidFill>
                  <a:schemeClr val="bg1"/>
                </a:solidFill>
                <a:latin typeface="휴먼모음T" pitchFamily="18" charset="-127"/>
                <a:ea typeface="휴먼모음T" pitchFamily="18" charset="-127"/>
              </a:defRPr>
            </a:lvl3pPr>
            <a:lvl4pPr marL="1600200" indent="-228600" eaLnBrk="0" hangingPunct="0">
              <a:defRPr kumimoji="1" sz="3600">
                <a:solidFill>
                  <a:schemeClr val="bg1"/>
                </a:solidFill>
                <a:latin typeface="휴먼모음T" pitchFamily="18" charset="-127"/>
                <a:ea typeface="휴먼모음T" pitchFamily="18" charset="-127"/>
              </a:defRPr>
            </a:lvl4pPr>
            <a:lvl5pPr marL="2057400" indent="-228600" eaLnBrk="0" hangingPunct="0">
              <a:defRPr kumimoji="1" sz="3600">
                <a:solidFill>
                  <a:schemeClr val="bg1"/>
                </a:solidFill>
                <a:latin typeface="휴먼모음T" pitchFamily="18" charset="-127"/>
                <a:ea typeface="휴먼모음T" pitchFamily="18" charset="-127"/>
              </a:defRPr>
            </a:lvl5pPr>
            <a:lvl6pPr marL="25146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6pPr>
            <a:lvl7pPr marL="29718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7pPr>
            <a:lvl8pPr marL="34290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8pPr>
            <a:lvl9pPr marL="38862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9pPr>
          </a:lstStyle>
          <a:p>
            <a:pPr eaLnBrk="1" hangingPunct="1">
              <a:spcBef>
                <a:spcPct val="0"/>
              </a:spcBef>
            </a:pPr>
            <a:r>
              <a:rPr lang="en-US" altLang="ko-KR" sz="1800" b="1" dirty="0">
                <a:solidFill>
                  <a:schemeClr val="tx1"/>
                </a:solidFill>
                <a:latin typeface="Arial" panose="020B0604020202020204" pitchFamily="34" charset="0"/>
                <a:ea typeface="Rix모던고딕 EB" pitchFamily="18" charset="-127"/>
                <a:cs typeface="Arial" panose="020B0604020202020204" pitchFamily="34" charset="0"/>
              </a:rPr>
              <a:t>IHO-Funded CB activities</a:t>
            </a:r>
          </a:p>
          <a:p>
            <a:pPr eaLnBrk="1" hangingPunct="1">
              <a:spcBef>
                <a:spcPct val="0"/>
              </a:spcBef>
            </a:pPr>
            <a:endParaRPr lang="ko-KR" altLang="en-US" sz="2200" dirty="0">
              <a:solidFill>
                <a:schemeClr val="tx1"/>
              </a:solidFill>
              <a:effectLst/>
              <a:latin typeface="Arial" panose="020B0604020202020204" pitchFamily="34" charset="0"/>
              <a:ea typeface="Rix모던고딕 EB" pitchFamily="18" charset="-127"/>
              <a:cs typeface="Arial" panose="020B0604020202020204" pitchFamily="34" charset="0"/>
            </a:endParaRPr>
          </a:p>
        </p:txBody>
      </p:sp>
    </p:spTree>
    <p:extLst>
      <p:ext uri="{BB962C8B-B14F-4D97-AF65-F5344CB8AC3E}">
        <p14:creationId xmlns:p14="http://schemas.microsoft.com/office/powerpoint/2010/main" val="2644479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xmlns="" id="{7DC0EEF1-D0DB-44CA-8687-C3E00579FF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352312"/>
            <a:ext cx="9144001" cy="505687"/>
          </a:xfrm>
          <a:prstGeom prst="rect">
            <a:avLst/>
          </a:prstGeom>
          <a:ln>
            <a:noFill/>
          </a:ln>
          <a:effectLst>
            <a:outerShdw blurRad="190500" algn="tl" rotWithShape="0">
              <a:srgbClr val="000000">
                <a:alpha val="70000"/>
              </a:srgbClr>
            </a:outerShdw>
          </a:effectLst>
        </p:spPr>
      </p:pic>
      <p:pic>
        <p:nvPicPr>
          <p:cNvPr id="17" name="Imagen 16">
            <a:extLst>
              <a:ext uri="{FF2B5EF4-FFF2-40B4-BE49-F238E27FC236}">
                <a16:creationId xmlns:a16="http://schemas.microsoft.com/office/drawing/2014/main" xmlns="" id="{4F1436DE-AD63-4293-9EBC-F2CC8AEAD6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5082" y="6345133"/>
            <a:ext cx="503409" cy="503409"/>
          </a:xfrm>
          <a:prstGeom prst="rect">
            <a:avLst/>
          </a:prstGeom>
        </p:spPr>
      </p:pic>
      <p:pic>
        <p:nvPicPr>
          <p:cNvPr id="18" name="Imagen 17">
            <a:extLst>
              <a:ext uri="{FF2B5EF4-FFF2-40B4-BE49-F238E27FC236}">
                <a16:creationId xmlns:a16="http://schemas.microsoft.com/office/drawing/2014/main" xmlns="" id="{DE718568-AA21-4F97-9B83-AE35F296BA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76530" y="6373733"/>
            <a:ext cx="500732" cy="492618"/>
          </a:xfrm>
          <a:prstGeom prst="rect">
            <a:avLst/>
          </a:prstGeom>
        </p:spPr>
      </p:pic>
      <p:pic>
        <p:nvPicPr>
          <p:cNvPr id="22" name="Imagen 21">
            <a:extLst>
              <a:ext uri="{FF2B5EF4-FFF2-40B4-BE49-F238E27FC236}">
                <a16:creationId xmlns:a16="http://schemas.microsoft.com/office/drawing/2014/main" xmlns="" id="{83093A84-5970-46FF-9CF7-4553A7C5FFE4}"/>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p:blipFill>
        <p:spPr>
          <a:xfrm>
            <a:off x="65210" y="51317"/>
            <a:ext cx="1554462" cy="2923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Imagen 25">
            <a:extLst>
              <a:ext uri="{FF2B5EF4-FFF2-40B4-BE49-F238E27FC236}">
                <a16:creationId xmlns:a16="http://schemas.microsoft.com/office/drawing/2014/main" xmlns="" id="{AF755FCE-6ACE-4480-B1F8-F0920B78B6A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818710" y="6385592"/>
            <a:ext cx="295309" cy="450722"/>
          </a:xfrm>
          <a:prstGeom prst="rect">
            <a:avLst/>
          </a:prstGeom>
        </p:spPr>
      </p:pic>
      <p:pic>
        <p:nvPicPr>
          <p:cNvPr id="30" name="Imagen 29">
            <a:extLst>
              <a:ext uri="{FF2B5EF4-FFF2-40B4-BE49-F238E27FC236}">
                <a16:creationId xmlns:a16="http://schemas.microsoft.com/office/drawing/2014/main" xmlns="" id="{E1AC6AFD-CF1A-4EF3-829E-BD3AEBE23B1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43177" y="6370191"/>
            <a:ext cx="448796" cy="450722"/>
          </a:xfrm>
          <a:prstGeom prst="rect">
            <a:avLst/>
          </a:prstGeom>
        </p:spPr>
      </p:pic>
      <p:pic>
        <p:nvPicPr>
          <p:cNvPr id="1030" name="Picture 6" descr="Related image">
            <a:extLst>
              <a:ext uri="{FF2B5EF4-FFF2-40B4-BE49-F238E27FC236}">
                <a16:creationId xmlns:a16="http://schemas.microsoft.com/office/drawing/2014/main" xmlns="" id="{9ED4E84E-4B09-4ACC-B4AD-F66EC3BA958C}"/>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1763688" y="66244"/>
            <a:ext cx="7380312" cy="2625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aphicFrame>
        <p:nvGraphicFramePr>
          <p:cNvPr id="10" name="Tabla 9"/>
          <p:cNvGraphicFramePr>
            <a:graphicFrameLocks noGrp="1"/>
          </p:cNvGraphicFramePr>
          <p:nvPr>
            <p:extLst>
              <p:ext uri="{D42A27DB-BD31-4B8C-83A1-F6EECF244321}">
                <p14:modId xmlns:p14="http://schemas.microsoft.com/office/powerpoint/2010/main" val="3977440484"/>
              </p:ext>
            </p:extLst>
          </p:nvPr>
        </p:nvGraphicFramePr>
        <p:xfrm>
          <a:off x="359072" y="2624718"/>
          <a:ext cx="8495182" cy="3215640"/>
        </p:xfrm>
        <a:graphic>
          <a:graphicData uri="http://schemas.openxmlformats.org/drawingml/2006/table">
            <a:tbl>
              <a:tblPr firstRow="1" bandRow="1">
                <a:tableStyleId>{10A1B5D5-9B99-4C35-A422-299274C87663}</a:tableStyleId>
              </a:tblPr>
              <a:tblGrid>
                <a:gridCol w="576064">
                  <a:extLst>
                    <a:ext uri="{9D8B030D-6E8A-4147-A177-3AD203B41FA5}">
                      <a16:colId xmlns:a16="http://schemas.microsoft.com/office/drawing/2014/main" xmlns="" val="1188801539"/>
                    </a:ext>
                  </a:extLst>
                </a:gridCol>
                <a:gridCol w="4284936">
                  <a:extLst>
                    <a:ext uri="{9D8B030D-6E8A-4147-A177-3AD203B41FA5}">
                      <a16:colId xmlns:a16="http://schemas.microsoft.com/office/drawing/2014/main" xmlns="" val="2015039380"/>
                    </a:ext>
                  </a:extLst>
                </a:gridCol>
                <a:gridCol w="1364880">
                  <a:extLst>
                    <a:ext uri="{9D8B030D-6E8A-4147-A177-3AD203B41FA5}">
                      <a16:colId xmlns:a16="http://schemas.microsoft.com/office/drawing/2014/main" xmlns="" val="2595017897"/>
                    </a:ext>
                  </a:extLst>
                </a:gridCol>
                <a:gridCol w="1152128">
                  <a:extLst>
                    <a:ext uri="{9D8B030D-6E8A-4147-A177-3AD203B41FA5}">
                      <a16:colId xmlns:a16="http://schemas.microsoft.com/office/drawing/2014/main" xmlns="" val="1063592525"/>
                    </a:ext>
                  </a:extLst>
                </a:gridCol>
                <a:gridCol w="1117174">
                  <a:extLst>
                    <a:ext uri="{9D8B030D-6E8A-4147-A177-3AD203B41FA5}">
                      <a16:colId xmlns:a16="http://schemas.microsoft.com/office/drawing/2014/main" xmlns="" val="2349240157"/>
                    </a:ext>
                  </a:extLst>
                </a:gridCol>
              </a:tblGrid>
              <a:tr h="370840">
                <a:tc>
                  <a:txBody>
                    <a:bodyPr/>
                    <a:lstStyle/>
                    <a:p>
                      <a:pPr algn="ctr"/>
                      <a:r>
                        <a:rPr lang="es-MX" dirty="0"/>
                        <a:t>S/N</a:t>
                      </a:r>
                      <a:endParaRPr lang="es-CO" dirty="0"/>
                    </a:p>
                  </a:txBody>
                  <a:tcPr>
                    <a:solidFill>
                      <a:srgbClr val="FFC000"/>
                    </a:solidFill>
                  </a:tcPr>
                </a:tc>
                <a:tc>
                  <a:txBody>
                    <a:bodyPr/>
                    <a:lstStyle/>
                    <a:p>
                      <a:pPr algn="ctr"/>
                      <a:r>
                        <a:rPr lang="es-MX" dirty="0" err="1"/>
                        <a:t>Title</a:t>
                      </a:r>
                      <a:endParaRPr lang="es-CO" dirty="0"/>
                    </a:p>
                  </a:txBody>
                  <a:tcPr>
                    <a:solidFill>
                      <a:srgbClr val="FFC000"/>
                    </a:solidFill>
                  </a:tcPr>
                </a:tc>
                <a:tc>
                  <a:txBody>
                    <a:bodyPr/>
                    <a:lstStyle/>
                    <a:p>
                      <a:pPr algn="ctr"/>
                      <a:r>
                        <a:rPr lang="en-US" noProof="0" dirty="0"/>
                        <a:t>Venue</a:t>
                      </a:r>
                    </a:p>
                  </a:txBody>
                  <a:tcPr>
                    <a:solidFill>
                      <a:srgbClr val="FFC000"/>
                    </a:solidFill>
                  </a:tcPr>
                </a:tc>
                <a:tc>
                  <a:txBody>
                    <a:bodyPr/>
                    <a:lstStyle/>
                    <a:p>
                      <a:pPr algn="ctr"/>
                      <a:r>
                        <a:rPr lang="es-MX" dirty="0"/>
                        <a:t>Date</a:t>
                      </a:r>
                      <a:endParaRPr lang="es-CO" dirty="0"/>
                    </a:p>
                  </a:txBody>
                  <a:tcPr>
                    <a:solidFill>
                      <a:srgbClr val="FFC000"/>
                    </a:solidFill>
                  </a:tcPr>
                </a:tc>
                <a:tc>
                  <a:txBody>
                    <a:bodyPr/>
                    <a:lstStyle/>
                    <a:p>
                      <a:pPr algn="ctr"/>
                      <a:r>
                        <a:rPr lang="es-MX" dirty="0"/>
                        <a:t>Status</a:t>
                      </a:r>
                      <a:endParaRPr lang="es-CO" dirty="0"/>
                    </a:p>
                  </a:txBody>
                  <a:tcPr>
                    <a:solidFill>
                      <a:srgbClr val="FFC000"/>
                    </a:solidFill>
                  </a:tcPr>
                </a:tc>
                <a:extLst>
                  <a:ext uri="{0D108BD9-81ED-4DB2-BD59-A6C34878D82A}">
                    <a16:rowId xmlns:a16="http://schemas.microsoft.com/office/drawing/2014/main" xmlns="" val="959158865"/>
                  </a:ext>
                </a:extLst>
              </a:tr>
              <a:tr h="370840">
                <a:tc>
                  <a:txBody>
                    <a:bodyPr/>
                    <a:lstStyle/>
                    <a:p>
                      <a:pPr algn="ctr"/>
                      <a:r>
                        <a:rPr lang="es-MX" sz="1600" dirty="0"/>
                        <a:t>1</a:t>
                      </a:r>
                      <a:endParaRPr lang="es-CO" sz="1600" dirty="0"/>
                    </a:p>
                  </a:txBody>
                  <a:tcPr/>
                </a:tc>
                <a:tc>
                  <a:txBody>
                    <a:bodyPr/>
                    <a:lstStyle/>
                    <a:p>
                      <a:pPr algn="ctr"/>
                      <a:r>
                        <a:rPr lang="en-GB" sz="1800" kern="1200" dirty="0">
                          <a:solidFill>
                            <a:schemeClr val="dk1"/>
                          </a:solidFill>
                          <a:effectLst/>
                          <a:latin typeface="+mn-lt"/>
                          <a:ea typeface="+mn-ea"/>
                          <a:cs typeface="+mn-cs"/>
                        </a:rPr>
                        <a:t>Aids to Navigation Level 1 Manager Course</a:t>
                      </a:r>
                      <a:endParaRPr lang="en-GB" sz="1600" noProof="0" dirty="0"/>
                    </a:p>
                  </a:txBody>
                  <a:tcPr/>
                </a:tc>
                <a:tc>
                  <a:txBody>
                    <a:bodyPr/>
                    <a:lstStyle/>
                    <a:p>
                      <a:pPr algn="ctr"/>
                      <a:r>
                        <a:rPr lang="es-MX" sz="1600" dirty="0"/>
                        <a:t>Colombia</a:t>
                      </a:r>
                      <a:endParaRPr lang="es-CO"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dirty="0"/>
                        <a:t>2017</a:t>
                      </a:r>
                      <a:endParaRPr lang="es-CO" sz="1400" dirty="0"/>
                    </a:p>
                  </a:txBody>
                  <a:tcPr/>
                </a:tc>
                <a:tc>
                  <a:txBody>
                    <a:bodyPr/>
                    <a:lstStyle/>
                    <a:p>
                      <a:pPr algn="ctr"/>
                      <a:r>
                        <a:rPr lang="en-GB" sz="1600" noProof="0" dirty="0"/>
                        <a:t>Completed</a:t>
                      </a:r>
                    </a:p>
                  </a:txBody>
                  <a:tcPr/>
                </a:tc>
                <a:extLst>
                  <a:ext uri="{0D108BD9-81ED-4DB2-BD59-A6C34878D82A}">
                    <a16:rowId xmlns:a16="http://schemas.microsoft.com/office/drawing/2014/main" xmlns="" val="778512880"/>
                  </a:ext>
                </a:extLst>
              </a:tr>
              <a:tr h="370840">
                <a:tc>
                  <a:txBody>
                    <a:bodyPr/>
                    <a:lstStyle/>
                    <a:p>
                      <a:pPr algn="ctr"/>
                      <a:r>
                        <a:rPr lang="es-MX" sz="1600" dirty="0"/>
                        <a:t>2</a:t>
                      </a:r>
                      <a:endParaRPr lang="es-CO" sz="1600" dirty="0"/>
                    </a:p>
                  </a:txBody>
                  <a:tcPr/>
                </a:tc>
                <a:tc>
                  <a:txBody>
                    <a:bodyPr/>
                    <a:lstStyle/>
                    <a:p>
                      <a:pPr algn="ctr"/>
                      <a:r>
                        <a:rPr lang="en-GB" sz="1800" kern="1200" dirty="0">
                          <a:solidFill>
                            <a:schemeClr val="dk1"/>
                          </a:solidFill>
                          <a:effectLst/>
                          <a:latin typeface="+mn-lt"/>
                          <a:ea typeface="+mn-ea"/>
                          <a:cs typeface="+mn-cs"/>
                        </a:rPr>
                        <a:t>Two days CB sponsor by CO during XIII SEPRHC</a:t>
                      </a:r>
                      <a:endParaRPr lang="es-CO"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a:t>Colombia</a:t>
                      </a:r>
                      <a:endParaRPr lang="es-CO" sz="1600" dirty="0"/>
                    </a:p>
                    <a:p>
                      <a:pPr algn="ctr"/>
                      <a:endParaRPr lang="es-CO" sz="1600" dirty="0"/>
                    </a:p>
                  </a:txBody>
                  <a:tcPr/>
                </a:tc>
                <a:tc>
                  <a:txBody>
                    <a:bodyPr/>
                    <a:lstStyle/>
                    <a:p>
                      <a:pPr algn="ctr"/>
                      <a:r>
                        <a:rPr lang="es-MX" sz="1400" dirty="0"/>
                        <a:t>2017</a:t>
                      </a:r>
                      <a:endParaRPr lang="es-CO"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noProof="0" dirty="0"/>
                        <a:t>Completed</a:t>
                      </a:r>
                    </a:p>
                  </a:txBody>
                  <a:tcPr/>
                </a:tc>
                <a:extLst>
                  <a:ext uri="{0D108BD9-81ED-4DB2-BD59-A6C34878D82A}">
                    <a16:rowId xmlns:a16="http://schemas.microsoft.com/office/drawing/2014/main" xmlns="" val="944541026"/>
                  </a:ext>
                </a:extLst>
              </a:tr>
              <a:tr h="370840">
                <a:tc>
                  <a:txBody>
                    <a:bodyPr/>
                    <a:lstStyle/>
                    <a:p>
                      <a:pPr algn="ctr"/>
                      <a:r>
                        <a:rPr lang="es-MX" sz="1600" dirty="0"/>
                        <a:t>3</a:t>
                      </a:r>
                      <a:endParaRPr lang="es-CO" sz="1600" dirty="0"/>
                    </a:p>
                  </a:txBody>
                  <a:tcPr/>
                </a:tc>
                <a:tc>
                  <a:txBody>
                    <a:bodyPr/>
                    <a:lstStyle/>
                    <a:p>
                      <a:pPr algn="ctr"/>
                      <a:r>
                        <a:rPr lang="en-US" dirty="0" err="1"/>
                        <a:t>AtoN</a:t>
                      </a:r>
                      <a:r>
                        <a:rPr lang="en-US" dirty="0"/>
                        <a:t>  Managers L1 Course</a:t>
                      </a:r>
                      <a:endParaRPr lang="es-CO" dirty="0"/>
                    </a:p>
                  </a:txBody>
                  <a:tcPr/>
                </a:tc>
                <a:tc>
                  <a:txBody>
                    <a:bodyPr/>
                    <a:lstStyle/>
                    <a:p>
                      <a:pPr algn="ctr"/>
                      <a:r>
                        <a:rPr lang="en-US" dirty="0"/>
                        <a:t>Ecuador</a:t>
                      </a:r>
                      <a:endParaRPr lang="es-CO" dirty="0"/>
                    </a:p>
                  </a:txBody>
                  <a:tcPr/>
                </a:tc>
                <a:tc>
                  <a:txBody>
                    <a:bodyPr/>
                    <a:lstStyle/>
                    <a:p>
                      <a:pPr algn="ctr"/>
                      <a:r>
                        <a:rPr lang="en-US" sz="1400" dirty="0"/>
                        <a:t>2018</a:t>
                      </a:r>
                      <a:endParaRPr lang="es-CO" dirty="0"/>
                    </a:p>
                  </a:txBody>
                  <a:tcPr/>
                </a:tc>
                <a:tc>
                  <a:txBody>
                    <a:bodyPr/>
                    <a:lstStyle/>
                    <a:p>
                      <a:pPr algn="ctr"/>
                      <a:r>
                        <a:rPr lang="en-GB" sz="1600" noProof="0" dirty="0"/>
                        <a:t>Completed</a:t>
                      </a:r>
                      <a:endParaRPr lang="es-CO" sz="1600" dirty="0"/>
                    </a:p>
                  </a:txBody>
                  <a:tcPr/>
                </a:tc>
                <a:extLst>
                  <a:ext uri="{0D108BD9-81ED-4DB2-BD59-A6C34878D82A}">
                    <a16:rowId xmlns:a16="http://schemas.microsoft.com/office/drawing/2014/main" xmlns="" val="1039484621"/>
                  </a:ext>
                </a:extLst>
              </a:tr>
              <a:tr h="334888">
                <a:tc>
                  <a:txBody>
                    <a:bodyPr/>
                    <a:lstStyle/>
                    <a:p>
                      <a:pPr algn="ctr"/>
                      <a:r>
                        <a:rPr lang="es-MX" sz="1600" dirty="0"/>
                        <a:t>4</a:t>
                      </a:r>
                      <a:endParaRPr lang="es-CO" sz="1600" dirty="0"/>
                    </a:p>
                  </a:txBody>
                  <a:tcPr/>
                </a:tc>
                <a:tc>
                  <a:txBody>
                    <a:bodyPr/>
                    <a:lstStyle/>
                    <a:p>
                      <a:pPr algn="ctr"/>
                      <a:r>
                        <a:rPr lang="en-GB" sz="1800" kern="1200" dirty="0">
                          <a:solidFill>
                            <a:schemeClr val="dk1"/>
                          </a:solidFill>
                          <a:effectLst/>
                          <a:latin typeface="+mn-lt"/>
                          <a:ea typeface="+mn-ea"/>
                          <a:cs typeface="+mn-cs"/>
                        </a:rPr>
                        <a:t>Aids to Navigation Level 1 Manager Course</a:t>
                      </a:r>
                      <a:endParaRPr lang="es-CO" sz="1600" dirty="0"/>
                    </a:p>
                  </a:txBody>
                  <a:tcPr/>
                </a:tc>
                <a:tc>
                  <a:txBody>
                    <a:bodyPr/>
                    <a:lstStyle/>
                    <a:p>
                      <a:pPr algn="ctr"/>
                      <a:r>
                        <a:rPr lang="es-MX" sz="1600" dirty="0"/>
                        <a:t>Colombia</a:t>
                      </a:r>
                      <a:endParaRPr lang="es-CO"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dirty="0"/>
                        <a:t>2018</a:t>
                      </a:r>
                      <a:endParaRPr lang="es-CO"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noProof="0" dirty="0"/>
                        <a:t>Planned</a:t>
                      </a:r>
                    </a:p>
                  </a:txBody>
                  <a:tcPr/>
                </a:tc>
                <a:extLst>
                  <a:ext uri="{0D108BD9-81ED-4DB2-BD59-A6C34878D82A}">
                    <a16:rowId xmlns:a16="http://schemas.microsoft.com/office/drawing/2014/main" xmlns="" val="2137691710"/>
                  </a:ext>
                </a:extLst>
              </a:tr>
              <a:tr h="185420">
                <a:tc>
                  <a:txBody>
                    <a:bodyPr/>
                    <a:lstStyle/>
                    <a:p>
                      <a:pPr algn="ctr"/>
                      <a:r>
                        <a:rPr lang="es-MX" sz="1600" dirty="0"/>
                        <a:t>5</a:t>
                      </a:r>
                      <a:endParaRPr lang="es-CO" sz="1600" dirty="0"/>
                    </a:p>
                  </a:txBody>
                  <a:tcPr/>
                </a:tc>
                <a:tc>
                  <a:txBody>
                    <a:bodyPr/>
                    <a:lstStyle/>
                    <a:p>
                      <a:pPr algn="ctr"/>
                      <a:r>
                        <a:rPr lang="en-GB" sz="1800" kern="1200" dirty="0">
                          <a:solidFill>
                            <a:schemeClr val="dk1"/>
                          </a:solidFill>
                          <a:effectLst/>
                          <a:latin typeface="+mn-lt"/>
                          <a:ea typeface="+mn-ea"/>
                          <a:cs typeface="+mn-cs"/>
                        </a:rPr>
                        <a:t>BAP Carrasco. Research on board</a:t>
                      </a:r>
                      <a:endParaRPr lang="es-CO" sz="1600" dirty="0"/>
                    </a:p>
                  </a:txBody>
                  <a:tcPr/>
                </a:tc>
                <a:tc>
                  <a:txBody>
                    <a:bodyPr/>
                    <a:lstStyle/>
                    <a:p>
                      <a:pPr algn="ctr"/>
                      <a:r>
                        <a:rPr lang="es-MX" sz="1600" dirty="0"/>
                        <a:t>Perú </a:t>
                      </a:r>
                      <a:endParaRPr lang="es-CO"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dirty="0"/>
                        <a:t>2018</a:t>
                      </a:r>
                      <a:endParaRPr lang="es-CO"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noProof="0" dirty="0"/>
                        <a:t>Planned</a:t>
                      </a:r>
                    </a:p>
                  </a:txBody>
                  <a:tcPr/>
                </a:tc>
                <a:extLst>
                  <a:ext uri="{0D108BD9-81ED-4DB2-BD59-A6C34878D82A}">
                    <a16:rowId xmlns:a16="http://schemas.microsoft.com/office/drawing/2014/main" xmlns="" val="934236549"/>
                  </a:ext>
                </a:extLst>
              </a:tr>
              <a:tr h="185420">
                <a:tc>
                  <a:txBody>
                    <a:bodyPr/>
                    <a:lstStyle/>
                    <a:p>
                      <a:pPr algn="ctr"/>
                      <a:r>
                        <a:rPr lang="es-MX" sz="1600" dirty="0"/>
                        <a:t>6</a:t>
                      </a:r>
                      <a:endParaRPr lang="es-CO" sz="1600" dirty="0"/>
                    </a:p>
                  </a:txBody>
                  <a:tcPr/>
                </a:tc>
                <a:tc>
                  <a:txBody>
                    <a:bodyPr/>
                    <a:lstStyle/>
                    <a:p>
                      <a:pPr algn="ctr"/>
                      <a:r>
                        <a:rPr lang="en-GB" sz="1800" kern="1200" dirty="0">
                          <a:solidFill>
                            <a:schemeClr val="dk1"/>
                          </a:solidFill>
                          <a:effectLst/>
                          <a:latin typeface="+mn-lt"/>
                          <a:ea typeface="+mn-ea"/>
                          <a:cs typeface="+mn-cs"/>
                        </a:rPr>
                        <a:t>BAP Carrasco. Research on board</a:t>
                      </a:r>
                      <a:endParaRPr lang="es-CO"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a:t>Perú </a:t>
                      </a:r>
                      <a:endParaRPr lang="es-CO" sz="1600" dirty="0"/>
                    </a:p>
                  </a:txBody>
                  <a:tcPr/>
                </a:tc>
                <a:tc>
                  <a:txBody>
                    <a:bodyPr/>
                    <a:lstStyle/>
                    <a:p>
                      <a:pPr algn="ctr"/>
                      <a:r>
                        <a:rPr lang="es-MX" sz="1400" dirty="0"/>
                        <a:t>2019</a:t>
                      </a:r>
                      <a:endParaRPr lang="es-CO"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noProof="0" dirty="0"/>
                        <a:t>Planned</a:t>
                      </a:r>
                    </a:p>
                  </a:txBody>
                  <a:tcPr/>
                </a:tc>
                <a:extLst>
                  <a:ext uri="{0D108BD9-81ED-4DB2-BD59-A6C34878D82A}">
                    <a16:rowId xmlns:a16="http://schemas.microsoft.com/office/drawing/2014/main" xmlns="" val="1513680911"/>
                  </a:ext>
                </a:extLst>
              </a:tr>
              <a:tr h="185420">
                <a:tc>
                  <a:txBody>
                    <a:bodyPr/>
                    <a:lstStyle/>
                    <a:p>
                      <a:pPr algn="ctr"/>
                      <a:r>
                        <a:rPr lang="en-US" sz="1600" dirty="0"/>
                        <a:t>7</a:t>
                      </a:r>
                      <a:endParaRPr lang="es-CO" sz="1600" dirty="0"/>
                    </a:p>
                  </a:txBody>
                  <a:tcPr/>
                </a:tc>
                <a:tc>
                  <a:txBody>
                    <a:bodyPr/>
                    <a:lstStyle/>
                    <a:p>
                      <a:pPr algn="ctr"/>
                      <a:r>
                        <a:rPr lang="en-GB" sz="1800" kern="1200" dirty="0">
                          <a:solidFill>
                            <a:schemeClr val="dk1"/>
                          </a:solidFill>
                          <a:effectLst/>
                          <a:latin typeface="+mn-lt"/>
                          <a:ea typeface="+mn-ea"/>
                          <a:cs typeface="+mn-cs"/>
                        </a:rPr>
                        <a:t>BAP Carrasco. Research on board</a:t>
                      </a:r>
                      <a:endParaRPr lang="es-CO" sz="1600" dirty="0"/>
                    </a:p>
                  </a:txBody>
                  <a:tcPr/>
                </a:tc>
                <a:tc>
                  <a:txBody>
                    <a:bodyPr/>
                    <a:lstStyle/>
                    <a:p>
                      <a:pPr algn="ctr"/>
                      <a:r>
                        <a:rPr lang="es-MX" sz="1600" dirty="0"/>
                        <a:t>Perú </a:t>
                      </a:r>
                      <a:endParaRPr lang="es-CO"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dirty="0"/>
                        <a:t>2020</a:t>
                      </a:r>
                      <a:endParaRPr lang="es-CO"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noProof="0" dirty="0"/>
                        <a:t>Planned</a:t>
                      </a:r>
                    </a:p>
                  </a:txBody>
                  <a:tcPr/>
                </a:tc>
                <a:extLst>
                  <a:ext uri="{0D108BD9-81ED-4DB2-BD59-A6C34878D82A}">
                    <a16:rowId xmlns:a16="http://schemas.microsoft.com/office/drawing/2014/main" xmlns="" val="2260345971"/>
                  </a:ext>
                </a:extLst>
              </a:tr>
            </a:tbl>
          </a:graphicData>
        </a:graphic>
      </p:graphicFrame>
      <p:sp>
        <p:nvSpPr>
          <p:cNvPr id="11" name="Rectángulo 10"/>
          <p:cNvSpPr/>
          <p:nvPr/>
        </p:nvSpPr>
        <p:spPr>
          <a:xfrm>
            <a:off x="359072" y="1916832"/>
            <a:ext cx="3816424" cy="3600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Text Box 39"/>
          <p:cNvSpPr txBox="1">
            <a:spLocks noChangeArrowheads="1"/>
          </p:cNvSpPr>
          <p:nvPr/>
        </p:nvSpPr>
        <p:spPr bwMode="auto">
          <a:xfrm>
            <a:off x="503088" y="1916832"/>
            <a:ext cx="35648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600">
                <a:solidFill>
                  <a:schemeClr val="bg1"/>
                </a:solidFill>
                <a:latin typeface="휴먼모음T" pitchFamily="18" charset="-127"/>
                <a:ea typeface="휴먼모음T" pitchFamily="18" charset="-127"/>
              </a:defRPr>
            </a:lvl1pPr>
            <a:lvl2pPr marL="742950" indent="-285750" eaLnBrk="0" hangingPunct="0">
              <a:defRPr kumimoji="1" sz="3600">
                <a:solidFill>
                  <a:schemeClr val="bg1"/>
                </a:solidFill>
                <a:latin typeface="휴먼모음T" pitchFamily="18" charset="-127"/>
                <a:ea typeface="휴먼모음T" pitchFamily="18" charset="-127"/>
              </a:defRPr>
            </a:lvl2pPr>
            <a:lvl3pPr marL="1143000" indent="-228600" eaLnBrk="0" hangingPunct="0">
              <a:defRPr kumimoji="1" sz="3600">
                <a:solidFill>
                  <a:schemeClr val="bg1"/>
                </a:solidFill>
                <a:latin typeface="휴먼모음T" pitchFamily="18" charset="-127"/>
                <a:ea typeface="휴먼모음T" pitchFamily="18" charset="-127"/>
              </a:defRPr>
            </a:lvl3pPr>
            <a:lvl4pPr marL="1600200" indent="-228600" eaLnBrk="0" hangingPunct="0">
              <a:defRPr kumimoji="1" sz="3600">
                <a:solidFill>
                  <a:schemeClr val="bg1"/>
                </a:solidFill>
                <a:latin typeface="휴먼모음T" pitchFamily="18" charset="-127"/>
                <a:ea typeface="휴먼모음T" pitchFamily="18" charset="-127"/>
              </a:defRPr>
            </a:lvl4pPr>
            <a:lvl5pPr marL="2057400" indent="-228600" eaLnBrk="0" hangingPunct="0">
              <a:defRPr kumimoji="1" sz="3600">
                <a:solidFill>
                  <a:schemeClr val="bg1"/>
                </a:solidFill>
                <a:latin typeface="휴먼모음T" pitchFamily="18" charset="-127"/>
                <a:ea typeface="휴먼모음T" pitchFamily="18" charset="-127"/>
              </a:defRPr>
            </a:lvl5pPr>
            <a:lvl6pPr marL="25146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6pPr>
            <a:lvl7pPr marL="29718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7pPr>
            <a:lvl8pPr marL="34290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8pPr>
            <a:lvl9pPr marL="38862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9pPr>
          </a:lstStyle>
          <a:p>
            <a:pPr eaLnBrk="1" hangingPunct="1">
              <a:spcBef>
                <a:spcPct val="0"/>
              </a:spcBef>
            </a:pPr>
            <a:r>
              <a:rPr lang="en-US" altLang="ko-KR" sz="1800" b="1" dirty="0">
                <a:solidFill>
                  <a:schemeClr val="tx1"/>
                </a:solidFill>
                <a:latin typeface="Arial" panose="020B0604020202020204" pitchFamily="34" charset="0"/>
                <a:ea typeface="Rix모던고딕 EB" pitchFamily="18" charset="-127"/>
                <a:cs typeface="Arial" panose="020B0604020202020204" pitchFamily="34" charset="0"/>
              </a:rPr>
              <a:t>Non IHO-Funded CB activities</a:t>
            </a:r>
          </a:p>
          <a:p>
            <a:pPr eaLnBrk="1" hangingPunct="1">
              <a:spcBef>
                <a:spcPct val="0"/>
              </a:spcBef>
            </a:pPr>
            <a:endParaRPr lang="ko-KR" altLang="en-US" sz="2200" dirty="0">
              <a:solidFill>
                <a:schemeClr val="tx1"/>
              </a:solidFill>
              <a:effectLst/>
              <a:latin typeface="Arial" panose="020B0604020202020204" pitchFamily="34" charset="0"/>
              <a:ea typeface="Rix모던고딕 EB" pitchFamily="18" charset="-127"/>
              <a:cs typeface="Arial" panose="020B0604020202020204" pitchFamily="34" charset="0"/>
            </a:endParaRPr>
          </a:p>
        </p:txBody>
      </p:sp>
      <p:sp>
        <p:nvSpPr>
          <p:cNvPr id="13" name="CuadroTexto 12">
            <a:extLst>
              <a:ext uri="{FF2B5EF4-FFF2-40B4-BE49-F238E27FC236}">
                <a16:creationId xmlns:a16="http://schemas.microsoft.com/office/drawing/2014/main" xmlns="" id="{43C3DFBE-C801-4305-9431-F286C5EDF4A7}"/>
              </a:ext>
            </a:extLst>
          </p:cNvPr>
          <p:cNvSpPr txBox="1"/>
          <p:nvPr/>
        </p:nvSpPr>
        <p:spPr>
          <a:xfrm>
            <a:off x="1763688" y="336710"/>
            <a:ext cx="4975016" cy="584775"/>
          </a:xfrm>
          <a:prstGeom prst="rect">
            <a:avLst/>
          </a:prstGeom>
          <a:noFill/>
        </p:spPr>
        <p:txBody>
          <a:bodyPr wrap="none" rtlCol="0">
            <a:spAutoFit/>
          </a:bodyPr>
          <a:lstStyle/>
          <a:p>
            <a:r>
              <a:rPr lang="en-US" sz="3200" b="1" dirty="0">
                <a:latin typeface="Arial Narrow" panose="020B0606020202030204" pitchFamily="34" charset="0"/>
                <a:cs typeface="Arial" panose="020B0604020202020204" pitchFamily="34" charset="0"/>
              </a:rPr>
              <a:t>II. Capacity Building Activities</a:t>
            </a:r>
          </a:p>
        </p:txBody>
      </p:sp>
    </p:spTree>
    <p:extLst>
      <p:ext uri="{BB962C8B-B14F-4D97-AF65-F5344CB8AC3E}">
        <p14:creationId xmlns:p14="http://schemas.microsoft.com/office/powerpoint/2010/main" val="3037039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xmlns="" id="{7DC0EEF1-D0DB-44CA-8687-C3E00579FF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352312"/>
            <a:ext cx="9144001" cy="505687"/>
          </a:xfrm>
          <a:prstGeom prst="rect">
            <a:avLst/>
          </a:prstGeom>
          <a:ln>
            <a:noFill/>
          </a:ln>
          <a:effectLst>
            <a:outerShdw blurRad="190500" algn="tl" rotWithShape="0">
              <a:srgbClr val="000000">
                <a:alpha val="70000"/>
              </a:srgbClr>
            </a:outerShdw>
          </a:effectLst>
        </p:spPr>
      </p:pic>
      <p:pic>
        <p:nvPicPr>
          <p:cNvPr id="17" name="Imagen 16">
            <a:extLst>
              <a:ext uri="{FF2B5EF4-FFF2-40B4-BE49-F238E27FC236}">
                <a16:creationId xmlns:a16="http://schemas.microsoft.com/office/drawing/2014/main" xmlns="" id="{4F1436DE-AD63-4293-9EBC-F2CC8AEAD6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5082" y="6345133"/>
            <a:ext cx="503409" cy="503409"/>
          </a:xfrm>
          <a:prstGeom prst="rect">
            <a:avLst/>
          </a:prstGeom>
        </p:spPr>
      </p:pic>
      <p:pic>
        <p:nvPicPr>
          <p:cNvPr id="18" name="Imagen 17">
            <a:extLst>
              <a:ext uri="{FF2B5EF4-FFF2-40B4-BE49-F238E27FC236}">
                <a16:creationId xmlns:a16="http://schemas.microsoft.com/office/drawing/2014/main" xmlns="" id="{DE718568-AA21-4F97-9B83-AE35F296BA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76530" y="6373733"/>
            <a:ext cx="500732" cy="492618"/>
          </a:xfrm>
          <a:prstGeom prst="rect">
            <a:avLst/>
          </a:prstGeom>
        </p:spPr>
      </p:pic>
      <p:pic>
        <p:nvPicPr>
          <p:cNvPr id="22" name="Imagen 21">
            <a:extLst>
              <a:ext uri="{FF2B5EF4-FFF2-40B4-BE49-F238E27FC236}">
                <a16:creationId xmlns:a16="http://schemas.microsoft.com/office/drawing/2014/main" xmlns="" id="{83093A84-5970-46FF-9CF7-4553A7C5FFE4}"/>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p:blipFill>
        <p:spPr>
          <a:xfrm>
            <a:off x="65210" y="51317"/>
            <a:ext cx="1554462" cy="2923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Imagen 25">
            <a:extLst>
              <a:ext uri="{FF2B5EF4-FFF2-40B4-BE49-F238E27FC236}">
                <a16:creationId xmlns:a16="http://schemas.microsoft.com/office/drawing/2014/main" xmlns="" id="{AF755FCE-6ACE-4480-B1F8-F0920B78B6A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818710" y="6385592"/>
            <a:ext cx="295309" cy="450722"/>
          </a:xfrm>
          <a:prstGeom prst="rect">
            <a:avLst/>
          </a:prstGeom>
        </p:spPr>
      </p:pic>
      <p:pic>
        <p:nvPicPr>
          <p:cNvPr id="30" name="Imagen 29">
            <a:extLst>
              <a:ext uri="{FF2B5EF4-FFF2-40B4-BE49-F238E27FC236}">
                <a16:creationId xmlns:a16="http://schemas.microsoft.com/office/drawing/2014/main" xmlns="" id="{E1AC6AFD-CF1A-4EF3-829E-BD3AEBE23B1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43177" y="6370191"/>
            <a:ext cx="448796" cy="450722"/>
          </a:xfrm>
          <a:prstGeom prst="rect">
            <a:avLst/>
          </a:prstGeom>
        </p:spPr>
      </p:pic>
      <p:pic>
        <p:nvPicPr>
          <p:cNvPr id="1030" name="Picture 6" descr="Related image">
            <a:extLst>
              <a:ext uri="{FF2B5EF4-FFF2-40B4-BE49-F238E27FC236}">
                <a16:creationId xmlns:a16="http://schemas.microsoft.com/office/drawing/2014/main" xmlns="" id="{9ED4E84E-4B09-4ACC-B4AD-F66EC3BA958C}"/>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1763688" y="66244"/>
            <a:ext cx="7380312" cy="2625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aphicFrame>
        <p:nvGraphicFramePr>
          <p:cNvPr id="11" name="Tabla 10"/>
          <p:cNvGraphicFramePr>
            <a:graphicFrameLocks noGrp="1"/>
          </p:cNvGraphicFramePr>
          <p:nvPr>
            <p:extLst>
              <p:ext uri="{D42A27DB-BD31-4B8C-83A1-F6EECF244321}">
                <p14:modId xmlns:p14="http://schemas.microsoft.com/office/powerpoint/2010/main" val="1424991655"/>
              </p:ext>
            </p:extLst>
          </p:nvPr>
        </p:nvGraphicFramePr>
        <p:xfrm>
          <a:off x="339867" y="2445608"/>
          <a:ext cx="8495182" cy="3215640"/>
        </p:xfrm>
        <a:graphic>
          <a:graphicData uri="http://schemas.openxmlformats.org/drawingml/2006/table">
            <a:tbl>
              <a:tblPr firstRow="1" bandRow="1">
                <a:tableStyleId>{10A1B5D5-9B99-4C35-A422-299274C87663}</a:tableStyleId>
              </a:tblPr>
              <a:tblGrid>
                <a:gridCol w="576064">
                  <a:extLst>
                    <a:ext uri="{9D8B030D-6E8A-4147-A177-3AD203B41FA5}">
                      <a16:colId xmlns:a16="http://schemas.microsoft.com/office/drawing/2014/main" xmlns="" val="1188801539"/>
                    </a:ext>
                  </a:extLst>
                </a:gridCol>
                <a:gridCol w="4430026">
                  <a:extLst>
                    <a:ext uri="{9D8B030D-6E8A-4147-A177-3AD203B41FA5}">
                      <a16:colId xmlns:a16="http://schemas.microsoft.com/office/drawing/2014/main" xmlns="" val="2015039380"/>
                    </a:ext>
                  </a:extLst>
                </a:gridCol>
                <a:gridCol w="1365296">
                  <a:extLst>
                    <a:ext uri="{9D8B030D-6E8A-4147-A177-3AD203B41FA5}">
                      <a16:colId xmlns:a16="http://schemas.microsoft.com/office/drawing/2014/main" xmlns="" val="2595017897"/>
                    </a:ext>
                  </a:extLst>
                </a:gridCol>
                <a:gridCol w="1061898">
                  <a:extLst>
                    <a:ext uri="{9D8B030D-6E8A-4147-A177-3AD203B41FA5}">
                      <a16:colId xmlns:a16="http://schemas.microsoft.com/office/drawing/2014/main" xmlns="" val="1063592525"/>
                    </a:ext>
                  </a:extLst>
                </a:gridCol>
                <a:gridCol w="1061898">
                  <a:extLst>
                    <a:ext uri="{9D8B030D-6E8A-4147-A177-3AD203B41FA5}">
                      <a16:colId xmlns:a16="http://schemas.microsoft.com/office/drawing/2014/main" xmlns="" val="2349240157"/>
                    </a:ext>
                  </a:extLst>
                </a:gridCol>
              </a:tblGrid>
              <a:tr h="370840">
                <a:tc>
                  <a:txBody>
                    <a:bodyPr/>
                    <a:lstStyle/>
                    <a:p>
                      <a:pPr algn="ctr"/>
                      <a:r>
                        <a:rPr lang="es-MX" dirty="0"/>
                        <a:t>S/N</a:t>
                      </a:r>
                      <a:endParaRPr lang="es-CO" dirty="0"/>
                    </a:p>
                  </a:txBody>
                  <a:tcPr>
                    <a:solidFill>
                      <a:srgbClr val="FFC000"/>
                    </a:solidFill>
                  </a:tcPr>
                </a:tc>
                <a:tc>
                  <a:txBody>
                    <a:bodyPr/>
                    <a:lstStyle/>
                    <a:p>
                      <a:pPr algn="ctr"/>
                      <a:r>
                        <a:rPr lang="es-MX" dirty="0" err="1"/>
                        <a:t>Title</a:t>
                      </a:r>
                      <a:endParaRPr lang="es-CO" dirty="0"/>
                    </a:p>
                  </a:txBody>
                  <a:tcPr>
                    <a:solidFill>
                      <a:srgbClr val="FFC000"/>
                    </a:solidFill>
                  </a:tcPr>
                </a:tc>
                <a:tc>
                  <a:txBody>
                    <a:bodyPr/>
                    <a:lstStyle/>
                    <a:p>
                      <a:pPr algn="ctr"/>
                      <a:r>
                        <a:rPr lang="en-US" noProof="0" dirty="0"/>
                        <a:t>Venue</a:t>
                      </a:r>
                    </a:p>
                  </a:txBody>
                  <a:tcPr>
                    <a:solidFill>
                      <a:srgbClr val="FFC000"/>
                    </a:solidFill>
                  </a:tcPr>
                </a:tc>
                <a:tc>
                  <a:txBody>
                    <a:bodyPr/>
                    <a:lstStyle/>
                    <a:p>
                      <a:r>
                        <a:rPr lang="es-MX" dirty="0"/>
                        <a:t>Date</a:t>
                      </a:r>
                      <a:endParaRPr lang="es-CO" dirty="0"/>
                    </a:p>
                  </a:txBody>
                  <a:tcPr>
                    <a:solidFill>
                      <a:srgbClr val="FFC000"/>
                    </a:solidFill>
                  </a:tcPr>
                </a:tc>
                <a:tc>
                  <a:txBody>
                    <a:bodyPr/>
                    <a:lstStyle/>
                    <a:p>
                      <a:r>
                        <a:rPr lang="es-MX" dirty="0"/>
                        <a:t>Status</a:t>
                      </a:r>
                      <a:endParaRPr lang="es-CO" dirty="0"/>
                    </a:p>
                  </a:txBody>
                  <a:tcPr>
                    <a:solidFill>
                      <a:srgbClr val="FFC000"/>
                    </a:solidFill>
                  </a:tcPr>
                </a:tc>
                <a:extLst>
                  <a:ext uri="{0D108BD9-81ED-4DB2-BD59-A6C34878D82A}">
                    <a16:rowId xmlns:a16="http://schemas.microsoft.com/office/drawing/2014/main" xmlns="" val="959158865"/>
                  </a:ext>
                </a:extLst>
              </a:tr>
              <a:tr h="370840">
                <a:tc>
                  <a:txBody>
                    <a:bodyPr/>
                    <a:lstStyle/>
                    <a:p>
                      <a:pPr algn="ctr"/>
                      <a:r>
                        <a:rPr lang="es-MX" sz="1600" dirty="0"/>
                        <a:t>1</a:t>
                      </a:r>
                      <a:endParaRPr lang="es-CO" sz="1600" dirty="0"/>
                    </a:p>
                  </a:txBody>
                  <a:tcPr/>
                </a:tc>
                <a:tc>
                  <a:txBody>
                    <a:bodyPr/>
                    <a:lstStyle/>
                    <a:p>
                      <a:r>
                        <a:rPr lang="en-GB" sz="1800" kern="1200" dirty="0">
                          <a:solidFill>
                            <a:schemeClr val="dk1"/>
                          </a:solidFill>
                          <a:effectLst/>
                          <a:latin typeface="+mn-lt"/>
                          <a:ea typeface="+mn-ea"/>
                          <a:cs typeface="+mn-cs"/>
                        </a:rPr>
                        <a:t>Workshop on Law of the Sea</a:t>
                      </a:r>
                      <a:endParaRPr lang="es-CO"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a:t>Colombia</a:t>
                      </a:r>
                      <a:endParaRPr lang="es-CO" sz="1600" dirty="0"/>
                    </a:p>
                  </a:txBody>
                  <a:tcPr/>
                </a:tc>
                <a:tc>
                  <a:txBody>
                    <a:bodyPr/>
                    <a:lstStyle/>
                    <a:p>
                      <a:pPr algn="ctr"/>
                      <a:r>
                        <a:rPr lang="es-MX" sz="1400" dirty="0"/>
                        <a:t>2019</a:t>
                      </a:r>
                      <a:endParaRPr lang="es-CO" sz="1400" dirty="0"/>
                    </a:p>
                  </a:txBody>
                  <a:tcPr/>
                </a:tc>
                <a:tc>
                  <a:txBody>
                    <a:bodyPr/>
                    <a:lstStyle/>
                    <a:p>
                      <a:pPr algn="ctr"/>
                      <a:r>
                        <a:rPr lang="es-MX" sz="1600" dirty="0"/>
                        <a:t>Planned</a:t>
                      </a:r>
                      <a:endParaRPr lang="es-CO" sz="1600" dirty="0"/>
                    </a:p>
                  </a:txBody>
                  <a:tcPr/>
                </a:tc>
                <a:extLst>
                  <a:ext uri="{0D108BD9-81ED-4DB2-BD59-A6C34878D82A}">
                    <a16:rowId xmlns:a16="http://schemas.microsoft.com/office/drawing/2014/main" xmlns="" val="778512880"/>
                  </a:ext>
                </a:extLst>
              </a:tr>
              <a:tr h="370840">
                <a:tc>
                  <a:txBody>
                    <a:bodyPr/>
                    <a:lstStyle/>
                    <a:p>
                      <a:pPr algn="ctr"/>
                      <a:r>
                        <a:rPr lang="es-MX" sz="1600" dirty="0"/>
                        <a:t>2</a:t>
                      </a:r>
                      <a:endParaRPr lang="es-CO"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Workshop on MSDI implementation</a:t>
                      </a:r>
                      <a:endParaRPr lang="es-CO" sz="1800" kern="1200" dirty="0">
                        <a:solidFill>
                          <a:schemeClr val="dk1"/>
                        </a:solidFill>
                        <a:effectLst/>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a:t>Colombia</a:t>
                      </a:r>
                      <a:endParaRPr lang="es-CO" sz="1600" dirty="0"/>
                    </a:p>
                  </a:txBody>
                  <a:tcPr/>
                </a:tc>
                <a:tc>
                  <a:txBody>
                    <a:bodyPr/>
                    <a:lstStyle/>
                    <a:p>
                      <a:pPr algn="ctr"/>
                      <a:r>
                        <a:rPr lang="es-MX" sz="1400" dirty="0"/>
                        <a:t>2019</a:t>
                      </a:r>
                      <a:endParaRPr lang="es-CO"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a:t>Planned</a:t>
                      </a:r>
                      <a:endParaRPr lang="es-CO" sz="1600" dirty="0"/>
                    </a:p>
                  </a:txBody>
                  <a:tcPr/>
                </a:tc>
                <a:extLst>
                  <a:ext uri="{0D108BD9-81ED-4DB2-BD59-A6C34878D82A}">
                    <a16:rowId xmlns:a16="http://schemas.microsoft.com/office/drawing/2014/main" xmlns="" val="944541026"/>
                  </a:ext>
                </a:extLst>
              </a:tr>
              <a:tr h="370840">
                <a:tc>
                  <a:txBody>
                    <a:bodyPr/>
                    <a:lstStyle/>
                    <a:p>
                      <a:pPr algn="ctr"/>
                      <a:r>
                        <a:rPr lang="es-MX" sz="1600" dirty="0"/>
                        <a:t>3</a:t>
                      </a:r>
                      <a:endParaRPr lang="es-CO" sz="1600" dirty="0"/>
                    </a:p>
                  </a:txBody>
                  <a:tcPr/>
                </a:tc>
                <a:tc>
                  <a:txBody>
                    <a:bodyPr/>
                    <a:lstStyle/>
                    <a:p>
                      <a:pPr algn="just"/>
                      <a:r>
                        <a:rPr lang="en-GB" sz="1800" kern="1200" dirty="0">
                          <a:solidFill>
                            <a:schemeClr val="dk1"/>
                          </a:solidFill>
                          <a:effectLst/>
                          <a:latin typeface="+mn-lt"/>
                          <a:ea typeface="+mn-ea"/>
                          <a:cs typeface="+mn-cs"/>
                        </a:rPr>
                        <a:t>Workshop "Quality Control of ENC productions"</a:t>
                      </a:r>
                      <a:endParaRPr lang="es-CO"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a:t>Ecuador</a:t>
                      </a:r>
                      <a:endParaRPr lang="es-CO" sz="1600" dirty="0"/>
                    </a:p>
                    <a:p>
                      <a:endParaRPr lang="es-CO"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dirty="0"/>
                        <a:t>2019</a:t>
                      </a:r>
                      <a:endParaRPr lang="es-CO"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a:t>Planned</a:t>
                      </a:r>
                      <a:endParaRPr lang="es-CO" sz="1600" dirty="0"/>
                    </a:p>
                    <a:p>
                      <a:pPr algn="ctr"/>
                      <a:endParaRPr lang="es-CO" sz="1600" dirty="0"/>
                    </a:p>
                  </a:txBody>
                  <a:tcPr/>
                </a:tc>
                <a:extLst>
                  <a:ext uri="{0D108BD9-81ED-4DB2-BD59-A6C34878D82A}">
                    <a16:rowId xmlns:a16="http://schemas.microsoft.com/office/drawing/2014/main" xmlns="" val="1039484621"/>
                  </a:ext>
                </a:extLst>
              </a:tr>
              <a:tr h="334888">
                <a:tc>
                  <a:txBody>
                    <a:bodyPr/>
                    <a:lstStyle/>
                    <a:p>
                      <a:pPr algn="ctr"/>
                      <a:r>
                        <a:rPr lang="es-MX" sz="1600" dirty="0"/>
                        <a:t>4</a:t>
                      </a:r>
                      <a:endParaRPr lang="es-CO"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Workshop Tsunami inundations mapping</a:t>
                      </a:r>
                      <a:endParaRPr lang="es-CO" sz="1800" kern="1200" dirty="0">
                        <a:solidFill>
                          <a:schemeClr val="dk1"/>
                        </a:solidFill>
                        <a:effectLst/>
                        <a:latin typeface="+mn-lt"/>
                        <a:ea typeface="+mn-ea"/>
                        <a:cs typeface="+mn-cs"/>
                      </a:endParaRPr>
                    </a:p>
                  </a:txBody>
                  <a:tcPr/>
                </a:tc>
                <a:tc>
                  <a:txBody>
                    <a:bodyPr/>
                    <a:lstStyle/>
                    <a:p>
                      <a:pPr algn="ctr"/>
                      <a:r>
                        <a:rPr lang="es-MX" sz="1600" dirty="0"/>
                        <a:t>TBA</a:t>
                      </a:r>
                      <a:endParaRPr lang="es-CO"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dirty="0"/>
                        <a:t>2020</a:t>
                      </a:r>
                      <a:endParaRPr lang="es-CO"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a:t>Planned</a:t>
                      </a:r>
                      <a:endParaRPr lang="es-CO" sz="1600" dirty="0"/>
                    </a:p>
                  </a:txBody>
                  <a:tcPr/>
                </a:tc>
                <a:extLst>
                  <a:ext uri="{0D108BD9-81ED-4DB2-BD59-A6C34878D82A}">
                    <a16:rowId xmlns:a16="http://schemas.microsoft.com/office/drawing/2014/main" xmlns="" val="2137691710"/>
                  </a:ext>
                </a:extLst>
              </a:tr>
              <a:tr h="185420">
                <a:tc>
                  <a:txBody>
                    <a:bodyPr/>
                    <a:lstStyle/>
                    <a:p>
                      <a:pPr algn="ctr"/>
                      <a:r>
                        <a:rPr lang="es-MX" sz="1600" dirty="0"/>
                        <a:t>5</a:t>
                      </a:r>
                      <a:endParaRPr lang="es-CO"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Workshop Satellite Derived Bathymetry</a:t>
                      </a:r>
                      <a:endParaRPr lang="es-CO" sz="1800" kern="1200" dirty="0">
                        <a:solidFill>
                          <a:schemeClr val="dk1"/>
                        </a:solidFill>
                        <a:effectLst/>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a:t>TBA</a:t>
                      </a:r>
                      <a:endParaRPr lang="es-CO" sz="1600" dirty="0"/>
                    </a:p>
                  </a:txBody>
                  <a:tcPr/>
                </a:tc>
                <a:tc>
                  <a:txBody>
                    <a:bodyPr/>
                    <a:lstStyle/>
                    <a:p>
                      <a:pPr algn="ctr"/>
                      <a:r>
                        <a:rPr lang="es-MX" sz="1400" dirty="0"/>
                        <a:t>2020</a:t>
                      </a:r>
                      <a:endParaRPr lang="es-CO"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a:t>Planned</a:t>
                      </a:r>
                      <a:endParaRPr lang="es-CO" sz="1600" dirty="0"/>
                    </a:p>
                  </a:txBody>
                  <a:tcPr/>
                </a:tc>
                <a:extLst>
                  <a:ext uri="{0D108BD9-81ED-4DB2-BD59-A6C34878D82A}">
                    <a16:rowId xmlns:a16="http://schemas.microsoft.com/office/drawing/2014/main" xmlns="" val="934236549"/>
                  </a:ext>
                </a:extLst>
              </a:tr>
              <a:tr h="185420">
                <a:tc>
                  <a:txBody>
                    <a:bodyPr/>
                    <a:lstStyle/>
                    <a:p>
                      <a:pPr algn="ctr"/>
                      <a:r>
                        <a:rPr lang="es-MX" sz="1600" dirty="0"/>
                        <a:t>6</a:t>
                      </a:r>
                      <a:endParaRPr lang="es-CO"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Workshop Crowd-sourced Bathymetry</a:t>
                      </a:r>
                      <a:endParaRPr lang="es-CO" sz="1800" kern="1200" dirty="0">
                        <a:solidFill>
                          <a:schemeClr val="dk1"/>
                        </a:solidFill>
                        <a:effectLst/>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a:t>TBA</a:t>
                      </a:r>
                      <a:endParaRPr lang="es-CO"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dirty="0"/>
                        <a:t>2020</a:t>
                      </a:r>
                      <a:endParaRPr lang="es-CO"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a:t>Planned</a:t>
                      </a:r>
                      <a:endParaRPr lang="es-CO" sz="1600" dirty="0"/>
                    </a:p>
                  </a:txBody>
                  <a:tcPr/>
                </a:tc>
                <a:extLst>
                  <a:ext uri="{0D108BD9-81ED-4DB2-BD59-A6C34878D82A}">
                    <a16:rowId xmlns:a16="http://schemas.microsoft.com/office/drawing/2014/main" xmlns="" val="1513680911"/>
                  </a:ext>
                </a:extLst>
              </a:tr>
              <a:tr h="185420">
                <a:tc>
                  <a:txBody>
                    <a:bodyPr/>
                    <a:lstStyle/>
                    <a:p>
                      <a:pPr algn="ctr"/>
                      <a:r>
                        <a:rPr lang="es-MX" sz="1600" dirty="0"/>
                        <a:t>7</a:t>
                      </a:r>
                      <a:endParaRPr lang="es-CO" sz="1600" dirty="0"/>
                    </a:p>
                  </a:txBody>
                  <a:tcPr/>
                </a:tc>
                <a:tc>
                  <a:txBody>
                    <a:bodyPr/>
                    <a:lstStyle/>
                    <a:p>
                      <a:r>
                        <a:rPr lang="en-GB" sz="1800" kern="1200" dirty="0">
                          <a:solidFill>
                            <a:schemeClr val="dk1"/>
                          </a:solidFill>
                          <a:effectLst/>
                          <a:latin typeface="+mn-lt"/>
                          <a:ea typeface="+mn-ea"/>
                          <a:cs typeface="+mn-cs"/>
                        </a:rPr>
                        <a:t>Workshop on Antarctic Charts</a:t>
                      </a:r>
                      <a:endParaRPr lang="es-CO"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a:t>TBA</a:t>
                      </a:r>
                      <a:endParaRPr lang="es-CO" sz="1600" dirty="0"/>
                    </a:p>
                  </a:txBody>
                  <a:tcPr/>
                </a:tc>
                <a:tc>
                  <a:txBody>
                    <a:bodyPr/>
                    <a:lstStyle/>
                    <a:p>
                      <a:pPr algn="ctr"/>
                      <a:r>
                        <a:rPr lang="es-MX" sz="1400" dirty="0"/>
                        <a:t>2020</a:t>
                      </a:r>
                      <a:endParaRPr lang="es-CO"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a:t>Planned</a:t>
                      </a:r>
                      <a:endParaRPr lang="es-CO" sz="1600" dirty="0"/>
                    </a:p>
                  </a:txBody>
                  <a:tcPr/>
                </a:tc>
                <a:extLst>
                  <a:ext uri="{0D108BD9-81ED-4DB2-BD59-A6C34878D82A}">
                    <a16:rowId xmlns:a16="http://schemas.microsoft.com/office/drawing/2014/main" xmlns="" val="4205752930"/>
                  </a:ext>
                </a:extLst>
              </a:tr>
            </a:tbl>
          </a:graphicData>
        </a:graphic>
      </p:graphicFrame>
      <p:sp>
        <p:nvSpPr>
          <p:cNvPr id="12" name="Rectángulo 11"/>
          <p:cNvSpPr/>
          <p:nvPr/>
        </p:nvSpPr>
        <p:spPr>
          <a:xfrm>
            <a:off x="375093" y="1801514"/>
            <a:ext cx="3816424" cy="3600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Text Box 39"/>
          <p:cNvSpPr txBox="1">
            <a:spLocks noChangeArrowheads="1"/>
          </p:cNvSpPr>
          <p:nvPr/>
        </p:nvSpPr>
        <p:spPr bwMode="auto">
          <a:xfrm>
            <a:off x="539552" y="1801514"/>
            <a:ext cx="30243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600">
                <a:solidFill>
                  <a:schemeClr val="bg1"/>
                </a:solidFill>
                <a:latin typeface="휴먼모음T" pitchFamily="18" charset="-127"/>
                <a:ea typeface="휴먼모음T" pitchFamily="18" charset="-127"/>
              </a:defRPr>
            </a:lvl1pPr>
            <a:lvl2pPr marL="742950" indent="-285750" eaLnBrk="0" hangingPunct="0">
              <a:defRPr kumimoji="1" sz="3600">
                <a:solidFill>
                  <a:schemeClr val="bg1"/>
                </a:solidFill>
                <a:latin typeface="휴먼모음T" pitchFamily="18" charset="-127"/>
                <a:ea typeface="휴먼모음T" pitchFamily="18" charset="-127"/>
              </a:defRPr>
            </a:lvl2pPr>
            <a:lvl3pPr marL="1143000" indent="-228600" eaLnBrk="0" hangingPunct="0">
              <a:defRPr kumimoji="1" sz="3600">
                <a:solidFill>
                  <a:schemeClr val="bg1"/>
                </a:solidFill>
                <a:latin typeface="휴먼모음T" pitchFamily="18" charset="-127"/>
                <a:ea typeface="휴먼모음T" pitchFamily="18" charset="-127"/>
              </a:defRPr>
            </a:lvl3pPr>
            <a:lvl4pPr marL="1600200" indent="-228600" eaLnBrk="0" hangingPunct="0">
              <a:defRPr kumimoji="1" sz="3600">
                <a:solidFill>
                  <a:schemeClr val="bg1"/>
                </a:solidFill>
                <a:latin typeface="휴먼모음T" pitchFamily="18" charset="-127"/>
                <a:ea typeface="휴먼모음T" pitchFamily="18" charset="-127"/>
              </a:defRPr>
            </a:lvl4pPr>
            <a:lvl5pPr marL="2057400" indent="-228600" eaLnBrk="0" hangingPunct="0">
              <a:defRPr kumimoji="1" sz="3600">
                <a:solidFill>
                  <a:schemeClr val="bg1"/>
                </a:solidFill>
                <a:latin typeface="휴먼모음T" pitchFamily="18" charset="-127"/>
                <a:ea typeface="휴먼모음T" pitchFamily="18" charset="-127"/>
              </a:defRPr>
            </a:lvl5pPr>
            <a:lvl6pPr marL="25146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6pPr>
            <a:lvl7pPr marL="29718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7pPr>
            <a:lvl8pPr marL="34290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8pPr>
            <a:lvl9pPr marL="38862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9pPr>
          </a:lstStyle>
          <a:p>
            <a:pPr eaLnBrk="1" hangingPunct="1">
              <a:spcBef>
                <a:spcPct val="0"/>
              </a:spcBef>
            </a:pPr>
            <a:r>
              <a:rPr lang="en-US" altLang="ko-KR" sz="1800" b="1" dirty="0">
                <a:solidFill>
                  <a:schemeClr val="tx1"/>
                </a:solidFill>
                <a:latin typeface="Arial" panose="020B0604020202020204" pitchFamily="34" charset="0"/>
                <a:ea typeface="Rix모던고딕 EB" pitchFamily="18" charset="-127"/>
                <a:cs typeface="Arial" panose="020B0604020202020204" pitchFamily="34" charset="0"/>
              </a:rPr>
              <a:t>SEPRHC activities</a:t>
            </a:r>
          </a:p>
          <a:p>
            <a:pPr eaLnBrk="1" hangingPunct="1">
              <a:spcBef>
                <a:spcPct val="0"/>
              </a:spcBef>
            </a:pPr>
            <a:endParaRPr lang="ko-KR" altLang="en-US" sz="2200" dirty="0">
              <a:solidFill>
                <a:schemeClr val="tx1"/>
              </a:solidFill>
              <a:effectLst/>
              <a:latin typeface="Arial" panose="020B0604020202020204" pitchFamily="34" charset="0"/>
              <a:ea typeface="Rix모던고딕 EB" pitchFamily="18" charset="-127"/>
              <a:cs typeface="Arial" panose="020B0604020202020204" pitchFamily="34" charset="0"/>
            </a:endParaRPr>
          </a:p>
        </p:txBody>
      </p:sp>
      <p:sp>
        <p:nvSpPr>
          <p:cNvPr id="14" name="CuadroTexto 13">
            <a:extLst>
              <a:ext uri="{FF2B5EF4-FFF2-40B4-BE49-F238E27FC236}">
                <a16:creationId xmlns:a16="http://schemas.microsoft.com/office/drawing/2014/main" xmlns="" id="{1581A681-A394-4245-B8D8-437162AF79E6}"/>
              </a:ext>
            </a:extLst>
          </p:cNvPr>
          <p:cNvSpPr txBox="1"/>
          <p:nvPr/>
        </p:nvSpPr>
        <p:spPr>
          <a:xfrm>
            <a:off x="1972078" y="336710"/>
            <a:ext cx="6558206" cy="1077218"/>
          </a:xfrm>
          <a:prstGeom prst="rect">
            <a:avLst/>
          </a:prstGeom>
          <a:noFill/>
        </p:spPr>
        <p:txBody>
          <a:bodyPr wrap="none" rtlCol="0">
            <a:spAutoFit/>
          </a:bodyPr>
          <a:lstStyle/>
          <a:p>
            <a:pPr algn="r"/>
            <a:r>
              <a:rPr lang="en-US" sz="3200" b="1" dirty="0">
                <a:latin typeface="Arial Narrow" panose="020B0606020202030204" pitchFamily="34" charset="0"/>
                <a:cs typeface="Arial" panose="020B0604020202020204" pitchFamily="34" charset="0"/>
              </a:rPr>
              <a:t>III. Proposed 2019-20 Capacity Building </a:t>
            </a:r>
            <a:br>
              <a:rPr lang="en-US" sz="3200" b="1" dirty="0">
                <a:latin typeface="Arial Narrow" panose="020B0606020202030204" pitchFamily="34" charset="0"/>
                <a:cs typeface="Arial" panose="020B0604020202020204" pitchFamily="34" charset="0"/>
              </a:rPr>
            </a:br>
            <a:r>
              <a:rPr lang="en-US" sz="3200" b="1" dirty="0">
                <a:latin typeface="Arial Narrow" panose="020B0606020202030204" pitchFamily="34" charset="0"/>
                <a:cs typeface="Arial" panose="020B0604020202020204" pitchFamily="34" charset="0"/>
              </a:rPr>
              <a:t>Activities</a:t>
            </a:r>
          </a:p>
        </p:txBody>
      </p:sp>
    </p:spTree>
    <p:extLst>
      <p:ext uri="{BB962C8B-B14F-4D97-AF65-F5344CB8AC3E}">
        <p14:creationId xmlns:p14="http://schemas.microsoft.com/office/powerpoint/2010/main" val="4243737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xmlns="" id="{7DC0EEF1-D0DB-44CA-8687-C3E00579FF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352312"/>
            <a:ext cx="9144001" cy="505687"/>
          </a:xfrm>
          <a:prstGeom prst="rect">
            <a:avLst/>
          </a:prstGeom>
          <a:ln>
            <a:noFill/>
          </a:ln>
          <a:effectLst>
            <a:outerShdw blurRad="190500" algn="tl" rotWithShape="0">
              <a:srgbClr val="000000">
                <a:alpha val="70000"/>
              </a:srgbClr>
            </a:outerShdw>
          </a:effectLst>
        </p:spPr>
      </p:pic>
      <p:pic>
        <p:nvPicPr>
          <p:cNvPr id="17" name="Imagen 16">
            <a:extLst>
              <a:ext uri="{FF2B5EF4-FFF2-40B4-BE49-F238E27FC236}">
                <a16:creationId xmlns:a16="http://schemas.microsoft.com/office/drawing/2014/main" xmlns="" id="{4F1436DE-AD63-4293-9EBC-F2CC8AEAD6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5082" y="6345133"/>
            <a:ext cx="503409" cy="503409"/>
          </a:xfrm>
          <a:prstGeom prst="rect">
            <a:avLst/>
          </a:prstGeom>
        </p:spPr>
      </p:pic>
      <p:pic>
        <p:nvPicPr>
          <p:cNvPr id="18" name="Imagen 17">
            <a:extLst>
              <a:ext uri="{FF2B5EF4-FFF2-40B4-BE49-F238E27FC236}">
                <a16:creationId xmlns:a16="http://schemas.microsoft.com/office/drawing/2014/main" xmlns="" id="{DE718568-AA21-4F97-9B83-AE35F296BA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76530" y="6373733"/>
            <a:ext cx="500732" cy="492618"/>
          </a:xfrm>
          <a:prstGeom prst="rect">
            <a:avLst/>
          </a:prstGeom>
        </p:spPr>
      </p:pic>
      <p:pic>
        <p:nvPicPr>
          <p:cNvPr id="22" name="Imagen 21">
            <a:extLst>
              <a:ext uri="{FF2B5EF4-FFF2-40B4-BE49-F238E27FC236}">
                <a16:creationId xmlns:a16="http://schemas.microsoft.com/office/drawing/2014/main" xmlns="" id="{83093A84-5970-46FF-9CF7-4553A7C5FFE4}"/>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p:blipFill>
        <p:spPr>
          <a:xfrm>
            <a:off x="65210" y="51317"/>
            <a:ext cx="1554462" cy="2923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Imagen 25">
            <a:extLst>
              <a:ext uri="{FF2B5EF4-FFF2-40B4-BE49-F238E27FC236}">
                <a16:creationId xmlns:a16="http://schemas.microsoft.com/office/drawing/2014/main" xmlns="" id="{AF755FCE-6ACE-4480-B1F8-F0920B78B6A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818710" y="6385592"/>
            <a:ext cx="295309" cy="450722"/>
          </a:xfrm>
          <a:prstGeom prst="rect">
            <a:avLst/>
          </a:prstGeom>
        </p:spPr>
      </p:pic>
      <p:pic>
        <p:nvPicPr>
          <p:cNvPr id="30" name="Imagen 29">
            <a:extLst>
              <a:ext uri="{FF2B5EF4-FFF2-40B4-BE49-F238E27FC236}">
                <a16:creationId xmlns:a16="http://schemas.microsoft.com/office/drawing/2014/main" xmlns="" id="{E1AC6AFD-CF1A-4EF3-829E-BD3AEBE23B1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43177" y="6370191"/>
            <a:ext cx="448796" cy="450722"/>
          </a:xfrm>
          <a:prstGeom prst="rect">
            <a:avLst/>
          </a:prstGeom>
        </p:spPr>
      </p:pic>
      <p:pic>
        <p:nvPicPr>
          <p:cNvPr id="1030" name="Picture 6" descr="Related image">
            <a:extLst>
              <a:ext uri="{FF2B5EF4-FFF2-40B4-BE49-F238E27FC236}">
                <a16:creationId xmlns:a16="http://schemas.microsoft.com/office/drawing/2014/main" xmlns="" id="{9ED4E84E-4B09-4ACC-B4AD-F66EC3BA958C}"/>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1763688" y="66244"/>
            <a:ext cx="7380312" cy="2625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Marcador de texto 1"/>
          <p:cNvSpPr>
            <a:spLocks noGrp="1"/>
          </p:cNvSpPr>
          <p:nvPr>
            <p:ph type="body" sz="half" idx="2"/>
          </p:nvPr>
        </p:nvSpPr>
        <p:spPr>
          <a:xfrm>
            <a:off x="412229" y="2564904"/>
            <a:ext cx="8003232" cy="1417836"/>
          </a:xfrm>
        </p:spPr>
        <p:txBody>
          <a:bodyPr>
            <a:normAutofit/>
          </a:bodyPr>
          <a:lstStyle/>
          <a:p>
            <a:pPr marL="457200" indent="-457200" algn="just">
              <a:buFont typeface="Arial" panose="020B0604020202020204" pitchFamily="34" charset="0"/>
              <a:buChar char="•"/>
            </a:pPr>
            <a:r>
              <a:rPr lang="en-US" sz="3200" dirty="0"/>
              <a:t>The Hydrographic Service must involucrate other stakeholders interested.</a:t>
            </a:r>
            <a:endParaRPr lang="es-CO" sz="3200" dirty="0"/>
          </a:p>
        </p:txBody>
      </p:sp>
      <p:sp>
        <p:nvSpPr>
          <p:cNvPr id="10" name="CuadroTexto 9">
            <a:extLst>
              <a:ext uri="{FF2B5EF4-FFF2-40B4-BE49-F238E27FC236}">
                <a16:creationId xmlns:a16="http://schemas.microsoft.com/office/drawing/2014/main" xmlns="" id="{1581A681-A394-4245-B8D8-437162AF79E6}"/>
              </a:ext>
            </a:extLst>
          </p:cNvPr>
          <p:cNvSpPr txBox="1"/>
          <p:nvPr/>
        </p:nvSpPr>
        <p:spPr>
          <a:xfrm>
            <a:off x="1763688" y="336710"/>
            <a:ext cx="6481454" cy="584775"/>
          </a:xfrm>
          <a:prstGeom prst="rect">
            <a:avLst/>
          </a:prstGeom>
          <a:noFill/>
        </p:spPr>
        <p:txBody>
          <a:bodyPr wrap="none" rtlCol="0">
            <a:spAutoFit/>
          </a:bodyPr>
          <a:lstStyle/>
          <a:p>
            <a:r>
              <a:rPr lang="en-US" sz="3200" b="1" dirty="0">
                <a:latin typeface="Arial Narrow" panose="020B0606020202030204" pitchFamily="34" charset="0"/>
                <a:cs typeface="Arial" panose="020B0604020202020204" pitchFamily="34" charset="0"/>
              </a:rPr>
              <a:t>IV. Achievements and Lessons Learned</a:t>
            </a:r>
          </a:p>
        </p:txBody>
      </p:sp>
    </p:spTree>
    <p:extLst>
      <p:ext uri="{BB962C8B-B14F-4D97-AF65-F5344CB8AC3E}">
        <p14:creationId xmlns:p14="http://schemas.microsoft.com/office/powerpoint/2010/main" val="3054893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xmlns="" id="{7DC0EEF1-D0DB-44CA-8687-C3E00579FF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352312"/>
            <a:ext cx="9144001" cy="505687"/>
          </a:xfrm>
          <a:prstGeom prst="rect">
            <a:avLst/>
          </a:prstGeom>
          <a:ln>
            <a:noFill/>
          </a:ln>
          <a:effectLst>
            <a:outerShdw blurRad="190500" algn="tl" rotWithShape="0">
              <a:srgbClr val="000000">
                <a:alpha val="70000"/>
              </a:srgbClr>
            </a:outerShdw>
          </a:effectLst>
        </p:spPr>
      </p:pic>
      <p:pic>
        <p:nvPicPr>
          <p:cNvPr id="17" name="Imagen 16">
            <a:extLst>
              <a:ext uri="{FF2B5EF4-FFF2-40B4-BE49-F238E27FC236}">
                <a16:creationId xmlns:a16="http://schemas.microsoft.com/office/drawing/2014/main" xmlns="" id="{4F1436DE-AD63-4293-9EBC-F2CC8AEAD6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5082" y="6345133"/>
            <a:ext cx="503409" cy="503409"/>
          </a:xfrm>
          <a:prstGeom prst="rect">
            <a:avLst/>
          </a:prstGeom>
        </p:spPr>
      </p:pic>
      <p:pic>
        <p:nvPicPr>
          <p:cNvPr id="18" name="Imagen 17">
            <a:extLst>
              <a:ext uri="{FF2B5EF4-FFF2-40B4-BE49-F238E27FC236}">
                <a16:creationId xmlns:a16="http://schemas.microsoft.com/office/drawing/2014/main" xmlns="" id="{DE718568-AA21-4F97-9B83-AE35F296BA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76530" y="6373733"/>
            <a:ext cx="500732" cy="492618"/>
          </a:xfrm>
          <a:prstGeom prst="rect">
            <a:avLst/>
          </a:prstGeom>
        </p:spPr>
      </p:pic>
      <p:pic>
        <p:nvPicPr>
          <p:cNvPr id="22" name="Imagen 21">
            <a:extLst>
              <a:ext uri="{FF2B5EF4-FFF2-40B4-BE49-F238E27FC236}">
                <a16:creationId xmlns:a16="http://schemas.microsoft.com/office/drawing/2014/main" xmlns="" id="{83093A84-5970-46FF-9CF7-4553A7C5FFE4}"/>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p:blipFill>
        <p:spPr>
          <a:xfrm>
            <a:off x="65210" y="51317"/>
            <a:ext cx="1554462" cy="2923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Imagen 25">
            <a:extLst>
              <a:ext uri="{FF2B5EF4-FFF2-40B4-BE49-F238E27FC236}">
                <a16:creationId xmlns:a16="http://schemas.microsoft.com/office/drawing/2014/main" xmlns="" id="{AF755FCE-6ACE-4480-B1F8-F0920B78B6A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818710" y="6385592"/>
            <a:ext cx="295309" cy="450722"/>
          </a:xfrm>
          <a:prstGeom prst="rect">
            <a:avLst/>
          </a:prstGeom>
        </p:spPr>
      </p:pic>
      <p:pic>
        <p:nvPicPr>
          <p:cNvPr id="30" name="Imagen 29">
            <a:extLst>
              <a:ext uri="{FF2B5EF4-FFF2-40B4-BE49-F238E27FC236}">
                <a16:creationId xmlns:a16="http://schemas.microsoft.com/office/drawing/2014/main" xmlns="" id="{E1AC6AFD-CF1A-4EF3-829E-BD3AEBE23B1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43177" y="6370191"/>
            <a:ext cx="448796" cy="450722"/>
          </a:xfrm>
          <a:prstGeom prst="rect">
            <a:avLst/>
          </a:prstGeom>
        </p:spPr>
      </p:pic>
      <p:pic>
        <p:nvPicPr>
          <p:cNvPr id="1030" name="Picture 6" descr="Related image">
            <a:extLst>
              <a:ext uri="{FF2B5EF4-FFF2-40B4-BE49-F238E27FC236}">
                <a16:creationId xmlns:a16="http://schemas.microsoft.com/office/drawing/2014/main" xmlns="" id="{9ED4E84E-4B09-4ACC-B4AD-F66EC3BA958C}"/>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1763688" y="66244"/>
            <a:ext cx="7380312" cy="2625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Marcador de texto 1"/>
          <p:cNvSpPr>
            <a:spLocks noGrp="1"/>
          </p:cNvSpPr>
          <p:nvPr>
            <p:ph type="body" sz="half" idx="2"/>
          </p:nvPr>
        </p:nvSpPr>
        <p:spPr>
          <a:xfrm>
            <a:off x="457200" y="1435100"/>
            <a:ext cx="8003232" cy="4691063"/>
          </a:xfrm>
        </p:spPr>
        <p:txBody>
          <a:bodyPr>
            <a:normAutofit/>
          </a:bodyPr>
          <a:lstStyle/>
          <a:p>
            <a:pPr marL="457200" indent="-457200" algn="just">
              <a:buFont typeface="Arial" panose="020B0604020202020204" pitchFamily="34" charset="0"/>
              <a:buChar char="•"/>
            </a:pPr>
            <a:r>
              <a:rPr lang="en-GB" sz="3200" dirty="0"/>
              <a:t>Capacity Building activities sponsored by IHO and organized by the SEPRHC are fundamentals to increase and standardize.</a:t>
            </a:r>
          </a:p>
          <a:p>
            <a:pPr marL="457200" indent="-457200" algn="just">
              <a:buFont typeface="Arial" panose="020B0604020202020204" pitchFamily="34" charset="0"/>
              <a:buChar char="•"/>
            </a:pPr>
            <a:endParaRPr lang="en-GB" sz="3200" dirty="0"/>
          </a:p>
          <a:p>
            <a:pPr marL="457200" indent="-457200" algn="just">
              <a:buFont typeface="Arial" panose="020B0604020202020204" pitchFamily="34" charset="0"/>
              <a:buChar char="•"/>
            </a:pPr>
            <a:r>
              <a:rPr lang="en-US" sz="3200" dirty="0"/>
              <a:t>It´s necessary continue working to strong the CBWP-IHO and this way continue promote the maritime development of our countries.</a:t>
            </a:r>
            <a:endParaRPr lang="es-CO" sz="3200" dirty="0"/>
          </a:p>
        </p:txBody>
      </p:sp>
      <p:sp>
        <p:nvSpPr>
          <p:cNvPr id="10" name="CuadroTexto 9">
            <a:extLst>
              <a:ext uri="{FF2B5EF4-FFF2-40B4-BE49-F238E27FC236}">
                <a16:creationId xmlns:a16="http://schemas.microsoft.com/office/drawing/2014/main" xmlns="" id="{1581A681-A394-4245-B8D8-437162AF79E6}"/>
              </a:ext>
            </a:extLst>
          </p:cNvPr>
          <p:cNvSpPr txBox="1"/>
          <p:nvPr/>
        </p:nvSpPr>
        <p:spPr>
          <a:xfrm>
            <a:off x="1763688" y="336710"/>
            <a:ext cx="2582374" cy="584775"/>
          </a:xfrm>
          <a:prstGeom prst="rect">
            <a:avLst/>
          </a:prstGeom>
          <a:noFill/>
        </p:spPr>
        <p:txBody>
          <a:bodyPr wrap="none" rtlCol="0">
            <a:spAutoFit/>
          </a:bodyPr>
          <a:lstStyle/>
          <a:p>
            <a:r>
              <a:rPr lang="en-US" sz="3200" b="1" dirty="0">
                <a:latin typeface="Arial Narrow" panose="020B0606020202030204" pitchFamily="34" charset="0"/>
                <a:cs typeface="Arial" panose="020B0604020202020204" pitchFamily="34" charset="0"/>
              </a:rPr>
              <a:t>V. Conclusions</a:t>
            </a:r>
          </a:p>
        </p:txBody>
      </p:sp>
    </p:spTree>
    <p:extLst>
      <p:ext uri="{BB962C8B-B14F-4D97-AF65-F5344CB8AC3E}">
        <p14:creationId xmlns:p14="http://schemas.microsoft.com/office/powerpoint/2010/main" val="42587777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8523</TotalTime>
  <Words>981</Words>
  <Application>Microsoft Office PowerPoint</Application>
  <PresentationFormat>On-screen Show (4:3)</PresentationFormat>
  <Paragraphs>173</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Rix모던고딕 EB</vt:lpstr>
      <vt:lpstr>Wingdings</vt:lpstr>
      <vt:lpstr>Arial</vt:lpstr>
      <vt:lpstr>Arial Narrow</vt:lpstr>
      <vt:lpstr>Calibri</vt:lpstr>
      <vt:lpstr>Tema de Office</vt:lpstr>
      <vt:lpstr>International Hydrographic Organization  Capacity Building Subcommittee  SOUTH EAST PACIFIC REGIONAL HYDROGRAPHIC COMISSION (SEPRHC) REPORT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International Hydrographic Organization  Capacity Building Subcommittee  SOUTH EAST PACIFIC REGIONAL HYDROGRAPHIC COMISSION (SEPRHC) Thanks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ANUAL DE DIRECCIÓN ESTRATÉGICA – TADE 2016</dc:title>
  <dc:creator>Hernan Romero</dc:creator>
  <cp:lastModifiedBy>Alberto Costa Neves</cp:lastModifiedBy>
  <cp:revision>614</cp:revision>
  <cp:lastPrinted>2016-01-20T22:09:20Z</cp:lastPrinted>
  <dcterms:created xsi:type="dcterms:W3CDTF">2016-01-15T19:53:44Z</dcterms:created>
  <dcterms:modified xsi:type="dcterms:W3CDTF">2018-05-30T09:20:07Z</dcterms:modified>
</cp:coreProperties>
</file>